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5" r:id="rId4"/>
    <p:sldId id="257" r:id="rId5"/>
    <p:sldId id="264" r:id="rId6"/>
    <p:sldId id="258" r:id="rId7"/>
    <p:sldId id="260" r:id="rId8"/>
    <p:sldId id="261" r:id="rId9"/>
    <p:sldId id="263" r:id="rId1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FF"/>
    <a:srgbClr val="FFFF00"/>
    <a:srgbClr val="9900CC"/>
    <a:srgbClr val="66FF33"/>
    <a:srgbClr val="FFFF66"/>
    <a:srgbClr val="30A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996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47A15-A6E9-4467-8F27-D95CD10D8675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638BE-7D6A-4E49-94BD-74E89E412F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3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638BE-7D6A-4E49-94BD-74E89E412FF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87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227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964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322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350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96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990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8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17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68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380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673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C0B0-95E2-4F7D-923E-1BEDEEA4D982}" type="datetimeFigureOut">
              <a:rPr lang="vi-VN" smtClean="0"/>
              <a:t>06/12/2018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004F5-CB95-4F0B-9445-B31E94A7FC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514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10.gif"/><Relationship Id="rId26" Type="http://schemas.openxmlformats.org/officeDocument/2006/relationships/image" Target="../media/image17.png"/><Relationship Id="rId3" Type="http://schemas.microsoft.com/office/2007/relationships/media" Target="../media/media6.mp3"/><Relationship Id="rId21" Type="http://schemas.openxmlformats.org/officeDocument/2006/relationships/image" Target="../media/image13.jpeg"/><Relationship Id="rId7" Type="http://schemas.microsoft.com/office/2007/relationships/media" Target="../media/media8.mp3"/><Relationship Id="rId12" Type="http://schemas.openxmlformats.org/officeDocument/2006/relationships/audio" Target="../media/media10.wav"/><Relationship Id="rId17" Type="http://schemas.openxmlformats.org/officeDocument/2006/relationships/image" Target="../media/image9.png"/><Relationship Id="rId25" Type="http://schemas.openxmlformats.org/officeDocument/2006/relationships/image" Target="../media/image4.png"/><Relationship Id="rId2" Type="http://schemas.openxmlformats.org/officeDocument/2006/relationships/video" Target="../media/media5.mp4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12.jpeg"/><Relationship Id="rId1" Type="http://schemas.microsoft.com/office/2007/relationships/media" Target="../media/media5.mp4"/><Relationship Id="rId6" Type="http://schemas.openxmlformats.org/officeDocument/2006/relationships/audio" Target="../media/media7.mp3"/><Relationship Id="rId11" Type="http://schemas.microsoft.com/office/2007/relationships/media" Target="../media/media10.wav"/><Relationship Id="rId24" Type="http://schemas.openxmlformats.org/officeDocument/2006/relationships/image" Target="../media/image16.png"/><Relationship Id="rId5" Type="http://schemas.microsoft.com/office/2007/relationships/media" Target="../media/media7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5.png"/><Relationship Id="rId10" Type="http://schemas.openxmlformats.org/officeDocument/2006/relationships/audio" Target="../media/media9.mp3"/><Relationship Id="rId19" Type="http://schemas.openxmlformats.org/officeDocument/2006/relationships/image" Target="../media/image11.gif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613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47664" y="1124744"/>
            <a:ext cx="68407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/>
              </a:rPr>
              <a:t>GIÁO ÁN </a:t>
            </a:r>
            <a:endParaRPr lang="vi-VN" sz="4000" dirty="0" smtClean="0">
              <a:effectLst/>
            </a:endParaRPr>
          </a:p>
          <a:p>
            <a:pPr algn="ctr"/>
            <a:r>
              <a:rPr lang="vi-VN" sz="3200" b="1" dirty="0" smtClean="0">
                <a:solidFill>
                  <a:srgbClr val="0CC5DE"/>
                </a:solidFill>
                <a:effectLst/>
                <a:latin typeface="Times New Roman"/>
              </a:rPr>
              <a:t>PHÁT TRIỂN THẨM MỸ</a:t>
            </a:r>
            <a:endParaRPr lang="vi-VN" sz="3200" dirty="0" smtClean="0">
              <a:effectLst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effectLst/>
                <a:latin typeface="Times New Roman"/>
              </a:rPr>
              <a:t>Chủ đề</a:t>
            </a: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/>
              </a:rPr>
              <a:t>: </a:t>
            </a:r>
            <a:r>
              <a:rPr lang="vi-VN" sz="3200" b="1" dirty="0" smtClean="0">
                <a:solidFill>
                  <a:srgbClr val="FF01B3"/>
                </a:solidFill>
                <a:latin typeface="Times New Roman"/>
              </a:rPr>
              <a:t>Động vật</a:t>
            </a:r>
            <a:endParaRPr lang="vi-VN" sz="3200" dirty="0" smtClean="0">
              <a:effectLst/>
            </a:endParaRPr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effectLst/>
                <a:latin typeface="Times New Roman"/>
              </a:rPr>
              <a:t>   Đề tài:</a:t>
            </a:r>
            <a:r>
              <a:rPr lang="vi-VN" sz="3200" b="1" dirty="0" smtClean="0">
                <a:solidFill>
                  <a:srgbClr val="FF0000"/>
                </a:solidFill>
                <a:effectLst/>
                <a:latin typeface="Times New Roman"/>
              </a:rPr>
              <a:t> VĐMH: </a:t>
            </a:r>
            <a:r>
              <a:rPr lang="vi-VN" sz="3200" b="1" dirty="0" smtClean="0">
                <a:solidFill>
                  <a:srgbClr val="0CC5DE"/>
                </a:solidFill>
                <a:latin typeface="Times New Roman"/>
              </a:rPr>
              <a:t>Đố bạn</a:t>
            </a:r>
            <a:endParaRPr lang="vi-VN" sz="3200" dirty="0"/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effectLst/>
                <a:latin typeface="Times New Roman"/>
              </a:rPr>
              <a:t>Nghe hát: </a:t>
            </a:r>
            <a:r>
              <a:rPr lang="vi-VN" sz="3200" b="1" dirty="0" smtClean="0">
                <a:solidFill>
                  <a:srgbClr val="A200FF"/>
                </a:solidFill>
                <a:effectLst/>
                <a:latin typeface="Times New Roman"/>
              </a:rPr>
              <a:t>Con chim vành khuyên</a:t>
            </a:r>
            <a:endParaRPr lang="vi-VN" sz="3200" dirty="0"/>
          </a:p>
          <a:p>
            <a:pPr algn="ctr"/>
            <a:r>
              <a:rPr lang="vi-VN" sz="3200" b="1" dirty="0" smtClean="0">
                <a:solidFill>
                  <a:srgbClr val="0000FF"/>
                </a:solidFill>
                <a:effectLst/>
                <a:latin typeface="Times New Roman"/>
              </a:rPr>
              <a:t>Trò chơi: </a:t>
            </a:r>
            <a:r>
              <a:rPr lang="vi-VN" sz="3200" b="1" dirty="0" smtClean="0">
                <a:solidFill>
                  <a:srgbClr val="FF0000"/>
                </a:solidFill>
                <a:latin typeface="Times New Roman"/>
              </a:rPr>
              <a:t>Ô cửa bí mật</a:t>
            </a:r>
            <a:endParaRPr lang="vi-VN" sz="320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123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" y="-2938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3924" y="1674673"/>
            <a:ext cx="63482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bạn 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 với chương trình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DOREMI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Đang Cập Nhật – Đồ rê m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9239" y="5319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" y="-2938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9480" y="1268760"/>
            <a:ext cx="41053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 tài năng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5317" y="2376756"/>
            <a:ext cx="552292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 hát yêu thích</a:t>
            </a:r>
            <a:endParaRPr lang="en-US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9834" y="3429000"/>
            <a:ext cx="47473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rgbClr val="FF66FF"/>
                </a:solidFill>
                <a:effectLst/>
              </a:rPr>
              <a:t>Thử tài của bé</a:t>
            </a:r>
            <a:endParaRPr lang="en-US" sz="6000" b="1" cap="none" spc="0" dirty="0">
              <a:ln/>
              <a:solidFill>
                <a:srgbClr val="FF66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039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5" y="677872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691680" y="1357660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66"/>
                </a:solidFill>
                <a:latin typeface="Times New Roman"/>
              </a:rPr>
              <a:t>Bé tài năng</a:t>
            </a:r>
            <a:endParaRPr lang="vi-VN" sz="8000" dirty="0">
              <a:solidFill>
                <a:srgbClr val="FF0066"/>
              </a:solidFill>
            </a:endParaRPr>
          </a:p>
        </p:txBody>
      </p:sp>
      <p:pic>
        <p:nvPicPr>
          <p:cNvPr id="4" name="Đố Bạn Beat - Nhac Beat MN 00_00_00-00_00_38 [Chất lượng cao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9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3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1696053" y="1268760"/>
            <a:ext cx="6048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 smtClean="0">
                <a:solidFill>
                  <a:srgbClr val="FF0066"/>
                </a:solidFill>
                <a:latin typeface="Times New Roman"/>
              </a:rPr>
              <a:t>Bé tài năng</a:t>
            </a:r>
            <a:endParaRPr lang="vi-VN" sz="8000" dirty="0">
              <a:solidFill>
                <a:srgbClr val="FF0066"/>
              </a:solidFill>
            </a:endParaRPr>
          </a:p>
        </p:txBody>
      </p:sp>
      <p:pic>
        <p:nvPicPr>
          <p:cNvPr id="6" name="Đố Bạn Beat - Nhac Beat M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6011" y="4653136"/>
            <a:ext cx="486151" cy="2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593" y="2132856"/>
            <a:ext cx="8388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0070C0"/>
                </a:solidFill>
                <a:latin typeface="+mj-lt"/>
              </a:rPr>
              <a:t>Bài hát được yêu thích nhất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Con chim vành khuyên - Karaoke - Beat - Lyr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0608" y="3242593"/>
            <a:ext cx="331389" cy="18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" y="0"/>
            <a:ext cx="911496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9854" y="2459504"/>
            <a:ext cx="4288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Thử tài của bé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56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Borboleta_21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04800" y="5410200"/>
            <a:ext cx="14478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Borboleta_21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620000" y="228600"/>
            <a:ext cx="14478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resent-box.gif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31386" y="1422982"/>
            <a:ext cx="2429552" cy="1979635"/>
          </a:xfrm>
          <a:prstGeom prst="rect">
            <a:avLst/>
          </a:prstGeom>
        </p:spPr>
      </p:pic>
      <p:pic>
        <p:nvPicPr>
          <p:cNvPr id="7" name="Picture 6" descr="ca vang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634377" y="3333480"/>
            <a:ext cx="2155382" cy="1767605"/>
          </a:xfrm>
          <a:prstGeom prst="rect">
            <a:avLst/>
          </a:prstGeom>
        </p:spPr>
      </p:pic>
      <p:pic>
        <p:nvPicPr>
          <p:cNvPr id="14" name="Picture 13" descr="con me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954823" y="3333480"/>
            <a:ext cx="2084277" cy="1767115"/>
          </a:xfrm>
          <a:prstGeom prst="rect">
            <a:avLst/>
          </a:prstGeom>
        </p:spPr>
      </p:pic>
      <p:pic>
        <p:nvPicPr>
          <p:cNvPr id="15" name="Picture 14" descr="con voi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6000277" y="1474449"/>
            <a:ext cx="2057400" cy="1770355"/>
          </a:xfrm>
          <a:prstGeom prst="rect">
            <a:avLst/>
          </a:prstGeom>
        </p:spPr>
      </p:pic>
      <p:pic>
        <p:nvPicPr>
          <p:cNvPr id="25" name="f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832" y="76410"/>
            <a:ext cx="1559551" cy="877247"/>
          </a:xfrm>
          <a:prstGeom prst="rect">
            <a:avLst/>
          </a:prstGeom>
        </p:spPr>
      </p:pic>
      <p:pic>
        <p:nvPicPr>
          <p:cNvPr id="28" name="Nguyệt Hằng – Cá Vàng Bơ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38907" y="4566446"/>
            <a:ext cx="392479" cy="373805"/>
          </a:xfrm>
          <a:prstGeom prst="rect">
            <a:avLst/>
          </a:prstGeom>
        </p:spPr>
      </p:pic>
      <p:sp>
        <p:nvSpPr>
          <p:cNvPr id="17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766474" y="1499376"/>
            <a:ext cx="2162555" cy="1795464"/>
          </a:xfrm>
          <a:prstGeom prst="bevel">
            <a:avLst>
              <a:gd name="adj" fmla="val 12500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VNI-Times" pitchFamily="2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30" name="Phạm Tuyên – Chú Voi Con Ở Bản Đô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620000" y="2900018"/>
            <a:ext cx="380892" cy="38089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646383" y="1478197"/>
            <a:ext cx="2131371" cy="1802714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V.A – Gà Trống, Mèo Con Và Cún Co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79336" y="1905000"/>
            <a:ext cx="304800" cy="304800"/>
          </a:xfrm>
          <a:prstGeom prst="rect">
            <a:avLst/>
          </a:prstGeom>
        </p:spPr>
      </p:pic>
      <p:pic>
        <p:nvPicPr>
          <p:cNvPr id="31" name="Rửa Mặt Như Mèo - Bé Bào Ngư - Nhac.v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171876" y="4378421"/>
            <a:ext cx="376051" cy="376051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262257" y="5307012"/>
            <a:ext cx="304800" cy="3048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821952" y="3349171"/>
            <a:ext cx="2084277" cy="17362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23187" y="1474449"/>
            <a:ext cx="2154567" cy="1806461"/>
          </a:xfrm>
          <a:prstGeom prst="bevel">
            <a:avLst>
              <a:gd name="adj" fmla="val 1250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21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06229" y="3280663"/>
            <a:ext cx="2182302" cy="1855790"/>
          </a:xfrm>
          <a:prstGeom prst="bevel">
            <a:avLst>
              <a:gd name="adj" fmla="val 12500"/>
            </a:avLst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VNI-Times" pitchFamily="2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29" name="Nhạc Không Lời - Một Con Vịt Bea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660495" y="4068963"/>
            <a:ext cx="371334" cy="371334"/>
          </a:xfrm>
          <a:prstGeom prst="rect">
            <a:avLst/>
          </a:prstGeom>
        </p:spPr>
      </p:pic>
      <p:sp>
        <p:nvSpPr>
          <p:cNvPr id="18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964419" y="1484278"/>
            <a:ext cx="2044712" cy="1767604"/>
          </a:xfrm>
          <a:prstGeom prst="bevel">
            <a:avLst>
              <a:gd name="adj" fmla="val 12500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VNI-Times" pitchFamily="2" charset="0"/>
              </a:rPr>
              <a:t>3</a:t>
            </a:r>
            <a:endParaRPr lang="en-US" sz="5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1623187" y="3294841"/>
            <a:ext cx="2133600" cy="1813634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VNI-Times" pitchFamily="2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0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756787" y="3322990"/>
            <a:ext cx="2133600" cy="1762403"/>
          </a:xfrm>
          <a:prstGeom prst="bevel">
            <a:avLst>
              <a:gd name="adj" fmla="val 12500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VNI-Times" pitchFamily="2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19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12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587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478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450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34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17" grpId="0" animBg="1"/>
      <p:bldP spid="16" grpId="0" animBg="1"/>
      <p:bldP spid="21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" y="0"/>
            <a:ext cx="911496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5877" y="2509637"/>
            <a:ext cx="537602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của lớp B1 đến đây là kết thúc </a:t>
            </a:r>
          </a:p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kính chúc các vị  đại biểu</a:t>
            </a:r>
          </a:p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luôn mạnh khỏe hạnh phúc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ang Cập Nhật – Đồ rê mí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8063" y="4514520"/>
            <a:ext cx="360041" cy="36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3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100</Words>
  <Application>Microsoft Office PowerPoint</Application>
  <PresentationFormat>On-screen Show (4:3)</PresentationFormat>
  <Paragraphs>26</Paragraphs>
  <Slides>9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VuQuocDo</dc:creator>
  <cp:lastModifiedBy>VuQuocDo</cp:lastModifiedBy>
  <cp:revision>38</cp:revision>
  <dcterms:created xsi:type="dcterms:W3CDTF">2017-11-07T06:02:51Z</dcterms:created>
  <dcterms:modified xsi:type="dcterms:W3CDTF">2018-12-06T16:45:26Z</dcterms:modified>
</cp:coreProperties>
</file>