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5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6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7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  <p:sldMasterId id="2147483712" r:id="rId5"/>
    <p:sldMasterId id="2147483725" r:id="rId6"/>
    <p:sldMasterId id="2147483738" r:id="rId7"/>
    <p:sldMasterId id="2147483751" r:id="rId8"/>
    <p:sldMasterId id="2147483764" r:id="rId9"/>
    <p:sldMasterId id="2147483777" r:id="rId10"/>
    <p:sldMasterId id="2147483790" r:id="rId11"/>
    <p:sldMasterId id="2147483803" r:id="rId12"/>
    <p:sldMasterId id="2147483816" r:id="rId13"/>
    <p:sldMasterId id="2147483829" r:id="rId14"/>
    <p:sldMasterId id="2147483842" r:id="rId15"/>
    <p:sldMasterId id="2147483855" r:id="rId16"/>
    <p:sldMasterId id="2147483868" r:id="rId17"/>
    <p:sldMasterId id="2147483881" r:id="rId18"/>
  </p:sldMasterIdLst>
  <p:sldIdLst>
    <p:sldId id="292" r:id="rId19"/>
    <p:sldId id="261" r:id="rId20"/>
    <p:sldId id="262" r:id="rId21"/>
    <p:sldId id="265" r:id="rId22"/>
    <p:sldId id="263" r:id="rId23"/>
    <p:sldId id="268" r:id="rId24"/>
    <p:sldId id="269" r:id="rId25"/>
    <p:sldId id="273" r:id="rId26"/>
    <p:sldId id="274" r:id="rId27"/>
    <p:sldId id="275" r:id="rId28"/>
    <p:sldId id="282" r:id="rId29"/>
    <p:sldId id="283" r:id="rId30"/>
    <p:sldId id="284" r:id="rId31"/>
    <p:sldId id="285" r:id="rId32"/>
    <p:sldId id="286" r:id="rId33"/>
    <p:sldId id="287" r:id="rId34"/>
    <p:sldId id="290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theme" Target="theme/theme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Date Placeholder 358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732FE-EAEC-4528-918A-1000C2154309}" type="datetimeFigureOut">
              <a:rPr lang="en-US" altLang="zh-CN">
                <a:solidFill>
                  <a:srgbClr val="000000"/>
                </a:solidFill>
              </a:rPr>
              <a:pPr>
                <a:defRPr/>
              </a:pPr>
              <a:t>1/27/2021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358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358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7B8FE-8947-446C-89B9-0C984D5AB6B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512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BE375-5F9D-4880-8385-FD29F5150EE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6437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F13F7-595C-4ED0-94D6-33A5423820A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93226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2A63-362E-4D7F-8842-EBAD94C9D68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1827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E6C30-430F-4791-B3D9-DDD558CF7EE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7693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A2604-381C-4610-8507-2E42A2FFA53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4228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F1C49-68B6-4898-BC27-0F1948E817E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71029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BABD8-F594-42D1-BC79-62AB5326506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02163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BE375-5F9D-4880-8385-FD29F5150EE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59533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28D9B-E60B-467C-8079-A8E97F36843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9037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7886700" cy="2098675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" y="4076700"/>
            <a:ext cx="7886700" cy="21002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358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4BAAB-B634-4951-88D2-D89820E1496A}" type="datetimeFigureOut">
              <a:rPr lang="en-US" altLang="zh-CN">
                <a:solidFill>
                  <a:srgbClr val="000000"/>
                </a:solidFill>
              </a:rPr>
              <a:pPr>
                <a:defRPr/>
              </a:pPr>
              <a:t>1/27/2021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358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358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8C0AE-09B9-45CD-B810-D6F8E0165E2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51815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Date Placeholder 358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732FE-EAEC-4528-918A-1000C2154309}" type="datetimeFigureOut">
              <a:rPr lang="en-US" altLang="zh-CN">
                <a:solidFill>
                  <a:srgbClr val="000000"/>
                </a:solidFill>
              </a:rPr>
              <a:pPr>
                <a:defRPr/>
              </a:pPr>
              <a:t>1/27/2021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358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358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7B8FE-8947-446C-89B9-0C984D5AB6B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968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28D9B-E60B-467C-8079-A8E97F36843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36146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69566-8F4C-4348-BD76-69FCDFA7528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43417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B5A5A-919C-459F-AFF5-414D31F42E9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05518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F13F7-595C-4ED0-94D6-33A5423820A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8478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2A63-362E-4D7F-8842-EBAD94C9D68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8372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E6C30-430F-4791-B3D9-DDD558CF7EE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71908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A2604-381C-4610-8507-2E42A2FFA53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11343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F1C49-68B6-4898-BC27-0F1948E817E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17641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BABD8-F594-42D1-BC79-62AB5326506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721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BE375-5F9D-4880-8385-FD29F5150EE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40230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28D9B-E60B-467C-8079-A8E97F36843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716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7886700" cy="2098675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" y="4076700"/>
            <a:ext cx="7886700" cy="21002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358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4BAAB-B634-4951-88D2-D89820E1496A}" type="datetimeFigureOut">
              <a:rPr lang="en-US" altLang="zh-CN">
                <a:solidFill>
                  <a:srgbClr val="000000"/>
                </a:solidFill>
              </a:rPr>
              <a:pPr>
                <a:defRPr/>
              </a:pPr>
              <a:t>1/27/2021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358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358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8C0AE-09B9-45CD-B810-D6F8E0165E2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92081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7886700" cy="2098675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" y="4076700"/>
            <a:ext cx="7886700" cy="21002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358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4BAAB-B634-4951-88D2-D89820E1496A}" type="datetimeFigureOut">
              <a:rPr lang="en-US" altLang="zh-CN">
                <a:solidFill>
                  <a:srgbClr val="000000"/>
                </a:solidFill>
              </a:rPr>
              <a:pPr>
                <a:defRPr/>
              </a:pPr>
              <a:t>1/27/2021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358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358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8C0AE-09B9-45CD-B810-D6F8E0165E2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83170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Date Placeholder 358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732FE-EAEC-4528-918A-1000C2154309}" type="datetimeFigureOut">
              <a:rPr lang="en-US" altLang="zh-CN">
                <a:solidFill>
                  <a:srgbClr val="000000"/>
                </a:solidFill>
              </a:rPr>
              <a:pPr>
                <a:defRPr/>
              </a:pPr>
              <a:t>1/27/2021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358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358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7B8FE-8947-446C-89B9-0C984D5AB6B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93747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69566-8F4C-4348-BD76-69FCDFA7528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1119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B5A5A-919C-459F-AFF5-414D31F42E9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45779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F13F7-595C-4ED0-94D6-33A5423820A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87444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2A63-362E-4D7F-8842-EBAD94C9D68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3975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E6C30-430F-4791-B3D9-DDD558CF7EE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88431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A2604-381C-4610-8507-2E42A2FFA53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52477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F1C49-68B6-4898-BC27-0F1948E817E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86402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BABD8-F594-42D1-BC79-62AB5326506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187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Date Placeholder 358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732FE-EAEC-4528-918A-1000C2154309}" type="datetimeFigureOut">
              <a:rPr lang="en-US" altLang="zh-CN">
                <a:solidFill>
                  <a:srgbClr val="000000"/>
                </a:solidFill>
              </a:rPr>
              <a:pPr>
                <a:defRPr/>
              </a:pPr>
              <a:t>1/27/2021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358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358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7B8FE-8947-446C-89B9-0C984D5AB6B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25144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BE375-5F9D-4880-8385-FD29F5150EE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4446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28D9B-E60B-467C-8079-A8E97F36843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58165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7886700" cy="2098675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" y="4076700"/>
            <a:ext cx="7886700" cy="21002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358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4BAAB-B634-4951-88D2-D89820E1496A}" type="datetimeFigureOut">
              <a:rPr lang="en-US" altLang="zh-CN">
                <a:solidFill>
                  <a:srgbClr val="000000"/>
                </a:solidFill>
              </a:rPr>
              <a:pPr>
                <a:defRPr/>
              </a:pPr>
              <a:t>1/27/2021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358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358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8C0AE-09B9-45CD-B810-D6F8E0165E2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1729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Date Placeholder 358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732FE-EAEC-4528-918A-1000C2154309}" type="datetimeFigureOut">
              <a:rPr lang="en-US" altLang="zh-CN">
                <a:solidFill>
                  <a:srgbClr val="000000"/>
                </a:solidFill>
              </a:rPr>
              <a:pPr>
                <a:defRPr/>
              </a:pPr>
              <a:t>1/27/2021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358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358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7B8FE-8947-446C-89B9-0C984D5AB6B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2026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69566-8F4C-4348-BD76-69FCDFA7528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29266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B5A5A-919C-459F-AFF5-414D31F42E9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4480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F13F7-595C-4ED0-94D6-33A5423820A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05202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2A63-362E-4D7F-8842-EBAD94C9D68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61309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E6C30-430F-4791-B3D9-DDD558CF7EE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72284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A2604-381C-4610-8507-2E42A2FFA53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65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69566-8F4C-4348-BD76-69FCDFA7528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11728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F1C49-68B6-4898-BC27-0F1948E817E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0722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BABD8-F594-42D1-BC79-62AB5326506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04171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BE375-5F9D-4880-8385-FD29F5150EE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29501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28D9B-E60B-467C-8079-A8E97F36843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23622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7886700" cy="2098675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" y="4076700"/>
            <a:ext cx="7886700" cy="21002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358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4BAAB-B634-4951-88D2-D89820E1496A}" type="datetimeFigureOut">
              <a:rPr lang="en-US" altLang="zh-CN">
                <a:solidFill>
                  <a:srgbClr val="000000"/>
                </a:solidFill>
              </a:rPr>
              <a:pPr>
                <a:defRPr/>
              </a:pPr>
              <a:t>1/27/2021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358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358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8C0AE-09B9-45CD-B810-D6F8E0165E2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66377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Date Placeholder 358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732FE-EAEC-4528-918A-1000C2154309}" type="datetimeFigureOut">
              <a:rPr lang="en-US" altLang="zh-CN">
                <a:solidFill>
                  <a:srgbClr val="000000"/>
                </a:solidFill>
              </a:rPr>
              <a:pPr>
                <a:defRPr/>
              </a:pPr>
              <a:t>1/27/2021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358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358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7B8FE-8947-446C-89B9-0C984D5AB6B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02411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69566-8F4C-4348-BD76-69FCDFA7528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24715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B5A5A-919C-459F-AFF5-414D31F42E9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72786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F13F7-595C-4ED0-94D6-33A5423820A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59870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2A63-362E-4D7F-8842-EBAD94C9D68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673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B5A5A-919C-459F-AFF5-414D31F42E9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893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E6C30-430F-4791-B3D9-DDD558CF7EE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56576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A2604-381C-4610-8507-2E42A2FFA53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74371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F1C49-68B6-4898-BC27-0F1948E817E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2498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BABD8-F594-42D1-BC79-62AB5326506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7114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BE375-5F9D-4880-8385-FD29F5150EE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70013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28D9B-E60B-467C-8079-A8E97F36843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14594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7886700" cy="2098675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" y="4076700"/>
            <a:ext cx="7886700" cy="21002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358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4BAAB-B634-4951-88D2-D89820E1496A}" type="datetimeFigureOut">
              <a:rPr lang="en-US" altLang="zh-CN">
                <a:solidFill>
                  <a:srgbClr val="000000"/>
                </a:solidFill>
              </a:rPr>
              <a:pPr>
                <a:defRPr/>
              </a:pPr>
              <a:t>1/27/2021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358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358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8C0AE-09B9-45CD-B810-D6F8E0165E2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89207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Date Placeholder 358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732FE-EAEC-4528-918A-1000C2154309}" type="datetimeFigureOut">
              <a:rPr lang="en-US" altLang="zh-CN">
                <a:solidFill>
                  <a:srgbClr val="000000"/>
                </a:solidFill>
              </a:rPr>
              <a:pPr>
                <a:defRPr/>
              </a:pPr>
              <a:t>1/27/2021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358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358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7B8FE-8947-446C-89B9-0C984D5AB6B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46621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69566-8F4C-4348-BD76-69FCDFA7528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23736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B5A5A-919C-459F-AFF5-414D31F42E9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420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F13F7-595C-4ED0-94D6-33A5423820A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08896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F13F7-595C-4ED0-94D6-33A5423820A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6381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2A63-362E-4D7F-8842-EBAD94C9D68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27820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E6C30-430F-4791-B3D9-DDD558CF7EE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837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A2604-381C-4610-8507-2E42A2FFA53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51304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F1C49-68B6-4898-BC27-0F1948E817E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3862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BABD8-F594-42D1-BC79-62AB5326506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74787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BE375-5F9D-4880-8385-FD29F5150EE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4502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28D9B-E60B-467C-8079-A8E97F36843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1748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7886700" cy="2098675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" y="4076700"/>
            <a:ext cx="7886700" cy="21002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358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4BAAB-B634-4951-88D2-D89820E1496A}" type="datetimeFigureOut">
              <a:rPr lang="en-US" altLang="zh-CN">
                <a:solidFill>
                  <a:srgbClr val="000000"/>
                </a:solidFill>
              </a:rPr>
              <a:pPr>
                <a:defRPr/>
              </a:pPr>
              <a:t>1/27/2021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358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358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8C0AE-09B9-45CD-B810-D6F8E0165E2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37596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Date Placeholder 358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732FE-EAEC-4528-918A-1000C2154309}" type="datetimeFigureOut">
              <a:rPr lang="en-US" altLang="zh-CN">
                <a:solidFill>
                  <a:srgbClr val="000000"/>
                </a:solidFill>
              </a:rPr>
              <a:pPr>
                <a:defRPr/>
              </a:pPr>
              <a:t>1/27/2021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358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358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7B8FE-8947-446C-89B9-0C984D5AB6B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525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2A63-362E-4D7F-8842-EBAD94C9D68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78795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69566-8F4C-4348-BD76-69FCDFA7528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23708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B5A5A-919C-459F-AFF5-414D31F42E9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2874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F13F7-595C-4ED0-94D6-33A5423820A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7001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2A63-362E-4D7F-8842-EBAD94C9D68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230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E6C30-430F-4791-B3D9-DDD558CF7EE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11437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A2604-381C-4610-8507-2E42A2FFA53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82225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F1C49-68B6-4898-BC27-0F1948E817E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88728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BABD8-F594-42D1-BC79-62AB5326506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45705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BE375-5F9D-4880-8385-FD29F5150EE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7620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28D9B-E60B-467C-8079-A8E97F36843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832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E6C30-430F-4791-B3D9-DDD558CF7EE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9274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7886700" cy="2098675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" y="4076700"/>
            <a:ext cx="7886700" cy="21002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358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4BAAB-B634-4951-88D2-D89820E1496A}" type="datetimeFigureOut">
              <a:rPr lang="en-US" altLang="zh-CN">
                <a:solidFill>
                  <a:srgbClr val="000000"/>
                </a:solidFill>
              </a:rPr>
              <a:pPr>
                <a:defRPr/>
              </a:pPr>
              <a:t>1/27/2021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358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358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8C0AE-09B9-45CD-B810-D6F8E0165E2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19849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Date Placeholder 358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732FE-EAEC-4528-918A-1000C2154309}" type="datetimeFigureOut">
              <a:rPr lang="en-US" altLang="zh-CN">
                <a:solidFill>
                  <a:srgbClr val="000000"/>
                </a:solidFill>
              </a:rPr>
              <a:pPr>
                <a:defRPr/>
              </a:pPr>
              <a:t>1/27/2021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358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358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7B8FE-8947-446C-89B9-0C984D5AB6B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07378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69566-8F4C-4348-BD76-69FCDFA7528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70810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B5A5A-919C-459F-AFF5-414D31F42E9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24332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F13F7-595C-4ED0-94D6-33A5423820A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23705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2A63-362E-4D7F-8842-EBAD94C9D68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39636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E6C30-430F-4791-B3D9-DDD558CF7EE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16336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A2604-381C-4610-8507-2E42A2FFA53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7488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F1C49-68B6-4898-BC27-0F1948E817E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9345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BABD8-F594-42D1-BC79-62AB5326506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572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A2604-381C-4610-8507-2E42A2FFA53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36391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BE375-5F9D-4880-8385-FD29F5150EE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1454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28D9B-E60B-467C-8079-A8E97F36843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93097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7886700" cy="2098675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" y="4076700"/>
            <a:ext cx="7886700" cy="21002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358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4BAAB-B634-4951-88D2-D89820E1496A}" type="datetimeFigureOut">
              <a:rPr lang="en-US" altLang="zh-CN">
                <a:solidFill>
                  <a:srgbClr val="000000"/>
                </a:solidFill>
              </a:rPr>
              <a:pPr>
                <a:defRPr/>
              </a:pPr>
              <a:t>1/27/2021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358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358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8C0AE-09B9-45CD-B810-D6F8E0165E2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70215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Date Placeholder 358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732FE-EAEC-4528-918A-1000C2154309}" type="datetimeFigureOut">
              <a:rPr lang="en-US" altLang="zh-CN">
                <a:solidFill>
                  <a:srgbClr val="000000"/>
                </a:solidFill>
              </a:rPr>
              <a:pPr>
                <a:defRPr/>
              </a:pPr>
              <a:t>1/27/2021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358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358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7B8FE-8947-446C-89B9-0C984D5AB6B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39543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69566-8F4C-4348-BD76-69FCDFA7528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82905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B5A5A-919C-459F-AFF5-414D31F42E9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48049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F13F7-595C-4ED0-94D6-33A5423820A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26634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2A63-362E-4D7F-8842-EBAD94C9D68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71583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E6C30-430F-4791-B3D9-DDD558CF7EE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56582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A2604-381C-4610-8507-2E42A2FFA53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50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69566-8F4C-4348-BD76-69FCDFA7528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555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F1C49-68B6-4898-BC27-0F1948E817E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62041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F1C49-68B6-4898-BC27-0F1948E817E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45253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BABD8-F594-42D1-BC79-62AB5326506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094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BE375-5F9D-4880-8385-FD29F5150EE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2472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28D9B-E60B-467C-8079-A8E97F36843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6649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7886700" cy="2098675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" y="4076700"/>
            <a:ext cx="7886700" cy="21002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358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4BAAB-B634-4951-88D2-D89820E1496A}" type="datetimeFigureOut">
              <a:rPr lang="en-US" altLang="zh-CN">
                <a:solidFill>
                  <a:srgbClr val="000000"/>
                </a:solidFill>
              </a:rPr>
              <a:pPr>
                <a:defRPr/>
              </a:pPr>
              <a:t>1/27/2021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358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358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8C0AE-09B9-45CD-B810-D6F8E0165E2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56152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Date Placeholder 358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732FE-EAEC-4528-918A-1000C2154309}" type="datetimeFigureOut">
              <a:rPr lang="en-US" altLang="zh-CN">
                <a:solidFill>
                  <a:srgbClr val="000000"/>
                </a:solidFill>
              </a:rPr>
              <a:pPr>
                <a:defRPr/>
              </a:pPr>
              <a:t>1/27/2021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358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358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7B8FE-8947-446C-89B9-0C984D5AB6B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40304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69566-8F4C-4348-BD76-69FCDFA7528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37976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B5A5A-919C-459F-AFF5-414D31F42E9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3664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F13F7-595C-4ED0-94D6-33A5423820A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73613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2A63-362E-4D7F-8842-EBAD94C9D68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383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BABD8-F594-42D1-BC79-62AB5326506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25275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E6C30-430F-4791-B3D9-DDD558CF7EE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56859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A2604-381C-4610-8507-2E42A2FFA53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84799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F1C49-68B6-4898-BC27-0F1948E817E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86290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BABD8-F594-42D1-BC79-62AB5326506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53434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BE375-5F9D-4880-8385-FD29F5150EE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779042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28D9B-E60B-467C-8079-A8E97F36843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56312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7886700" cy="2098675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" y="4076700"/>
            <a:ext cx="7886700" cy="21002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358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4BAAB-B634-4951-88D2-D89820E1496A}" type="datetimeFigureOut">
              <a:rPr lang="en-US" altLang="zh-CN">
                <a:solidFill>
                  <a:srgbClr val="000000"/>
                </a:solidFill>
              </a:rPr>
              <a:pPr>
                <a:defRPr/>
              </a:pPr>
              <a:t>1/27/2021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358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358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8C0AE-09B9-45CD-B810-D6F8E0165E2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010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BE375-5F9D-4880-8385-FD29F5150EE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686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28D9B-E60B-467C-8079-A8E97F36843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1641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7886700" cy="2098675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" y="4076700"/>
            <a:ext cx="7886700" cy="21002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358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4BAAB-B634-4951-88D2-D89820E1496A}" type="datetimeFigureOut">
              <a:rPr lang="en-US" altLang="zh-CN">
                <a:solidFill>
                  <a:srgbClr val="000000"/>
                </a:solidFill>
              </a:rPr>
              <a:pPr>
                <a:defRPr/>
              </a:pPr>
              <a:t>1/27/2021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358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358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8C0AE-09B9-45CD-B810-D6F8E0165E2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9723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Date Placeholder 358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732FE-EAEC-4528-918A-1000C2154309}" type="datetimeFigureOut">
              <a:rPr lang="en-US" altLang="zh-CN">
                <a:solidFill>
                  <a:srgbClr val="000000"/>
                </a:solidFill>
              </a:rPr>
              <a:pPr>
                <a:defRPr/>
              </a:pPr>
              <a:t>1/27/2021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358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358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7B8FE-8947-446C-89B9-0C984D5AB6B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0623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69566-8F4C-4348-BD76-69FCDFA7528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340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B5A5A-919C-459F-AFF5-414D31F42E9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7659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F13F7-595C-4ED0-94D6-33A5423820A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2437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2A63-362E-4D7F-8842-EBAD94C9D68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470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B5A5A-919C-459F-AFF5-414D31F42E9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2977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E6C30-430F-4791-B3D9-DDD558CF7EE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07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A2604-381C-4610-8507-2E42A2FFA53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0131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F1C49-68B6-4898-BC27-0F1948E817E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3721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BABD8-F594-42D1-BC79-62AB5326506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9618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BE375-5F9D-4880-8385-FD29F5150EE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637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28D9B-E60B-467C-8079-A8E97F36843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5929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7886700" cy="2098675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" y="4076700"/>
            <a:ext cx="7886700" cy="21002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358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4BAAB-B634-4951-88D2-D89820E1496A}" type="datetimeFigureOut">
              <a:rPr lang="en-US" altLang="zh-CN">
                <a:solidFill>
                  <a:srgbClr val="000000"/>
                </a:solidFill>
              </a:rPr>
              <a:pPr>
                <a:defRPr/>
              </a:pPr>
              <a:t>1/27/2021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358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358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8C0AE-09B9-45CD-B810-D6F8E0165E2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722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Date Placeholder 358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732FE-EAEC-4528-918A-1000C2154309}" type="datetimeFigureOut">
              <a:rPr lang="en-US" altLang="zh-CN">
                <a:solidFill>
                  <a:srgbClr val="000000"/>
                </a:solidFill>
              </a:rPr>
              <a:pPr>
                <a:defRPr/>
              </a:pPr>
              <a:t>1/27/2021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358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358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7B8FE-8947-446C-89B9-0C984D5AB6B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306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69566-8F4C-4348-BD76-69FCDFA7528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789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B5A5A-919C-459F-AFF5-414D31F42E9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640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F13F7-595C-4ED0-94D6-33A5423820A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5722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F13F7-595C-4ED0-94D6-33A5423820A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5052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2A63-362E-4D7F-8842-EBAD94C9D68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6300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E6C30-430F-4791-B3D9-DDD558CF7EE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0825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A2604-381C-4610-8507-2E42A2FFA53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4841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F1C49-68B6-4898-BC27-0F1948E817E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2359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BABD8-F594-42D1-BC79-62AB5326506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6966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BE375-5F9D-4880-8385-FD29F5150EE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0790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28D9B-E60B-467C-8079-A8E97F36843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6234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7886700" cy="2098675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" y="4076700"/>
            <a:ext cx="7886700" cy="21002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358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4BAAB-B634-4951-88D2-D89820E1496A}" type="datetimeFigureOut">
              <a:rPr lang="en-US" altLang="zh-CN">
                <a:solidFill>
                  <a:srgbClr val="000000"/>
                </a:solidFill>
              </a:rPr>
              <a:pPr>
                <a:defRPr/>
              </a:pPr>
              <a:t>1/27/2021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358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358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8C0AE-09B9-45CD-B810-D6F8E0165E2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6340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Date Placeholder 358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732FE-EAEC-4528-918A-1000C2154309}" type="datetimeFigureOut">
              <a:rPr lang="en-US" altLang="zh-CN">
                <a:solidFill>
                  <a:srgbClr val="000000"/>
                </a:solidFill>
              </a:rPr>
              <a:pPr>
                <a:defRPr/>
              </a:pPr>
              <a:t>1/27/2021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358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358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7B8FE-8947-446C-89B9-0C984D5AB6B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788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2A63-362E-4D7F-8842-EBAD94C9D68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4583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69566-8F4C-4348-BD76-69FCDFA7528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206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B5A5A-919C-459F-AFF5-414D31F42E9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4778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F13F7-595C-4ED0-94D6-33A5423820A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7479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2A63-362E-4D7F-8842-EBAD94C9D68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8648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E6C30-430F-4791-B3D9-DDD558CF7EE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793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A2604-381C-4610-8507-2E42A2FFA53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6196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F1C49-68B6-4898-BC27-0F1948E817E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0186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BABD8-F594-42D1-BC79-62AB5326506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4055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BE375-5F9D-4880-8385-FD29F5150EE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873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28D9B-E60B-467C-8079-A8E97F36843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13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E6C30-430F-4791-B3D9-DDD558CF7EE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6078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7886700" cy="2098675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" y="4076700"/>
            <a:ext cx="7886700" cy="21002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358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4BAAB-B634-4951-88D2-D89820E1496A}" type="datetimeFigureOut">
              <a:rPr lang="en-US" altLang="zh-CN">
                <a:solidFill>
                  <a:srgbClr val="000000"/>
                </a:solidFill>
              </a:rPr>
              <a:pPr>
                <a:defRPr/>
              </a:pPr>
              <a:t>1/27/2021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358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358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8C0AE-09B9-45CD-B810-D6F8E0165E2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3910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Date Placeholder 358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732FE-EAEC-4528-918A-1000C2154309}" type="datetimeFigureOut">
              <a:rPr lang="en-US" altLang="zh-CN">
                <a:solidFill>
                  <a:srgbClr val="000000"/>
                </a:solidFill>
              </a:rPr>
              <a:pPr>
                <a:defRPr/>
              </a:pPr>
              <a:t>1/27/2021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358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358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7B8FE-8947-446C-89B9-0C984D5AB6B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61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69566-8F4C-4348-BD76-69FCDFA7528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366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B5A5A-919C-459F-AFF5-414D31F42E9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0308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F13F7-595C-4ED0-94D6-33A5423820A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0247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2A63-362E-4D7F-8842-EBAD94C9D68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6781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E6C30-430F-4791-B3D9-DDD558CF7EE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2119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A2604-381C-4610-8507-2E42A2FFA53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1032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F1C49-68B6-4898-BC27-0F1948E817E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1537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BABD8-F594-42D1-BC79-62AB5326506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169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A2604-381C-4610-8507-2E42A2FFA53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6084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BE375-5F9D-4880-8385-FD29F5150EE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9976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28D9B-E60B-467C-8079-A8E97F36843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5119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7886700" cy="2098675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" y="4076700"/>
            <a:ext cx="7886700" cy="21002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358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4BAAB-B634-4951-88D2-D89820E1496A}" type="datetimeFigureOut">
              <a:rPr lang="en-US" altLang="zh-CN">
                <a:solidFill>
                  <a:srgbClr val="000000"/>
                </a:solidFill>
              </a:rPr>
              <a:pPr>
                <a:defRPr/>
              </a:pPr>
              <a:t>1/27/2021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358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358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8C0AE-09B9-45CD-B810-D6F8E0165E2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534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Date Placeholder 358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732FE-EAEC-4528-918A-1000C2154309}" type="datetimeFigureOut">
              <a:rPr lang="en-US" altLang="zh-CN">
                <a:solidFill>
                  <a:srgbClr val="000000"/>
                </a:solidFill>
              </a:rPr>
              <a:pPr>
                <a:defRPr/>
              </a:pPr>
              <a:t>1/27/2021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358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358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7B8FE-8947-446C-89B9-0C984D5AB6B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3709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69566-8F4C-4348-BD76-69FCDFA7528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054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B5A5A-919C-459F-AFF5-414D31F42E9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3635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F13F7-595C-4ED0-94D6-33A5423820A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068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2A63-362E-4D7F-8842-EBAD94C9D68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051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E6C30-430F-4791-B3D9-DDD558CF7EE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8606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A2604-381C-4610-8507-2E42A2FFA53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877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F1C49-68B6-4898-BC27-0F1948E817E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177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F1C49-68B6-4898-BC27-0F1948E817E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8500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BABD8-F594-42D1-BC79-62AB5326506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1365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BE375-5F9D-4880-8385-FD29F5150EE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1383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28D9B-E60B-467C-8079-A8E97F36843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2963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7886700" cy="2098675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" y="4076700"/>
            <a:ext cx="7886700" cy="21002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358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4BAAB-B634-4951-88D2-D89820E1496A}" type="datetimeFigureOut">
              <a:rPr lang="en-US" altLang="zh-CN">
                <a:solidFill>
                  <a:srgbClr val="000000"/>
                </a:solidFill>
              </a:rPr>
              <a:pPr>
                <a:defRPr/>
              </a:pPr>
              <a:t>1/27/2021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358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358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8C0AE-09B9-45CD-B810-D6F8E0165E2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7654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Date Placeholder 358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732FE-EAEC-4528-918A-1000C2154309}" type="datetimeFigureOut">
              <a:rPr lang="en-US" altLang="zh-CN">
                <a:solidFill>
                  <a:srgbClr val="000000"/>
                </a:solidFill>
              </a:rPr>
              <a:pPr>
                <a:defRPr/>
              </a:pPr>
              <a:t>1/27/2021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358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358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7B8FE-8947-446C-89B9-0C984D5AB6B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8380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69566-8F4C-4348-BD76-69FCDFA7528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6517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B5A5A-919C-459F-AFF5-414D31F42E9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5986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F13F7-595C-4ED0-94D6-33A5423820A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26237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2A63-362E-4D7F-8842-EBAD94C9D68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491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BABD8-F594-42D1-BC79-62AB5326506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97783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E6C30-430F-4791-B3D9-DDD558CF7EE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94908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A2604-381C-4610-8507-2E42A2FFA53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390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F1C49-68B6-4898-BC27-0F1948E817E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1136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BABD8-F594-42D1-BC79-62AB5326506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61124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BE375-5F9D-4880-8385-FD29F5150EE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01622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28D9B-E60B-467C-8079-A8E97F36843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83430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7886700" cy="2098675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" y="4076700"/>
            <a:ext cx="7886700" cy="21002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358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4BAAB-B634-4951-88D2-D89820E1496A}" type="datetimeFigureOut">
              <a:rPr lang="en-US" altLang="zh-CN">
                <a:solidFill>
                  <a:srgbClr val="000000"/>
                </a:solidFill>
              </a:rPr>
              <a:pPr>
                <a:defRPr/>
              </a:pPr>
              <a:t>1/27/2021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358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358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8C0AE-09B9-45CD-B810-D6F8E0165E2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24831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Date Placeholder 358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732FE-EAEC-4528-918A-1000C2154309}" type="datetimeFigureOut">
              <a:rPr lang="en-US" altLang="zh-CN">
                <a:solidFill>
                  <a:srgbClr val="000000"/>
                </a:solidFill>
              </a:rPr>
              <a:pPr>
                <a:defRPr/>
              </a:pPr>
              <a:t>1/27/2021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358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358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7B8FE-8947-446C-89B9-0C984D5AB6B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15977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69566-8F4C-4348-BD76-69FCDFA7528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8161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B5A5A-919C-459F-AFF5-414D31F42E9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952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image" Target="../media/image1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1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image" Target="../media/image1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image" Target="../media/image1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image" Target="../media/image1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image" Target="../media/image1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Relationship Id="rId14" Type="http://schemas.openxmlformats.org/officeDocument/2006/relationships/image" Target="../media/image1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3584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3584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Date Placeholder 35843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105BC5-CA48-4ADE-BA7A-AB535568AC62}" type="datetimeFigureOut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1/27/2021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Footer Placeholder 35844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Slide Number Placeholder 3584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C4CB31-74A8-435F-BB50-21452A0FC96C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06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3584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3584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Date Placeholder 35843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105BC5-CA48-4ADE-BA7A-AB535568AC62}" type="datetimeFigureOut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1/27/2021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Footer Placeholder 35844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Slide Number Placeholder 3584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C4CB31-74A8-435F-BB50-21452A0FC96C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62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3584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3584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Date Placeholder 35843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105BC5-CA48-4ADE-BA7A-AB535568AC62}" type="datetimeFigureOut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1/27/2021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Footer Placeholder 35844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Slide Number Placeholder 3584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C4CB31-74A8-435F-BB50-21452A0FC96C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67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3584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3584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Date Placeholder 35843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105BC5-CA48-4ADE-BA7A-AB535568AC62}" type="datetimeFigureOut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1/27/2021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Footer Placeholder 35844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Slide Number Placeholder 3584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C4CB31-74A8-435F-BB50-21452A0FC96C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787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3584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3584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Date Placeholder 35843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105BC5-CA48-4ADE-BA7A-AB535568AC62}" type="datetimeFigureOut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1/27/2021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Footer Placeholder 35844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Slide Number Placeholder 3584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C4CB31-74A8-435F-BB50-21452A0FC96C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7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3584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3584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Date Placeholder 35843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105BC5-CA48-4ADE-BA7A-AB535568AC62}" type="datetimeFigureOut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1/27/2021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Footer Placeholder 35844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Slide Number Placeholder 3584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C4CB31-74A8-435F-BB50-21452A0FC96C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9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3584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3584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Date Placeholder 35843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105BC5-CA48-4ADE-BA7A-AB535568AC62}" type="datetimeFigureOut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1/27/2021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Footer Placeholder 35844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Slide Number Placeholder 3584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C4CB31-74A8-435F-BB50-21452A0FC96C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00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3584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3584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Date Placeholder 35843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105BC5-CA48-4ADE-BA7A-AB535568AC62}" type="datetimeFigureOut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1/27/2021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Footer Placeholder 35844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Slide Number Placeholder 3584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C4CB31-74A8-435F-BB50-21452A0FC96C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20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3584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3584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Date Placeholder 35843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105BC5-CA48-4ADE-BA7A-AB535568AC62}" type="datetimeFigureOut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1/27/2021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Footer Placeholder 35844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Slide Number Placeholder 3584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C4CB31-74A8-435F-BB50-21452A0FC96C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09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3584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3584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Date Placeholder 35843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105BC5-CA48-4ADE-BA7A-AB535568AC62}" type="datetimeFigureOut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1/27/2021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Footer Placeholder 35844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Slide Number Placeholder 3584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C4CB31-74A8-435F-BB50-21452A0FC96C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23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3584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3584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Date Placeholder 35843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105BC5-CA48-4ADE-BA7A-AB535568AC62}" type="datetimeFigureOut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1/27/2021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Footer Placeholder 35844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Slide Number Placeholder 3584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C4CB31-74A8-435F-BB50-21452A0FC96C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92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3584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3584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Date Placeholder 35843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105BC5-CA48-4ADE-BA7A-AB535568AC62}" type="datetimeFigureOut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1/27/2021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Footer Placeholder 35844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Slide Number Placeholder 3584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C4CB31-74A8-435F-BB50-21452A0FC96C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0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3584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3584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Date Placeholder 35843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105BC5-CA48-4ADE-BA7A-AB535568AC62}" type="datetimeFigureOut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1/27/2021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Footer Placeholder 35844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Slide Number Placeholder 3584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C4CB31-74A8-435F-BB50-21452A0FC96C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42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3584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3584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Date Placeholder 35843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105BC5-CA48-4ADE-BA7A-AB535568AC62}" type="datetimeFigureOut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1/27/2021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Footer Placeholder 35844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Slide Number Placeholder 3584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C4CB31-74A8-435F-BB50-21452A0FC96C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90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3584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3584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Date Placeholder 35843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105BC5-CA48-4ADE-BA7A-AB535568AC62}" type="datetimeFigureOut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1/27/2021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Footer Placeholder 35844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Slide Number Placeholder 3584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C4CB31-74A8-435F-BB50-21452A0FC96C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33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3584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3584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Date Placeholder 35843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105BC5-CA48-4ADE-BA7A-AB535568AC62}" type="datetimeFigureOut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1/27/2021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Footer Placeholder 35844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Slide Number Placeholder 3584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C4CB31-74A8-435F-BB50-21452A0FC96C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66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3584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3584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Date Placeholder 35843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105BC5-CA48-4ADE-BA7A-AB535568AC62}" type="datetimeFigureOut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1/27/2021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Footer Placeholder 35844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Slide Number Placeholder 3584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C4CB31-74A8-435F-BB50-21452A0FC96C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694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3584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3584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Date Placeholder 35843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105BC5-CA48-4ADE-BA7A-AB535568AC62}" type="datetimeFigureOut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1/27/2021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Footer Placeholder 35844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Slide Number Placeholder 3584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C4CB31-74A8-435F-BB50-21452A0FC96C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836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8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slideLayout" Target="../slideLayouts/slideLayout194.xml"/><Relationship Id="rId1" Type="http://schemas.openxmlformats.org/officeDocument/2006/relationships/audio" Target="file:///G:\Nhu_hon_bi_xanh.MP3" TargetMode="Externa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16.xml"/><Relationship Id="rId1" Type="http://schemas.openxmlformats.org/officeDocument/2006/relationships/audio" Target="file:///G:\Nhu_hon_bi_xanh.MP3" TargetMode="Externa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13.xml"/><Relationship Id="rId1" Type="http://schemas.openxmlformats.org/officeDocument/2006/relationships/audio" Target="file:///G:\ba%20me%20di%20xa.mp3" TargetMode="Externa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9665" y="0"/>
            <a:ext cx="9163665" cy="6872749"/>
          </a:xfrm>
          <a:prstGeom prst="rect">
            <a:avLst/>
          </a:prstGeom>
          <a:noFill/>
          <a:ln w="190500" cap="sq">
            <a:solidFill>
              <a:srgbClr val="C8C6BD"/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572543" y="3435941"/>
            <a:ext cx="460851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điểm : </a:t>
            </a:r>
            <a:r>
              <a:rPr lang="vi-VN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 đình </a:t>
            </a:r>
            <a:endParaRPr lang="vi-VN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 tài : </a:t>
            </a:r>
            <a:r>
              <a:rPr lang="vi-VN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phân biệt hình tròn , hình vuông, hình tam giác, hình chữ nhật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 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tuổi : MGB (3 – 4 Tuổi )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989263" y="5957888"/>
            <a:ext cx="396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: 2020 - 2021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600200" y="274638"/>
            <a:ext cx="655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488" y="1027113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1208088" y="2625726"/>
            <a:ext cx="716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vi-V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lĩnh vực Phát triển nhận thức </a:t>
            </a:r>
          </a:p>
        </p:txBody>
      </p:sp>
    </p:spTree>
    <p:extLst>
      <p:ext uri="{BB962C8B-B14F-4D97-AF65-F5344CB8AC3E}">
        <p14:creationId xmlns:p14="http://schemas.microsoft.com/office/powerpoint/2010/main" val="2750229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4035" descr="ph-101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0600" y="-2438400"/>
            <a:ext cx="19040475" cy="126968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s 44036"/>
          <p:cNvSpPr>
            <a:spLocks noChangeArrowheads="1" noChangeShapeType="1" noTextEdit="1"/>
          </p:cNvSpPr>
          <p:nvPr/>
        </p:nvSpPr>
        <p:spPr bwMode="auto">
          <a:xfrm>
            <a:off x="1828800" y="2819400"/>
            <a:ext cx="5562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LUYỆN TẬP</a:t>
            </a:r>
          </a:p>
        </p:txBody>
      </p:sp>
      <p:sp>
        <p:nvSpPr>
          <p:cNvPr id="23555" name="Title 44037"/>
          <p:cNvSpPr>
            <a:spLocks noGrp="1" noChangeArrowheads="1"/>
          </p:cNvSpPr>
          <p:nvPr>
            <p:ph type="title"/>
          </p:nvPr>
        </p:nvSpPr>
        <p:spPr>
          <a:xfrm>
            <a:off x="533400" y="1676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mtClean="0">
                <a:solidFill>
                  <a:srgbClr val="FFFFFF"/>
                </a:solidFill>
                <a:ea typeface="SimSun" pitchFamily="2" charset="-122"/>
              </a:rPr>
              <a:t>HOẠT ĐỘNG 3:</a:t>
            </a:r>
          </a:p>
        </p:txBody>
      </p:sp>
    </p:spTree>
    <p:extLst>
      <p:ext uri="{BB962C8B-B14F-4D97-AF65-F5344CB8AC3E}">
        <p14:creationId xmlns:p14="http://schemas.microsoft.com/office/powerpoint/2010/main" val="3444854976"/>
      </p:ext>
    </p:extLst>
  </p:cSld>
  <p:clrMapOvr>
    <a:masterClrMapping/>
  </p:clrMapOvr>
  <p:transition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5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Isosceles Triangle 43011"/>
          <p:cNvSpPr>
            <a:spLocks noChangeArrowheads="1"/>
          </p:cNvSpPr>
          <p:nvPr/>
        </p:nvSpPr>
        <p:spPr bwMode="auto">
          <a:xfrm>
            <a:off x="2514600" y="1371600"/>
            <a:ext cx="4343400" cy="32004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068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Oval 45059"/>
          <p:cNvSpPr>
            <a:spLocks noChangeArrowheads="1"/>
          </p:cNvSpPr>
          <p:nvPr/>
        </p:nvSpPr>
        <p:spPr bwMode="auto">
          <a:xfrm>
            <a:off x="2667000" y="914400"/>
            <a:ext cx="3733800" cy="47244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3085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s 46083"/>
          <p:cNvSpPr>
            <a:spLocks noChangeArrowheads="1"/>
          </p:cNvSpPr>
          <p:nvPr/>
        </p:nvSpPr>
        <p:spPr bwMode="auto">
          <a:xfrm>
            <a:off x="2438400" y="1752600"/>
            <a:ext cx="4495800" cy="2590800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044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s 47107"/>
          <p:cNvSpPr>
            <a:spLocks noChangeArrowheads="1"/>
          </p:cNvSpPr>
          <p:nvPr/>
        </p:nvSpPr>
        <p:spPr bwMode="auto">
          <a:xfrm>
            <a:off x="2667000" y="762000"/>
            <a:ext cx="3886200" cy="434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873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2468" descr="134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Rectangles 62470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-322263"/>
            <a:ext cx="836295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27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Oval 4915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295400" y="1219200"/>
            <a:ext cx="1905000" cy="25146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29698" name="Rectangles 4915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0" y="4114800"/>
            <a:ext cx="1905000" cy="2286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29699" name="Isosceles Triangle 491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562600" y="1524000"/>
            <a:ext cx="2133600" cy="21336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29700" name="Rectangles 4915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562600" y="4724400"/>
            <a:ext cx="2057400" cy="1600200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959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6321" descr="A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s 56322"/>
          <p:cNvSpPr>
            <a:spLocks noChangeArrowheads="1" noChangeShapeType="1" noTextEdit="1"/>
          </p:cNvSpPr>
          <p:nvPr/>
        </p:nvSpPr>
        <p:spPr bwMode="auto">
          <a:xfrm>
            <a:off x="2819400" y="1143000"/>
            <a:ext cx="38100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TRÒ CHƠI</a:t>
            </a:r>
            <a:endParaRPr lang="en-US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1987" name="Rectangles 56323"/>
          <p:cNvSpPr>
            <a:spLocks noChangeArrowheads="1" noChangeShapeType="1" noTextEdit="1"/>
          </p:cNvSpPr>
          <p:nvPr/>
        </p:nvSpPr>
        <p:spPr bwMode="auto">
          <a:xfrm>
            <a:off x="1447800" y="3657600"/>
            <a:ext cx="6629400" cy="1752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Times New Roman"/>
                <a:cs typeface="Times New Roman"/>
              </a:rPr>
              <a:t>ĐỘI NÀO NHANH HƠN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99"/>
              </a:solidFill>
              <a:latin typeface="Times New Roman"/>
              <a:cs typeface="Times New Roman"/>
            </a:endParaRPr>
          </a:p>
        </p:txBody>
      </p:sp>
      <p:pic>
        <p:nvPicPr>
          <p:cNvPr id="41988" name="Nhu_hon_bi_xa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8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2989" fill="hold"/>
                                        <p:tgtEl>
                                          <p:spTgt spid="419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988"/>
                </p:tgtEl>
              </p:cMediaNode>
            </p:audio>
          </p:childTnLst>
        </p:cTn>
      </p:par>
    </p:tnLst>
    <p:bldLst>
      <p:bldP spid="2" grpId="0" animBg="1"/>
      <p:bldP spid="4198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7345" descr="Hinh nen 118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Nhu_hon_bi_xanh.MP3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4200" y="5029200"/>
            <a:ext cx="1295400" cy="1295400"/>
          </a:xfrm>
        </p:spPr>
      </p:pic>
      <p:sp>
        <p:nvSpPr>
          <p:cNvPr id="43011" name="Rectangles 57347"/>
          <p:cNvSpPr>
            <a:spLocks noChangeArrowheads="1" noChangeShapeType="1" noTextEdit="1"/>
          </p:cNvSpPr>
          <p:nvPr/>
        </p:nvSpPr>
        <p:spPr bwMode="auto">
          <a:xfrm>
            <a:off x="838200" y="2133600"/>
            <a:ext cx="78486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i="1" kern="1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xin chân thành cám ơn quý cô</a:t>
            </a:r>
            <a:endParaRPr lang="en-US" sz="3600" b="1" i="1" kern="10">
              <a:ln w="9525">
                <a:solidFill>
                  <a:srgbClr val="0066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  <p:pic>
        <p:nvPicPr>
          <p:cNvPr id="29701" name="Picture 57348" descr="Hinh nen 118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s 57349"/>
          <p:cNvSpPr>
            <a:spLocks noChangeArrowheads="1" noChangeShapeType="1" noTextEdit="1"/>
          </p:cNvSpPr>
          <p:nvPr/>
        </p:nvSpPr>
        <p:spPr bwMode="auto">
          <a:xfrm>
            <a:off x="838200" y="2133600"/>
            <a:ext cx="78486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i="1" kern="1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xin chân thành cám ơn quý cô</a:t>
            </a:r>
            <a:endParaRPr lang="en-US" sz="3600" b="1" i="1" kern="10">
              <a:ln w="9525">
                <a:solidFill>
                  <a:srgbClr val="0066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3687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1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3011" grpId="0" animBg="1"/>
      <p:bldP spid="3" grpId="0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1985" descr="S128x128P_104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0" y="5715000"/>
            <a:ext cx="9144000" cy="1143000"/>
            <a:chOff x="243" y="3600"/>
            <a:chExt cx="4557" cy="720"/>
          </a:xfrm>
        </p:grpSpPr>
        <p:pic>
          <p:nvPicPr>
            <p:cNvPr id="13330" name="Picture 4" descr="blumen-pflanzen05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1" name="Picture 5" descr="blumen-pflanzen05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9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2" name="Picture 6" descr="blumen-pflanzen05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9" y="3600"/>
              <a:ext cx="657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3" name="Picture 7" descr="blumen-pflanzen05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71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4" name="Picture 8" descr="blumen-pflanzen05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8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5" name="Picture 9" descr="blumen-pflanzen05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083" y="3648"/>
              <a:ext cx="613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6" name="Picture 10" descr="blumen-pflanzen05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0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7" name="Picture 11" descr="blumen-pflanzen05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275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16" name="Picture 41995" descr="Picture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5543550"/>
            <a:ext cx="8477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1996" descr="Picture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467350"/>
            <a:ext cx="8477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1997" descr="Picture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467350"/>
            <a:ext cx="8477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41998" descr="Picture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5467350"/>
            <a:ext cx="8477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41999" descr="Anima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408363" y="3349625"/>
            <a:ext cx="6816725" cy="11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42000" descr="Anima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675313" y="3349625"/>
            <a:ext cx="6816725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42001" descr="Anima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62750"/>
            <a:ext cx="91440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3" name="Group 42002"/>
          <p:cNvGrpSpPr>
            <a:grpSpLocks/>
          </p:cNvGrpSpPr>
          <p:nvPr/>
        </p:nvGrpSpPr>
        <p:grpSpPr bwMode="auto">
          <a:xfrm>
            <a:off x="-76200" y="0"/>
            <a:ext cx="9220200" cy="5384800"/>
            <a:chOff x="-48" y="0"/>
            <a:chExt cx="5808" cy="3392"/>
          </a:xfrm>
        </p:grpSpPr>
        <p:sp>
          <p:nvSpPr>
            <p:cNvPr id="13325" name="Rectangles 42004"/>
            <p:cNvSpPr>
              <a:spLocks noChangeArrowheads="1" noChangeShapeType="1" noTextEdit="1"/>
            </p:cNvSpPr>
            <p:nvPr/>
          </p:nvSpPr>
          <p:spPr bwMode="auto">
            <a:xfrm>
              <a:off x="2604" y="1728"/>
              <a:ext cx="2436" cy="3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erdana"/>
                <a:ea typeface="Verdana"/>
              </a:endParaRPr>
            </a:p>
          </p:txBody>
        </p:sp>
        <p:sp>
          <p:nvSpPr>
            <p:cNvPr id="13326" name="Text Box 42005"/>
            <p:cNvSpPr txBox="1">
              <a:spLocks noChangeArrowheads="1"/>
            </p:cNvSpPr>
            <p:nvPr/>
          </p:nvSpPr>
          <p:spPr bwMode="auto">
            <a:xfrm>
              <a:off x="1728" y="2304"/>
              <a:ext cx="3648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80808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endParaRPr lang="en-US" altLang="zh-CN" sz="2800" b="1">
                <a:solidFill>
                  <a:srgbClr val="000099"/>
                </a:solidFill>
                <a:ea typeface="SimSun" pitchFamily="2" charset="-122"/>
              </a:endParaRPr>
            </a:p>
          </p:txBody>
        </p:sp>
        <p:sp>
          <p:nvSpPr>
            <p:cNvPr id="13327" name="Rectangles 42006"/>
            <p:cNvSpPr>
              <a:spLocks noChangeArrowheads="1"/>
            </p:cNvSpPr>
            <p:nvPr/>
          </p:nvSpPr>
          <p:spPr bwMode="auto">
            <a:xfrm>
              <a:off x="96" y="3024"/>
              <a:ext cx="5664" cy="36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80808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sz="3200" b="1">
                <a:solidFill>
                  <a:srgbClr val="0000FF"/>
                </a:solidFill>
                <a:ea typeface="SimSun" pitchFamily="2" charset="-122"/>
              </a:endParaRPr>
            </a:p>
          </p:txBody>
        </p:sp>
        <p:pic>
          <p:nvPicPr>
            <p:cNvPr id="13328" name="Picture 42007" descr="S128x128P_1023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9" name="Picture 42008" descr="Animat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312" name="ba me di x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42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3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8375" descr="Cung%20dien%20Thai%20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s 58376"/>
          <p:cNvSpPr>
            <a:spLocks noChangeArrowheads="1"/>
          </p:cNvSpPr>
          <p:nvPr/>
        </p:nvSpPr>
        <p:spPr bwMode="auto">
          <a:xfrm>
            <a:off x="323850" y="209550"/>
            <a:ext cx="8458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333399"/>
                </a:solidFill>
                <a:ea typeface="SimSun" pitchFamily="2" charset="-122"/>
              </a:rPr>
              <a:t>Hoạt động 1:</a:t>
            </a:r>
            <a:br>
              <a:rPr lang="en-US" altLang="zh-CN" sz="4000" b="1">
                <a:solidFill>
                  <a:srgbClr val="333399"/>
                </a:solidFill>
                <a:ea typeface="SimSun" pitchFamily="2" charset="-122"/>
              </a:rPr>
            </a:br>
            <a:r>
              <a:rPr lang="en-US" altLang="zh-CN" sz="4000" b="1">
                <a:solidFill>
                  <a:srgbClr val="663300"/>
                </a:solidFill>
                <a:ea typeface="SimSun" pitchFamily="2" charset="-122"/>
              </a:rPr>
              <a:t>Trò</a:t>
            </a:r>
            <a:r>
              <a:rPr lang="en-US" altLang="zh-CN" sz="4000" b="1">
                <a:solidFill>
                  <a:srgbClr val="800000"/>
                </a:solidFill>
                <a:ea typeface="SimSun" pitchFamily="2" charset="-122"/>
              </a:rPr>
              <a:t> chuyện về các ngôi nhà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800000"/>
                </a:solidFill>
                <a:ea typeface="SimSun" pitchFamily="2" charset="-122"/>
              </a:rPr>
              <a:t>qua hình vẽ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4000">
              <a:solidFill>
                <a:srgbClr val="000000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52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939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zh-CN" smtClean="0">
              <a:ea typeface="SimSun" pitchFamily="2" charset="-122"/>
            </a:endParaRPr>
          </a:p>
        </p:txBody>
      </p:sp>
      <p:pic>
        <p:nvPicPr>
          <p:cNvPr id="15363" name="Picture 59396" descr="la c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s 59397"/>
          <p:cNvSpPr>
            <a:spLocks noChangeArrowheads="1"/>
          </p:cNvSpPr>
          <p:nvPr/>
        </p:nvSpPr>
        <p:spPr bwMode="auto">
          <a:xfrm>
            <a:off x="-152400" y="0"/>
            <a:ext cx="9296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                     </a:t>
            </a:r>
            <a:r>
              <a:rPr lang="en-US" altLang="zh-CN" sz="4800" b="1">
                <a:solidFill>
                  <a:srgbClr val="FFFF66"/>
                </a:solidFill>
                <a:latin typeface="Times New Roman" pitchFamily="18" charset="0"/>
                <a:ea typeface="SimSun" pitchFamily="2" charset="-122"/>
              </a:rPr>
              <a:t>HOẠT ĐỘNG 2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800">
                <a:solidFill>
                  <a:srgbClr val="FFFF66"/>
                </a:solidFill>
                <a:latin typeface="Times New Roman" pitchFamily="18" charset="0"/>
                <a:ea typeface="SimSun" pitchFamily="2" charset="-122"/>
              </a:rPr>
              <a:t>                             </a:t>
            </a:r>
            <a:r>
              <a:rPr lang="en-US" altLang="zh-CN" sz="4800" b="1">
                <a:solidFill>
                  <a:srgbClr val="FFFF66"/>
                </a:solidFill>
                <a:latin typeface="Times New Roman" pitchFamily="18" charset="0"/>
                <a:ea typeface="SimSun" pitchFamily="2" charset="-122"/>
              </a:rPr>
              <a:t>Nhận biết</a:t>
            </a:r>
            <a:r>
              <a:rPr lang="en-US" altLang="zh-CN" sz="3800">
                <a:solidFill>
                  <a:srgbClr val="FFFF66"/>
                </a:solidFill>
                <a:latin typeface="Times New Roman" pitchFamily="18" charset="0"/>
                <a:ea typeface="SimSun" pitchFamily="2" charset="-122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800">
                <a:solidFill>
                  <a:srgbClr val="FFFF66"/>
                </a:solidFill>
                <a:latin typeface="Times New Roman" pitchFamily="18" charset="0"/>
                <a:ea typeface="SimSun" pitchFamily="2" charset="-122"/>
              </a:rPr>
              <a:t>                 </a:t>
            </a:r>
            <a:r>
              <a:rPr lang="en-US" altLang="zh-CN" sz="4400" b="1">
                <a:solidFill>
                  <a:srgbClr val="FFFF66"/>
                </a:solidFill>
                <a:latin typeface="Times New Roman" pitchFamily="18" charset="0"/>
                <a:ea typeface="SimSun" pitchFamily="2" charset="-122"/>
              </a:rPr>
              <a:t>Hình tam giác, hình tròn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>
                <a:solidFill>
                  <a:srgbClr val="FFFF66"/>
                </a:solidFill>
                <a:latin typeface="Times New Roman" pitchFamily="18" charset="0"/>
                <a:ea typeface="SimSun" pitchFamily="2" charset="-122"/>
              </a:rPr>
              <a:t>             Hình vuông, hình chữ nhật  </a:t>
            </a:r>
          </a:p>
        </p:txBody>
      </p:sp>
    </p:spTree>
    <p:extLst>
      <p:ext uri="{BB962C8B-B14F-4D97-AF65-F5344CB8AC3E}">
        <p14:creationId xmlns:p14="http://schemas.microsoft.com/office/powerpoint/2010/main" val="423259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Oval 21507"/>
          <p:cNvSpPr>
            <a:spLocks noChangeArrowheads="1"/>
          </p:cNvSpPr>
          <p:nvPr/>
        </p:nvSpPr>
        <p:spPr bwMode="auto">
          <a:xfrm>
            <a:off x="304800" y="2362200"/>
            <a:ext cx="1905000" cy="25146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18434" name="Rectangles 21509"/>
          <p:cNvSpPr>
            <a:spLocks noChangeArrowheads="1"/>
          </p:cNvSpPr>
          <p:nvPr/>
        </p:nvSpPr>
        <p:spPr bwMode="auto">
          <a:xfrm>
            <a:off x="2438400" y="2590800"/>
            <a:ext cx="1905000" cy="2286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18435" name="Isosceles Triangle 21510"/>
          <p:cNvSpPr>
            <a:spLocks noChangeArrowheads="1"/>
          </p:cNvSpPr>
          <p:nvPr/>
        </p:nvSpPr>
        <p:spPr bwMode="auto">
          <a:xfrm>
            <a:off x="4572000" y="2590800"/>
            <a:ext cx="2133600" cy="21336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18436" name="Rectangles 21511"/>
          <p:cNvSpPr>
            <a:spLocks noChangeArrowheads="1"/>
          </p:cNvSpPr>
          <p:nvPr/>
        </p:nvSpPr>
        <p:spPr bwMode="auto">
          <a:xfrm>
            <a:off x="6781800" y="2971800"/>
            <a:ext cx="2057400" cy="1600200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956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23553"/>
          <p:cNvSpPr>
            <a:spLocks noGrp="1" noChangeArrowheads="1"/>
          </p:cNvSpPr>
          <p:nvPr>
            <p:ph type="title"/>
          </p:nvPr>
        </p:nvSpPr>
        <p:spPr>
          <a:xfrm>
            <a:off x="457200" y="5105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Hình vuông</a:t>
            </a:r>
          </a:p>
        </p:txBody>
      </p:sp>
      <p:sp>
        <p:nvSpPr>
          <p:cNvPr id="19458" name="Rectangles 23555"/>
          <p:cNvSpPr>
            <a:spLocks noChangeArrowheads="1"/>
          </p:cNvSpPr>
          <p:nvPr/>
        </p:nvSpPr>
        <p:spPr bwMode="auto">
          <a:xfrm>
            <a:off x="2667000" y="762000"/>
            <a:ext cx="3886200" cy="434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297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24577"/>
          <p:cNvSpPr>
            <a:spLocks noGrp="1" noChangeArrowheads="1"/>
          </p:cNvSpPr>
          <p:nvPr>
            <p:ph type="title"/>
          </p:nvPr>
        </p:nvSpPr>
        <p:spPr>
          <a:xfrm>
            <a:off x="457200" y="5105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mtClean="0">
                <a:latin typeface=".VnAvant" pitchFamily="34" charset="0"/>
                <a:ea typeface="SimSun" pitchFamily="2" charset="-122"/>
              </a:rPr>
              <a:t>H</a:t>
            </a:r>
            <a:r>
              <a:rPr lang="en-US" altLang="zh-CN" smtClean="0">
                <a:ea typeface="SimSun" pitchFamily="2" charset="-122"/>
              </a:rPr>
              <a:t>ình tròn</a:t>
            </a:r>
          </a:p>
        </p:txBody>
      </p:sp>
      <p:sp>
        <p:nvSpPr>
          <p:cNvPr id="20482" name="Oval 24580"/>
          <p:cNvSpPr>
            <a:spLocks noChangeArrowheads="1"/>
          </p:cNvSpPr>
          <p:nvPr/>
        </p:nvSpPr>
        <p:spPr bwMode="auto">
          <a:xfrm>
            <a:off x="2743200" y="381000"/>
            <a:ext cx="3733800" cy="47244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970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26625"/>
          <p:cNvSpPr>
            <a:spLocks noGrp="1" noChangeArrowheads="1"/>
          </p:cNvSpPr>
          <p:nvPr>
            <p:ph type="title"/>
          </p:nvPr>
        </p:nvSpPr>
        <p:spPr>
          <a:xfrm>
            <a:off x="609600" y="5029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Hình tam giác</a:t>
            </a:r>
          </a:p>
        </p:txBody>
      </p:sp>
      <p:sp>
        <p:nvSpPr>
          <p:cNvPr id="21506" name="Isosceles Triangle 26627"/>
          <p:cNvSpPr>
            <a:spLocks noChangeArrowheads="1"/>
          </p:cNvSpPr>
          <p:nvPr/>
        </p:nvSpPr>
        <p:spPr bwMode="auto">
          <a:xfrm>
            <a:off x="2514600" y="1371600"/>
            <a:ext cx="4343400" cy="32004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938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27649"/>
          <p:cNvSpPr>
            <a:spLocks noGrp="1" noChangeArrowheads="1"/>
          </p:cNvSpPr>
          <p:nvPr>
            <p:ph type="title"/>
          </p:nvPr>
        </p:nvSpPr>
        <p:spPr>
          <a:xfrm>
            <a:off x="533400" y="4419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Hình chữ nhật</a:t>
            </a:r>
          </a:p>
        </p:txBody>
      </p:sp>
      <p:sp>
        <p:nvSpPr>
          <p:cNvPr id="22530" name="Rectangles 27651"/>
          <p:cNvSpPr>
            <a:spLocks noChangeArrowheads="1"/>
          </p:cNvSpPr>
          <p:nvPr/>
        </p:nvSpPr>
        <p:spPr bwMode="auto">
          <a:xfrm>
            <a:off x="2362200" y="1295400"/>
            <a:ext cx="4495800" cy="2590800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983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3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4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5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6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7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135</Words>
  <Application>Microsoft Office PowerPoint</Application>
  <PresentationFormat>On-screen Show (4:3)</PresentationFormat>
  <Paragraphs>23</Paragraphs>
  <Slides>18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18</vt:i4>
      </vt:variant>
      <vt:variant>
        <vt:lpstr>Slide Titles</vt:lpstr>
      </vt:variant>
      <vt:variant>
        <vt:i4>18</vt:i4>
      </vt:variant>
    </vt:vector>
  </HeadingPairs>
  <TitlesOfParts>
    <vt:vector size="42" baseType="lpstr">
      <vt:lpstr>SimSun</vt:lpstr>
      <vt:lpstr>.VnAvant</vt:lpstr>
      <vt:lpstr>Arial</vt:lpstr>
      <vt:lpstr>Tahoma</vt:lpstr>
      <vt:lpstr>Times New Roman</vt:lpstr>
      <vt:lpstr>Verdana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14_Default Design</vt:lpstr>
      <vt:lpstr>15_Default Design</vt:lpstr>
      <vt:lpstr>16_Default Design</vt:lpstr>
      <vt:lpstr>17_Default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Hình vuông</vt:lpstr>
      <vt:lpstr>Hình tròn</vt:lpstr>
      <vt:lpstr>Hình tam giác</vt:lpstr>
      <vt:lpstr>Hình chữ nhật</vt:lpstr>
      <vt:lpstr>HOẠT ĐỘNG 3: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Vu Quang Bien</cp:lastModifiedBy>
  <cp:revision>3</cp:revision>
  <dcterms:created xsi:type="dcterms:W3CDTF">2021-01-27T04:54:19Z</dcterms:created>
  <dcterms:modified xsi:type="dcterms:W3CDTF">2021-01-27T14:28:52Z</dcterms:modified>
</cp:coreProperties>
</file>