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98" r:id="rId3"/>
    <p:sldId id="263" r:id="rId4"/>
    <p:sldId id="296" r:id="rId5"/>
    <p:sldId id="282" r:id="rId6"/>
    <p:sldId id="279" r:id="rId7"/>
    <p:sldId id="295" r:id="rId8"/>
    <p:sldId id="272" r:id="rId9"/>
    <p:sldId id="283" r:id="rId10"/>
    <p:sldId id="299" r:id="rId11"/>
    <p:sldId id="285" r:id="rId12"/>
    <p:sldId id="286" r:id="rId13"/>
    <p:sldId id="274" r:id="rId14"/>
    <p:sldId id="290" r:id="rId15"/>
    <p:sldId id="287" r:id="rId16"/>
    <p:sldId id="288" r:id="rId17"/>
    <p:sldId id="289" r:id="rId18"/>
    <p:sldId id="291" r:id="rId19"/>
    <p:sldId id="29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F73C4-F700-4AE7-AA41-CAC4BE17F07E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4608C-70A8-4C2C-825E-CC7AB195C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1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dạy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4608C-70A8-4C2C-825E-CC7AB195C6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8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2 .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vết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nóng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40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</a:t>
            </a:r>
            <a:r>
              <a:rPr lang="en-US" baseline="0" dirty="0" err="1"/>
              <a:t>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4608C-70A8-4C2C-825E-CC7AB195C6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1 .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r>
              <a:rPr lang="en-US" baseline="0" dirty="0"/>
              <a:t> </a:t>
            </a:r>
            <a:r>
              <a:rPr lang="en-US" baseline="0" dirty="0" err="1"/>
              <a:t>tức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62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Video bài hát ổn định, gây hứng thú 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Tai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.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sĩ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478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Video bài hát ổn định, gây hứng thú 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Tai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.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sĩ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719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Video bài hát ổn định, gây hứng thú 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Tai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.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sĩ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3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Video bài hát ổn định, gây hứng thú 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Tai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.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sĩ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052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Video bài hát ổn định, gây hứng thú 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Tai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.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sĩ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3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Video bài hát ổn định, gây hứng thú 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Tai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. </a:t>
            </a:r>
            <a:r>
              <a:rPr lang="en-US" baseline="0" dirty="0" err="1"/>
              <a:t>Nhạc</a:t>
            </a:r>
            <a:r>
              <a:rPr lang="en-US" baseline="0" dirty="0"/>
              <a:t> </a:t>
            </a:r>
            <a:r>
              <a:rPr lang="en-US" baseline="0" dirty="0" err="1"/>
              <a:t>sĩ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Phong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21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2 .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vết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nóng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04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2 .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vết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nóng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038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Video bài hát </a:t>
            </a:r>
            <a:r>
              <a:rPr lang="en-US" baseline="0" dirty="0" err="1"/>
              <a:t>Checken</a:t>
            </a:r>
            <a:r>
              <a:rPr lang="en-US" baseline="0" dirty="0"/>
              <a:t> </a:t>
            </a:r>
            <a:r>
              <a:rPr lang="en-US" baseline="0" dirty="0" err="1"/>
              <a:t>dacne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34B8D-7355-4C5B-B213-D850A07A92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2 .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vết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nóng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0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1 .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r>
              <a:rPr lang="en-US" baseline="0" dirty="0"/>
              <a:t> </a:t>
            </a:r>
            <a:r>
              <a:rPr lang="en-US" baseline="0" dirty="0" err="1"/>
              <a:t>tức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634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1 .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r>
              <a:rPr lang="en-US" baseline="0" dirty="0"/>
              <a:t> </a:t>
            </a:r>
            <a:r>
              <a:rPr lang="en-US" baseline="0" dirty="0" err="1"/>
              <a:t>tức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445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2 . </a:t>
            </a: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vết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nóng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93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Truyện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vết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nóng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97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1 .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r>
              <a:rPr lang="en-US" baseline="0" dirty="0"/>
              <a:t> </a:t>
            </a:r>
            <a:r>
              <a:rPr lang="en-US" baseline="0" dirty="0" err="1"/>
              <a:t>tức</a:t>
            </a:r>
            <a:r>
              <a:rPr lang="en-US" baseline="0" dirty="0"/>
              <a:t> </a:t>
            </a:r>
            <a:r>
              <a:rPr lang="en-US" baseline="0" dirty="0" err="1"/>
              <a:t>giận</a:t>
            </a:r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834B8D-7355-4C5B-B213-D850A07A92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17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28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2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9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8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6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1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8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0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4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2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2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C1277-3DDC-4784-A4C5-E202547F3646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5D747-F59F-4C8B-88CD-5C74F96BD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6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jp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1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44" y="-41509"/>
            <a:ext cx="12265793" cy="6899509"/>
          </a:xfrm>
          <a:prstGeom prst="rect">
            <a:avLst/>
          </a:prstGeom>
        </p:spPr>
      </p:pic>
      <p:pic>
        <p:nvPicPr>
          <p:cNvPr id="5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699473" y="796985"/>
            <a:ext cx="2457450" cy="14192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42732" y="4220166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94984" y="5050842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2457450" cy="14192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8273" y="3703709"/>
            <a:ext cx="814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Mẫu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giáo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( 5 – 6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)</a:t>
            </a:r>
          </a:p>
          <a:p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      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Giáo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: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Nguyễn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Thu </a:t>
            </a:r>
            <a:r>
              <a:rPr lang="en-US" sz="32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Trang</a:t>
            </a:r>
            <a:r>
              <a:rPr lang="en-US" sz="32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68053" y="2593986"/>
            <a:ext cx="12280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algn="dist"/>
            <a:r>
              <a:rPr lang="en-US" altLang="zh-CN" sz="4800" b="1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SOÁT NÓNG GIẬN  </a:t>
            </a:r>
            <a:endParaRPr lang="zh-CN" altLang="en-US" sz="4800" b="1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ahoma" panose="020B0604030504040204" pitchFamily="34" charset="0"/>
              <a:ea typeface="华文琥珀" pitchFamily="2" charset="-122"/>
              <a:cs typeface="Tahoma" panose="020B0604030504040204" pitchFamily="34" charset="0"/>
            </a:endParaRPr>
          </a:p>
        </p:txBody>
      </p:sp>
      <p:pic>
        <p:nvPicPr>
          <p:cNvPr id="12" name="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241377" y="3379472"/>
            <a:ext cx="809242" cy="786606"/>
          </a:xfrm>
          <a:prstGeom prst="rect">
            <a:avLst/>
          </a:prstGeom>
        </p:spPr>
      </p:pic>
      <p:pic>
        <p:nvPicPr>
          <p:cNvPr id="13" name="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88" y="3286663"/>
            <a:ext cx="861135" cy="716464"/>
          </a:xfrm>
          <a:prstGeom prst="rect">
            <a:avLst/>
          </a:prstGeom>
        </p:spPr>
      </p:pic>
      <p:pic>
        <p:nvPicPr>
          <p:cNvPr id="19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71218" y="92934"/>
            <a:ext cx="6541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ỦY BAN NHÂN DÂN QUẬN LONG BIÊN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TRƯỜNG MẦM NON THẠCH CẦU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50" y="1005004"/>
            <a:ext cx="964499" cy="9644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02082" y="1961671"/>
            <a:ext cx="804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A1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LĨNH VỰC PHÁT TRIỂN NHẬN THỨC</a:t>
            </a:r>
          </a:p>
        </p:txBody>
      </p:sp>
      <p:pic>
        <p:nvPicPr>
          <p:cNvPr id="31" name="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3" r="3781" b="11822"/>
          <a:stretch/>
        </p:blipFill>
        <p:spPr>
          <a:xfrm rot="172259">
            <a:off x="508034" y="4218907"/>
            <a:ext cx="11768117" cy="2151618"/>
          </a:xfrm>
          <a:prstGeom prst="rect">
            <a:avLst/>
          </a:prstGeom>
        </p:spPr>
      </p:pic>
      <p:pic>
        <p:nvPicPr>
          <p:cNvPr id="32" name="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21239" y="5484920"/>
            <a:ext cx="12189810" cy="131406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409605" y="6258617"/>
            <a:ext cx="5510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: 2021 - 2022 </a:t>
            </a:r>
          </a:p>
        </p:txBody>
      </p:sp>
      <p:grpSp>
        <p:nvGrpSpPr>
          <p:cNvPr id="34" name="2 2"/>
          <p:cNvGrpSpPr/>
          <p:nvPr/>
        </p:nvGrpSpPr>
        <p:grpSpPr>
          <a:xfrm>
            <a:off x="-5731510" y="2636749"/>
            <a:ext cx="5698286" cy="4674624"/>
            <a:chOff x="-3808708" y="585279"/>
            <a:chExt cx="4086225" cy="3439450"/>
          </a:xfrm>
        </p:grpSpPr>
        <p:pic>
          <p:nvPicPr>
            <p:cNvPr id="35" name="图片 15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3808708" y="585279"/>
              <a:ext cx="4086225" cy="260926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-2647771" y="3686175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Pptx</a:t>
              </a:r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7" name="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192" y="4124219"/>
            <a:ext cx="2340768" cy="238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750"/>
                            </p:stCondLst>
                            <p:childTnLst>
                              <p:par>
                                <p:cTn id="10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/>
      <p:bldP spid="11" grpId="0"/>
      <p:bldP spid="25" grpId="0"/>
      <p:bldP spid="27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31385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3020" y="66871"/>
            <a:ext cx="10712972" cy="6534545"/>
          </a:xfrm>
          <a:prstGeom prst="rect">
            <a:avLst/>
          </a:prstGeom>
        </p:spPr>
      </p:pic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045EB761-B31C-4517-80D3-F3440FF94B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/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D8B7971A-52B4-409B-A8F5-4DEE208CA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437" y="1498901"/>
            <a:ext cx="632858" cy="584775"/>
          </a:xfrm>
          <a:prstGeom prst="rect">
            <a:avLst/>
          </a:prstGeom>
        </p:spPr>
      </p:pic>
      <p:sp>
        <p:nvSpPr>
          <p:cNvPr id="13" name="Google Shape;2081;p64"/>
          <p:cNvSpPr txBox="1">
            <a:spLocks/>
          </p:cNvSpPr>
          <p:nvPr/>
        </p:nvSpPr>
        <p:spPr>
          <a:xfrm>
            <a:off x="2943504" y="5341395"/>
            <a:ext cx="6693938" cy="10834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911" y="2684338"/>
            <a:ext cx="2271125" cy="26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10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Rectangle: Rounded Corners 128">
            <a:extLst>
              <a:ext uri="{FF2B5EF4-FFF2-40B4-BE49-F238E27FC236}">
                <a16:creationId xmlns:a16="http://schemas.microsoft.com/office/drawing/2014/main" id="{57E90637-928B-4316-B207-1DAC58A4FCEF}"/>
              </a:ext>
            </a:extLst>
          </p:cNvPr>
          <p:cNvSpPr/>
          <p:nvPr/>
        </p:nvSpPr>
        <p:spPr>
          <a:xfrm>
            <a:off x="3296151" y="189519"/>
            <a:ext cx="6989040" cy="638800"/>
          </a:xfrm>
          <a:prstGeom prst="roundRect">
            <a:avLst>
              <a:gd name="adj" fmla="val 3664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obste "/>
            </a:endParaRPr>
          </a:p>
        </p:txBody>
      </p:sp>
      <p:sp>
        <p:nvSpPr>
          <p:cNvPr id="12" name="Google Shape;2081;p64"/>
          <p:cNvSpPr txBox="1">
            <a:spLocks noGrp="1"/>
          </p:cNvSpPr>
          <p:nvPr>
            <p:ph type="title"/>
          </p:nvPr>
        </p:nvSpPr>
        <p:spPr>
          <a:xfrm>
            <a:off x="3544260" y="205289"/>
            <a:ext cx="6492822" cy="540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8870" y="105947"/>
            <a:ext cx="1409205" cy="1280160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80" y="915769"/>
            <a:ext cx="9547358" cy="5509076"/>
          </a:xfrm>
          <a:prstGeom prst="rect">
            <a:avLst/>
          </a:prstGeom>
        </p:spPr>
      </p:pic>
      <p:pic>
        <p:nvPicPr>
          <p:cNvPr id="2" name="Phải làm gì khi nóng giậ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96151" y="1161566"/>
            <a:ext cx="7295338" cy="50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pic>
        <p:nvPicPr>
          <p:cNvPr id="9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45" y="-620693"/>
            <a:ext cx="11515333" cy="7755784"/>
          </a:xfrm>
          <a:prstGeom prst="rect">
            <a:avLst/>
          </a:prstGeom>
        </p:spPr>
      </p:pic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Google Shape;2081;p64"/>
          <p:cNvSpPr txBox="1">
            <a:spLocks/>
          </p:cNvSpPr>
          <p:nvPr/>
        </p:nvSpPr>
        <p:spPr>
          <a:xfrm>
            <a:off x="4081665" y="401837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 GIẬN 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l="66153" t="44184"/>
          <a:stretch>
            <a:fillRect/>
          </a:stretch>
        </p:blipFill>
        <p:spPr>
          <a:xfrm>
            <a:off x="4472584" y="1653737"/>
            <a:ext cx="3027966" cy="499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7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45" y="-620693"/>
            <a:ext cx="11515333" cy="7755784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 l="35714" r="33674" b="47449"/>
          <a:stretch>
            <a:fillRect/>
          </a:stretch>
        </p:blipFill>
        <p:spPr>
          <a:xfrm>
            <a:off x="4449280" y="1503922"/>
            <a:ext cx="2807034" cy="4818873"/>
          </a:xfrm>
          <a:prstGeom prst="rect">
            <a:avLst/>
          </a:prstGeom>
        </p:spPr>
      </p:pic>
      <p:sp>
        <p:nvSpPr>
          <p:cNvPr id="12" name="Google Shape;2081;p64"/>
          <p:cNvSpPr txBox="1">
            <a:spLocks/>
          </p:cNvSpPr>
          <p:nvPr/>
        </p:nvSpPr>
        <p:spPr>
          <a:xfrm>
            <a:off x="4344901" y="337269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Nhắm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US" sz="3600" dirty="0">
              <a:solidFill>
                <a:srgbClr val="7F6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38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45" y="-606838"/>
            <a:ext cx="11515333" cy="7755784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 l="35714" r="33674" b="47449"/>
          <a:stretch>
            <a:fillRect/>
          </a:stretch>
        </p:blipFill>
        <p:spPr>
          <a:xfrm>
            <a:off x="5101914" y="1710774"/>
            <a:ext cx="2807034" cy="48188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006" y="1234840"/>
            <a:ext cx="4737204" cy="3861269"/>
          </a:xfrm>
          <a:prstGeom prst="rect">
            <a:avLst/>
          </a:prstGeom>
        </p:spPr>
      </p:pic>
      <p:sp>
        <p:nvSpPr>
          <p:cNvPr id="12" name="Google Shape;2081;p64"/>
          <p:cNvSpPr txBox="1">
            <a:spLocks/>
          </p:cNvSpPr>
          <p:nvPr/>
        </p:nvSpPr>
        <p:spPr>
          <a:xfrm>
            <a:off x="4240308" y="321075"/>
            <a:ext cx="3809805" cy="11453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( 1 – 100 )  </a:t>
            </a:r>
          </a:p>
        </p:txBody>
      </p:sp>
    </p:spTree>
    <p:extLst>
      <p:ext uri="{BB962C8B-B14F-4D97-AF65-F5344CB8AC3E}">
        <p14:creationId xmlns:p14="http://schemas.microsoft.com/office/powerpoint/2010/main" val="399538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45" y="-620693"/>
            <a:ext cx="11515333" cy="7755784"/>
          </a:xfrm>
          <a:prstGeom prst="rect">
            <a:avLst/>
          </a:prstGeom>
        </p:spPr>
      </p:pic>
      <p:sp>
        <p:nvSpPr>
          <p:cNvPr id="12" name="Google Shape;2081;p64"/>
          <p:cNvSpPr txBox="1">
            <a:spLocks/>
          </p:cNvSpPr>
          <p:nvPr/>
        </p:nvSpPr>
        <p:spPr>
          <a:xfrm>
            <a:off x="4081665" y="337269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600" dirty="0">
              <a:solidFill>
                <a:srgbClr val="7F6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rcRect r="64285" b="47449"/>
          <a:stretch>
            <a:fillRect/>
          </a:stretch>
        </p:blipFill>
        <p:spPr>
          <a:xfrm>
            <a:off x="4081665" y="1626154"/>
            <a:ext cx="3261370" cy="4798691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257" y="1752699"/>
            <a:ext cx="3541486" cy="1818236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602" y="3786753"/>
            <a:ext cx="3541486" cy="18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51" y="-592984"/>
            <a:ext cx="11515333" cy="7755784"/>
          </a:xfrm>
          <a:prstGeom prst="rect">
            <a:avLst/>
          </a:prstGeom>
        </p:spPr>
      </p:pic>
      <p:sp>
        <p:nvSpPr>
          <p:cNvPr id="12" name="Google Shape;2081;p64"/>
          <p:cNvSpPr txBox="1">
            <a:spLocks/>
          </p:cNvSpPr>
          <p:nvPr/>
        </p:nvSpPr>
        <p:spPr>
          <a:xfrm>
            <a:off x="4081665" y="337269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600" dirty="0">
              <a:solidFill>
                <a:srgbClr val="7F6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5"/>
          <a:srcRect t="52550" r="59439"/>
          <a:stretch>
            <a:fillRect/>
          </a:stretch>
        </p:blipFill>
        <p:spPr>
          <a:xfrm>
            <a:off x="4089313" y="1543671"/>
            <a:ext cx="4172411" cy="488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7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02" y="-620693"/>
            <a:ext cx="11515333" cy="7755784"/>
          </a:xfrm>
          <a:prstGeom prst="rect">
            <a:avLst/>
          </a:prstGeom>
        </p:spPr>
      </p:pic>
      <p:sp>
        <p:nvSpPr>
          <p:cNvPr id="12" name="Google Shape;2081;p64"/>
          <p:cNvSpPr txBox="1">
            <a:spLocks/>
          </p:cNvSpPr>
          <p:nvPr/>
        </p:nvSpPr>
        <p:spPr>
          <a:xfrm>
            <a:off x="4081665" y="337269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rcRect r="64285" b="47449"/>
          <a:stretch>
            <a:fillRect/>
          </a:stretch>
        </p:blipFill>
        <p:spPr>
          <a:xfrm>
            <a:off x="3954232" y="1626154"/>
            <a:ext cx="3261370" cy="47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85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02" y="-620693"/>
            <a:ext cx="11515333" cy="7755784"/>
          </a:xfrm>
          <a:prstGeom prst="rect">
            <a:avLst/>
          </a:prstGeom>
        </p:spPr>
      </p:pic>
      <p:sp>
        <p:nvSpPr>
          <p:cNvPr id="12" name="Google Shape;2081;p64"/>
          <p:cNvSpPr txBox="1">
            <a:spLocks/>
          </p:cNvSpPr>
          <p:nvPr/>
        </p:nvSpPr>
        <p:spPr>
          <a:xfrm>
            <a:off x="4081665" y="337269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4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092" y="1415430"/>
            <a:ext cx="4146378" cy="476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8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31385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3020" y="66871"/>
            <a:ext cx="10712972" cy="6534545"/>
          </a:xfrm>
          <a:prstGeom prst="rect">
            <a:avLst/>
          </a:prstGeom>
        </p:spPr>
      </p:pic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045EB761-B31C-4517-80D3-F3440FF94B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/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D8B7971A-52B4-409B-A8F5-4DEE208CA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437" y="1498901"/>
            <a:ext cx="632858" cy="584775"/>
          </a:xfrm>
          <a:prstGeom prst="rect">
            <a:avLst/>
          </a:prstGeom>
        </p:spPr>
      </p:pic>
      <p:sp>
        <p:nvSpPr>
          <p:cNvPr id="37" name="Google Shape;2081;p64"/>
          <p:cNvSpPr txBox="1">
            <a:spLocks/>
          </p:cNvSpPr>
          <p:nvPr/>
        </p:nvSpPr>
        <p:spPr>
          <a:xfrm>
            <a:off x="3127595" y="3515706"/>
            <a:ext cx="5941102" cy="62345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TC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31385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3020" y="66871"/>
            <a:ext cx="10712972" cy="6534545"/>
          </a:xfrm>
          <a:prstGeom prst="rect">
            <a:avLst/>
          </a:prstGeom>
        </p:spPr>
      </p:pic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045EB761-B31C-4517-80D3-F3440FF94B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/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D8B7971A-52B4-409B-A8F5-4DEE208CA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437" y="1498901"/>
            <a:ext cx="632858" cy="584775"/>
          </a:xfrm>
          <a:prstGeom prst="rect">
            <a:avLst/>
          </a:prstGeom>
        </p:spPr>
      </p:pic>
      <p:sp>
        <p:nvSpPr>
          <p:cNvPr id="23" name="Google Shape;2081;p64"/>
          <p:cNvSpPr txBox="1">
            <a:spLocks/>
          </p:cNvSpPr>
          <p:nvPr/>
        </p:nvSpPr>
        <p:spPr>
          <a:xfrm>
            <a:off x="3765437" y="5260415"/>
            <a:ext cx="5104477" cy="1119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solidFill>
                  <a:srgbClr val="7F6000"/>
                </a:solidFill>
                <a:latin typeface="Cambria" panose="02040503050406030204" pitchFamily="18" charset="0"/>
              </a:rPr>
              <a:t>Chicken dance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75" y="2783126"/>
            <a:ext cx="2640015" cy="26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-4293" y="0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Rectangle: Rounded Corners 128">
            <a:extLst>
              <a:ext uri="{FF2B5EF4-FFF2-40B4-BE49-F238E27FC236}">
                <a16:creationId xmlns:a16="http://schemas.microsoft.com/office/drawing/2014/main" id="{57E90637-928B-4316-B207-1DAC58A4FCEF}"/>
              </a:ext>
            </a:extLst>
          </p:cNvPr>
          <p:cNvSpPr/>
          <p:nvPr/>
        </p:nvSpPr>
        <p:spPr>
          <a:xfrm>
            <a:off x="3279667" y="176616"/>
            <a:ext cx="6989040" cy="638800"/>
          </a:xfrm>
          <a:prstGeom prst="roundRect">
            <a:avLst>
              <a:gd name="adj" fmla="val 3664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obste "/>
            </a:endParaRPr>
          </a:p>
        </p:txBody>
      </p:sp>
      <p:sp>
        <p:nvSpPr>
          <p:cNvPr id="15" name="Google Shape;2081;p64"/>
          <p:cNvSpPr txBox="1">
            <a:spLocks/>
          </p:cNvSpPr>
          <p:nvPr/>
        </p:nvSpPr>
        <p:spPr>
          <a:xfrm>
            <a:off x="3864733" y="202372"/>
            <a:ext cx="5818908" cy="5868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1.ỔN ĐỊNH , GÂY HỨNG THÚ</a:t>
            </a:r>
          </a:p>
        </p:txBody>
      </p:sp>
      <p:sp>
        <p:nvSpPr>
          <p:cNvPr id="18" name="Google Shape;2081;p64"/>
          <p:cNvSpPr txBox="1">
            <a:spLocks/>
          </p:cNvSpPr>
          <p:nvPr/>
        </p:nvSpPr>
        <p:spPr>
          <a:xfrm>
            <a:off x="2638194" y="4753354"/>
            <a:ext cx="6710079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HÁT CHICKEN DANCE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4937" y="239989"/>
            <a:ext cx="1409205" cy="128016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641" y="944721"/>
            <a:ext cx="9497184" cy="5480124"/>
          </a:xfrm>
          <a:prstGeom prst="rect">
            <a:avLst/>
          </a:prstGeom>
        </p:spPr>
      </p:pic>
      <p:sp>
        <p:nvSpPr>
          <p:cNvPr id="21" name="Google Shape;2081;p64"/>
          <p:cNvSpPr txBox="1">
            <a:spLocks/>
          </p:cNvSpPr>
          <p:nvPr/>
        </p:nvSpPr>
        <p:spPr>
          <a:xfrm>
            <a:off x="3558628" y="5413772"/>
            <a:ext cx="6710079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HÁT CHICKEN DANCE</a:t>
            </a:r>
          </a:p>
        </p:txBody>
      </p:sp>
      <p:pic>
        <p:nvPicPr>
          <p:cNvPr id="3" name="videoplayback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82837" y="1287017"/>
            <a:ext cx="7208072" cy="405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7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31385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3020" y="66871"/>
            <a:ext cx="10712972" cy="6534545"/>
          </a:xfrm>
          <a:prstGeom prst="rect">
            <a:avLst/>
          </a:prstGeom>
        </p:spPr>
      </p:pic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045EB761-B31C-4517-80D3-F3440FF94B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/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D8B7971A-52B4-409B-A8F5-4DEE208CA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437" y="1498901"/>
            <a:ext cx="632858" cy="584775"/>
          </a:xfrm>
          <a:prstGeom prst="rect">
            <a:avLst/>
          </a:prstGeom>
        </p:spPr>
      </p:pic>
      <p:sp>
        <p:nvSpPr>
          <p:cNvPr id="14" name="Google Shape;2081;p64"/>
          <p:cNvSpPr txBox="1">
            <a:spLocks/>
          </p:cNvSpPr>
          <p:nvPr/>
        </p:nvSpPr>
        <p:spPr>
          <a:xfrm>
            <a:off x="2735891" y="5230421"/>
            <a:ext cx="7607736" cy="50157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83156" y="2649795"/>
            <a:ext cx="2731330" cy="25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02" y="-620693"/>
            <a:ext cx="11515333" cy="775578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19796" y="1732185"/>
            <a:ext cx="4933541" cy="460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4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02" y="-620693"/>
            <a:ext cx="11515333" cy="775578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19796" y="1732185"/>
            <a:ext cx="4933541" cy="4604637"/>
          </a:xfrm>
          <a:prstGeom prst="rect">
            <a:avLst/>
          </a:prstGeom>
        </p:spPr>
      </p:pic>
      <p:sp>
        <p:nvSpPr>
          <p:cNvPr id="11" name="Google Shape;2081;p64"/>
          <p:cNvSpPr txBox="1">
            <a:spLocks/>
          </p:cNvSpPr>
          <p:nvPr/>
        </p:nvSpPr>
        <p:spPr>
          <a:xfrm>
            <a:off x="4081665" y="401837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 GIẬN </a:t>
            </a:r>
          </a:p>
        </p:txBody>
      </p:sp>
    </p:spTree>
    <p:extLst>
      <p:ext uri="{BB962C8B-B14F-4D97-AF65-F5344CB8AC3E}">
        <p14:creationId xmlns:p14="http://schemas.microsoft.com/office/powerpoint/2010/main" val="11368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27852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31385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633020" y="66871"/>
            <a:ext cx="10712972" cy="6534545"/>
          </a:xfrm>
          <a:prstGeom prst="rect">
            <a:avLst/>
          </a:prstGeom>
        </p:spPr>
      </p:pic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045EB761-B31C-4517-80D3-F3440FF94B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-1"/>
          <a:stretch/>
        </p:blipFill>
        <p:spPr>
          <a:xfrm rot="5400000">
            <a:off x="-2599812" y="2429806"/>
            <a:ext cx="6858001" cy="1808676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D8B7971A-52B4-409B-A8F5-4DEE208CAE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437" y="1498901"/>
            <a:ext cx="632858" cy="584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767" y="2876624"/>
            <a:ext cx="4562628" cy="2274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Google Shape;2081;p64"/>
          <p:cNvSpPr txBox="1">
            <a:spLocks/>
          </p:cNvSpPr>
          <p:nvPr/>
        </p:nvSpPr>
        <p:spPr>
          <a:xfrm>
            <a:off x="2735891" y="5193403"/>
            <a:ext cx="7607736" cy="55034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đinh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1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Rectangle: Rounded Corners 128">
            <a:extLst>
              <a:ext uri="{FF2B5EF4-FFF2-40B4-BE49-F238E27FC236}">
                <a16:creationId xmlns:a16="http://schemas.microsoft.com/office/drawing/2014/main" id="{57E90637-928B-4316-B207-1DAC58A4FCEF}"/>
              </a:ext>
            </a:extLst>
          </p:cNvPr>
          <p:cNvSpPr/>
          <p:nvPr/>
        </p:nvSpPr>
        <p:spPr>
          <a:xfrm>
            <a:off x="2976894" y="181455"/>
            <a:ext cx="6989040" cy="638800"/>
          </a:xfrm>
          <a:prstGeom prst="roundRect">
            <a:avLst>
              <a:gd name="adj" fmla="val 3664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obste "/>
              <a:ea typeface="+mn-ea"/>
              <a:cs typeface="+mn-cs"/>
            </a:endParaRPr>
          </a:p>
        </p:txBody>
      </p:sp>
      <p:sp>
        <p:nvSpPr>
          <p:cNvPr id="6" name="Google Shape;2081;p64"/>
          <p:cNvSpPr txBox="1">
            <a:spLocks noGrp="1"/>
          </p:cNvSpPr>
          <p:nvPr>
            <p:ph type="title"/>
          </p:nvPr>
        </p:nvSpPr>
        <p:spPr>
          <a:xfrm>
            <a:off x="2976894" y="184234"/>
            <a:ext cx="671007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VẾT ĐINH NÓNG GIẬN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04" y="1124300"/>
            <a:ext cx="9142810" cy="5275641"/>
          </a:xfrm>
          <a:prstGeom prst="rect">
            <a:avLst/>
          </a:prstGeom>
        </p:spPr>
      </p:pic>
      <p:pic>
        <p:nvPicPr>
          <p:cNvPr id="2" name="Truyện Những vết đinh nóng giận.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7090" y="1487103"/>
            <a:ext cx="7038292" cy="45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7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94939" cy="686168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0" y="-13558"/>
            <a:ext cx="12196293" cy="6858000"/>
          </a:xfrm>
          <a:custGeom>
            <a:avLst/>
            <a:gdLst/>
            <a:ahLst/>
            <a:cxnLst/>
            <a:rect l="l" t="t" r="r" b="b"/>
            <a:pathLst>
              <a:path w="3407273" h="1879496">
                <a:moveTo>
                  <a:pt x="278431" y="16918"/>
                </a:moveTo>
                <a:cubicBezTo>
                  <a:pt x="278431" y="16918"/>
                  <a:pt x="604014" y="12258"/>
                  <a:pt x="930760" y="12454"/>
                </a:cubicBezTo>
                <a:cubicBezTo>
                  <a:pt x="2337917" y="12671"/>
                  <a:pt x="3133206" y="0"/>
                  <a:pt x="3133206" y="0"/>
                </a:cubicBezTo>
                <a:cubicBezTo>
                  <a:pt x="3200669" y="0"/>
                  <a:pt x="3276606" y="0"/>
                  <a:pt x="3355379" y="85073"/>
                </a:cubicBezTo>
                <a:cubicBezTo>
                  <a:pt x="3398357" y="131488"/>
                  <a:pt x="3399426" y="240224"/>
                  <a:pt x="3399831" y="320281"/>
                </a:cubicBezTo>
                <a:cubicBezTo>
                  <a:pt x="3399831" y="320281"/>
                  <a:pt x="3398126" y="932605"/>
                  <a:pt x="3398126" y="1116912"/>
                </a:cubicBezTo>
                <a:cubicBezTo>
                  <a:pt x="3398126" y="1331071"/>
                  <a:pt x="3407274" y="1630250"/>
                  <a:pt x="3407274" y="1630250"/>
                </a:cubicBezTo>
                <a:cubicBezTo>
                  <a:pt x="3407274" y="1758918"/>
                  <a:pt x="3403105" y="1879496"/>
                  <a:pt x="3150267" y="1871362"/>
                </a:cubicBezTo>
                <a:cubicBezTo>
                  <a:pt x="3150267" y="1871362"/>
                  <a:pt x="2773794" y="1851063"/>
                  <a:pt x="2388311" y="1858662"/>
                </a:cubicBezTo>
                <a:cubicBezTo>
                  <a:pt x="1200217" y="1866796"/>
                  <a:pt x="304023" y="1879496"/>
                  <a:pt x="304023" y="1879496"/>
                </a:cubicBezTo>
                <a:cubicBezTo>
                  <a:pt x="132548" y="1879496"/>
                  <a:pt x="4213" y="1778427"/>
                  <a:pt x="8532" y="1575880"/>
                </a:cubicBezTo>
                <a:cubicBezTo>
                  <a:pt x="8532" y="1575880"/>
                  <a:pt x="9630" y="1077339"/>
                  <a:pt x="4815" y="932605"/>
                </a:cubicBezTo>
                <a:cubicBezTo>
                  <a:pt x="0" y="663668"/>
                  <a:pt x="25592" y="330596"/>
                  <a:pt x="25592" y="330596"/>
                </a:cubicBezTo>
                <a:cubicBezTo>
                  <a:pt x="27224" y="150571"/>
                  <a:pt x="143504" y="16918"/>
                  <a:pt x="278431" y="16918"/>
                </a:cubicBezTo>
                <a:close/>
              </a:path>
            </a:pathLst>
          </a:custGeom>
          <a:solidFill>
            <a:srgbClr val="FFF9ED"/>
          </a:solidFill>
        </p:spPr>
      </p:sp>
      <p:sp>
        <p:nvSpPr>
          <p:cNvPr id="4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9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479" y="-620693"/>
            <a:ext cx="11515333" cy="775578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19796" y="1732185"/>
            <a:ext cx="4933541" cy="4604637"/>
          </a:xfrm>
          <a:prstGeom prst="rect">
            <a:avLst/>
          </a:prstGeom>
        </p:spPr>
      </p:pic>
      <p:sp>
        <p:nvSpPr>
          <p:cNvPr id="11" name="Google Shape;2081;p64"/>
          <p:cNvSpPr txBox="1">
            <a:spLocks/>
          </p:cNvSpPr>
          <p:nvPr/>
        </p:nvSpPr>
        <p:spPr>
          <a:xfrm>
            <a:off x="4081665" y="401837"/>
            <a:ext cx="3809805" cy="10646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6000" dirty="0">
                <a:solidFill>
                  <a:srgbClr val="7F6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TỨC GIẬN 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4605" y="2172481"/>
            <a:ext cx="1656207" cy="411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52710" y="2172481"/>
            <a:ext cx="2345436" cy="411480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42460" y="2172481"/>
            <a:ext cx="435428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17832BF-641D-4AD6-B6E3-5A8D1E5C48F6}"/>
  <p:tag name="ISPRING_RESOURCE_FOLDER" val="D:\CÁC BÀI ĐĂNG CỔNG THÔNG TIN\THANGS12.2021\Daytrekiemsoatcontucgian\"/>
  <p:tag name="ISPRING_PRESENTATION_PATH" val="D:\CÁC BÀI ĐĂNG CỔNG THÔNG TIN\THANGS12.2021\Daytrekiemsoatcontucgian.pptx"/>
  <p:tag name="ISPRING_PROJECT_VERSION" val="9.3"/>
  <p:tag name="ISPRING_PROJECT_FOLDER_UPDATED" val="1"/>
  <p:tag name="ISPRING_SCREEN_RECS_UPDATED" val="D:\CÁC BÀI ĐĂNG CỔNG THÔNG TIN\THANGS12.2021\Daytrekiemsoatcontucgian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416</Words>
  <Application>Microsoft Office PowerPoint</Application>
  <PresentationFormat>Widescreen</PresentationFormat>
  <Paragraphs>67</Paragraphs>
  <Slides>19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华文琥珀</vt:lpstr>
      <vt:lpstr>Arial</vt:lpstr>
      <vt:lpstr>Calibri</vt:lpstr>
      <vt:lpstr>Calibri Light</vt:lpstr>
      <vt:lpstr>Cambria</vt:lpstr>
      <vt:lpstr>Lobste </vt:lpstr>
      <vt:lpstr>Roboto</vt:lpstr>
      <vt:lpstr>Tahoma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VẾT ĐINH NÓNG GIẬN</vt:lpstr>
      <vt:lpstr>PowerPoint Presentation</vt:lpstr>
      <vt:lpstr>PowerPoint Presentation</vt:lpstr>
      <vt:lpstr>Làm gì để kiểm soát nóng giận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74</cp:revision>
  <dcterms:created xsi:type="dcterms:W3CDTF">2021-11-10T20:16:44Z</dcterms:created>
  <dcterms:modified xsi:type="dcterms:W3CDTF">2021-12-01T05:08:28Z</dcterms:modified>
</cp:coreProperties>
</file>