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312" r:id="rId3"/>
    <p:sldId id="313" r:id="rId4"/>
    <p:sldId id="314" r:id="rId5"/>
    <p:sldId id="315" r:id="rId6"/>
    <p:sldId id="303" r:id="rId7"/>
    <p:sldId id="316" r:id="rId8"/>
    <p:sldId id="304" r:id="rId9"/>
    <p:sldId id="317" r:id="rId10"/>
    <p:sldId id="318" r:id="rId11"/>
    <p:sldId id="262" r:id="rId12"/>
    <p:sldId id="319" r:id="rId13"/>
    <p:sldId id="305" r:id="rId14"/>
    <p:sldId id="306" r:id="rId15"/>
    <p:sldId id="310" r:id="rId16"/>
    <p:sldId id="307" r:id="rId17"/>
    <p:sldId id="308" r:id="rId18"/>
    <p:sldId id="30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594"/>
    <a:srgbClr val="234378"/>
    <a:srgbClr val="91C73D"/>
    <a:srgbClr val="6401FC"/>
    <a:srgbClr val="E6E6E6"/>
    <a:srgbClr val="31A996"/>
    <a:srgbClr val="EFFEFD"/>
    <a:srgbClr val="DB4141"/>
    <a:srgbClr val="3A3434"/>
    <a:srgbClr val="2F6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6314" autoAdjust="0"/>
  </p:normalViewPr>
  <p:slideViewPr>
    <p:cSldViewPr snapToGrid="0">
      <p:cViewPr varScale="1">
        <p:scale>
          <a:sx n="82" d="100"/>
          <a:sy n="82" d="100"/>
        </p:scale>
        <p:origin x="75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5814B-5BB2-421F-9599-908238343828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93EDD-7E90-4183-969C-0CCC60D762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919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E33F-BB37-4F63-B5DD-B3FEDCE47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BF17433-6495-49A9-A384-029F8C8AD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154F77-C6EE-4F45-BE71-D998AE83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2A5A22-C677-4102-B470-2EE208CD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951826-EDEB-461A-9A87-A8674071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3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59D6-033A-46F1-88BB-F179F474D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A9AD6F-00C4-41F8-A667-1237DEE48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7BA700-C01A-4353-AA75-B2FC58B64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8F5294-72A9-45F6-8C0E-DC7E2966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6164AB-FB60-4FBA-B16F-005D6F6B0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85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137ED74-C04C-473E-9049-363C762AB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E29EB0-1DFA-4F23-857E-5405DF7DC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BC25F4-112E-4D60-A648-C2C64F44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70686D-52D8-485D-A475-46EF8072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B300EA-8F96-4B87-A7FE-67A550EC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256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02168" y="1600200"/>
            <a:ext cx="5592233" cy="2173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592233" cy="2173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02168" y="3925889"/>
            <a:ext cx="5592233" cy="2173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1" y="3925889"/>
            <a:ext cx="5592233" cy="2173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83425-7A0C-4E33-9CF4-C37CE0F26F66}" type="datetimeFigureOut">
              <a:rPr lang="zh-CN" altLang="en-US"/>
              <a:pPr>
                <a:defRPr/>
              </a:pPr>
              <a:t>2021/12/25</a:t>
            </a:fld>
            <a:endParaRPr lang="en-US" altLang="zh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134A3-DDCB-4E34-B13E-0C93A73EBFAE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1574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6C3FC0-B42E-4C90-98E2-DF34485A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014F63-FBF0-4006-B11B-BDFA53CEC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0760EE-1121-416D-B93C-F8771EEC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55307E-DA7E-4ACA-9569-6CCF6914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01090A-7276-4CE3-833A-4163E449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84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7A4F0-AFDA-4EBA-A5C5-B7296527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159A6F-D18B-461E-BCFE-C4B52DAC3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42B0F-2B5E-4CAB-BFD8-CBE2BBBB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1FFFF8-4E84-4E61-B015-259ECAA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01593C-A31E-4A0D-BBFD-3CEBA92D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3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350E71-6BA8-4ABB-A227-02CAD785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E28FA1-0418-4EB4-A15C-AAA2D6098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BF75C0D-584B-4003-8AA0-09C581076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6FA1E3-6062-4F4C-A94E-05DF3FBA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0F42CE-B94F-4D53-864E-48A5A40D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D74223-38AE-4275-BD2E-38D4D729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75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EAC24E-8A33-4244-81D6-5B86E3EF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9B3010-151B-4661-9E5C-B9AC42365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13D36A-B6F3-422A-9ACD-253C5940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33CA4A-726D-4093-AE9D-8013B7763A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0D78DF-538B-4912-BCB1-829202DAD5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81A6AF9-4B04-4D83-8632-1CD5019E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A28D09-0A9B-438E-8327-B7567592C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A1C21D0-6122-4FB2-B1FC-63081DC38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39628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255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312798-BC08-4FF0-9497-918004E7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75B3E1-80EE-45DA-93DB-BA982BE1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BEC14E0-A9AC-473E-A1B6-2D5BC09D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44D46D5-5E22-40EE-81AD-EA93E6E3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3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D9F73A2-9D91-4152-9F2F-69FD28213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5622288"/>
            <a:ext cx="11125200" cy="12353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B34A44-BD60-4552-AFE9-043E64403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5391149"/>
            <a:ext cx="12192000" cy="148242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FA29B6-8AD9-4A98-9B9B-156F81908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388985"/>
            <a:ext cx="7058025" cy="4845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39A82C-9A74-4592-B1E5-048844569E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961" y="136525"/>
            <a:ext cx="12406961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3D0E43-0BAE-471E-80A7-E016AE77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70EEE8-DBF9-4DA5-8CB1-53CF01AD7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EEFFC7-A2DD-4CB0-9AC4-0AD5C5EEE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2B4A92-7C6B-4664-8B29-16C76FA0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7B7416D-9B4F-47B0-ACE1-7F56F1B2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87A921-7CB9-4C56-B77B-5224A338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76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DBE0A-414C-465E-8230-D9CDB399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F18CAF3-6474-4BDA-AE93-FF8B5D7D6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095E69-54F8-44F1-BF52-44246942E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046C16-C9F3-4D7E-A1A9-D32C32E1D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0C5C1A-5BE3-48C3-83F2-5A505C6CD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54640B-C2D5-4631-87CE-F6F5EBA5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55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8FB393-E3B8-40BC-9973-4534F6FF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EE83CB-073D-463F-A9BF-43896B36E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E587D9-C950-4598-95B1-0CABAC6F2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36974-49F8-4A5C-B7ED-3319CCC645F6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7D65F5-4415-4F01-9AB2-E89F29604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7E155-53A0-48FF-98C8-013F6CC56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2A81FE1-9668-4116-8F25-5570C2A3D27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40" y="1638"/>
            <a:ext cx="12188160" cy="68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2.png"/><Relationship Id="rId7" Type="http://schemas.openxmlformats.org/officeDocument/2006/relationships/image" Target="../media/image4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2.png"/><Relationship Id="rId7" Type="http://schemas.openxmlformats.org/officeDocument/2006/relationships/image" Target="../media/image5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2.png"/><Relationship Id="rId7" Type="http://schemas.openxmlformats.org/officeDocument/2006/relationships/image" Target="../media/image5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62D65E8-A636-46EB-B811-BA0A0562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3886199"/>
            <a:ext cx="11125200" cy="29713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418C368-A79E-45CE-AFDA-68C4AE674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-1" y="4156975"/>
            <a:ext cx="12192000" cy="27523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7BEC8B-10BA-43A4-8C87-D005AA836A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0" y="1243783"/>
            <a:ext cx="12192000" cy="53435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D88AB0-6A0C-4C20-8CEF-6740FA754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5100" y="403"/>
            <a:ext cx="1866899" cy="14854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001E58-9BD8-4072-B523-77ADCCE572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453" b="40138"/>
          <a:stretch/>
        </p:blipFill>
        <p:spPr>
          <a:xfrm rot="5400000">
            <a:off x="8887027" y="-795955"/>
            <a:ext cx="2505075" cy="41048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F4C843-901F-4255-A342-5351A11A47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3" y="6081025"/>
            <a:ext cx="7058025" cy="82827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0BF38A-1BDF-4560-9514-52C880BF70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419"/>
          <a:stretch/>
        </p:blipFill>
        <p:spPr>
          <a:xfrm>
            <a:off x="-2" y="4525603"/>
            <a:ext cx="12192000" cy="2371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1864" y="2394740"/>
            <a:ext cx="788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1C7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60385" y="3015359"/>
            <a:ext cx="615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343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42D3247E-C111-4C73-BCA4-7F1380AA5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799" y="25884"/>
            <a:ext cx="74834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 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AF802B84-0D50-46DF-B54A-823D5AD43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82" y="942268"/>
            <a:ext cx="19812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5">
            <a:extLst>
              <a:ext uri="{FF2B5EF4-FFF2-40B4-BE49-F238E27FC236}">
                <a16:creationId xmlns:a16="http://schemas.microsoft.com/office/drawing/2014/main" id="{7382D8A7-F6D3-4E3A-AD09-ACB63974D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835" y="3924259"/>
            <a:ext cx="611028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: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800" dirty="0">
              <a:solidFill>
                <a:srgbClr val="3BB5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MGN 5 – 6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dirty="0">
              <a:solidFill>
                <a:srgbClr val="3BB5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dirty="0">
                <a:solidFill>
                  <a:srgbClr val="3BB5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Nguyễn Thu Trang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DC755F8F-F88F-46ED-AC1A-3DF88F842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7413" y="6209907"/>
            <a:ext cx="332824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2343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2343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2343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2343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6401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16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50" y="738902"/>
            <a:ext cx="4849674" cy="302250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4937"/>
            <a:ext cx="2373063" cy="23730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63" y="4433887"/>
            <a:ext cx="3143250" cy="2424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13" y="4433887"/>
            <a:ext cx="2874391" cy="2424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04" y="4433887"/>
            <a:ext cx="3801296" cy="2424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486" y="1169192"/>
            <a:ext cx="3147732" cy="28918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3" y="1169192"/>
            <a:ext cx="3022506" cy="302250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9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58243" y="-1518506"/>
            <a:ext cx="8642650" cy="5728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" y="2023187"/>
            <a:ext cx="3878838" cy="27884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41" y="730842"/>
            <a:ext cx="3662652" cy="2788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22" y="1747032"/>
            <a:ext cx="4014207" cy="3089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19786" y="5129849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80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20848" y="197239"/>
            <a:ext cx="34398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Cây cảnh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8" y="1053044"/>
            <a:ext cx="5913756" cy="29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16" y="4155140"/>
            <a:ext cx="5797000" cy="265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99" y="1053043"/>
            <a:ext cx="5153129" cy="57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9" y="1053044"/>
            <a:ext cx="5913756" cy="29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40" y="1053043"/>
            <a:ext cx="5153129" cy="57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66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895519" y="-1728956"/>
            <a:ext cx="8642650" cy="57286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6915" y="1064423"/>
            <a:ext cx="5279016" cy="5240025"/>
            <a:chOff x="335972" y="551738"/>
            <a:chExt cx="5760027" cy="52400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72" y="551738"/>
              <a:ext cx="5760027" cy="431669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438708" y="4868433"/>
              <a:ext cx="35545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63369" y="1064423"/>
            <a:ext cx="5612392" cy="5256002"/>
            <a:chOff x="6172427" y="551738"/>
            <a:chExt cx="5612392" cy="52560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427" y="551738"/>
              <a:ext cx="5612392" cy="431669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80626" y="4884410"/>
              <a:ext cx="39959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09849" y="153337"/>
            <a:ext cx="697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</a:t>
            </a:r>
          </a:p>
        </p:txBody>
      </p:sp>
    </p:spTree>
    <p:extLst>
      <p:ext uri="{BB962C8B-B14F-4D97-AF65-F5344CB8AC3E}">
        <p14:creationId xmlns:p14="http://schemas.microsoft.com/office/powerpoint/2010/main" val="2184660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58243" y="-1518506"/>
            <a:ext cx="8642650" cy="572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9018" y="46203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5" y="941324"/>
            <a:ext cx="5215443" cy="3471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20" y="941324"/>
            <a:ext cx="5649489" cy="3471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25" y="3570391"/>
            <a:ext cx="4817409" cy="32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35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457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B80BF38A-1BDF-4560-9514-52C880BF70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419"/>
          <a:stretch/>
        </p:blipFill>
        <p:spPr>
          <a:xfrm>
            <a:off x="-2" y="4525603"/>
            <a:ext cx="12192000" cy="237132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F7BEC8B-10BA-43A4-8C87-D005AA836A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43" y="-1333321"/>
            <a:ext cx="10170967" cy="10170967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616036" y="0"/>
            <a:ext cx="8007928" cy="361603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94560" y="872866"/>
            <a:ext cx="52785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b="1" dirty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51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7" b="98057" l="1077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01" y="1474613"/>
            <a:ext cx="6182335" cy="538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352394"/>
            <a:ext cx="5856884" cy="4314423"/>
          </a:xfrm>
          <a:prstGeom prst="round2DiagRect">
            <a:avLst>
              <a:gd name="adj1" fmla="val 16667"/>
              <a:gd name="adj2" fmla="val 1894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75986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6327" y="2556024"/>
            <a:ext cx="10441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Xin </a:t>
            </a:r>
            <a:r>
              <a:rPr lang="en-US" sz="6000" dirty="0" err="1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chào</a:t>
            </a:r>
            <a:r>
              <a:rPr lang="en-US" sz="6000" dirty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hẹn</a:t>
            </a:r>
            <a:r>
              <a:rPr lang="en-US" sz="6000" dirty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sz="6000" dirty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con !</a:t>
            </a:r>
          </a:p>
        </p:txBody>
      </p:sp>
    </p:spTree>
    <p:extLst>
      <p:ext uri="{BB962C8B-B14F-4D97-AF65-F5344CB8AC3E}">
        <p14:creationId xmlns:p14="http://schemas.microsoft.com/office/powerpoint/2010/main" val="282634327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52A649-BD21-4CC2-A4FF-5E91C2DB2E5C}"/>
              </a:ext>
            </a:extLst>
          </p:cNvPr>
          <p:cNvSpPr txBox="1"/>
          <p:nvPr/>
        </p:nvSpPr>
        <p:spPr>
          <a:xfrm>
            <a:off x="1642866" y="291957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83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5997390" cy="3415553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88" y="1"/>
            <a:ext cx="5979457" cy="3415552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88" y="3469340"/>
            <a:ext cx="5979457" cy="3388659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5553"/>
            <a:ext cx="5997388" cy="3442447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46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07425" cy="342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80"/>
            <a:ext cx="5607424" cy="342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24" y="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24" y="3429280"/>
            <a:ext cx="6584576" cy="344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85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" y="0"/>
            <a:ext cx="5818094" cy="324074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" y="3294530"/>
            <a:ext cx="5818094" cy="361725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94" y="19050"/>
            <a:ext cx="6221506" cy="322169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92" y="3415553"/>
            <a:ext cx="6221507" cy="349623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8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57323" y="84292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58243" y="-1518506"/>
            <a:ext cx="8642650" cy="572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120" y="1177174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4" y="189592"/>
            <a:ext cx="4433455" cy="3325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55" y="3400869"/>
            <a:ext cx="4128303" cy="3354246"/>
          </a:xfrm>
          <a:prstGeom prst="round2DiagRect">
            <a:avLst>
              <a:gd name="adj1" fmla="val 16667"/>
              <a:gd name="adj2" fmla="val 2028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68" y="3766939"/>
            <a:ext cx="4490428" cy="2988176"/>
          </a:xfrm>
          <a:prstGeom prst="snip2DiagRect">
            <a:avLst>
              <a:gd name="adj1" fmla="val 1715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982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51"/>
            <a:ext cx="3563471" cy="234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75" y="237528"/>
            <a:ext cx="3173507" cy="239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752" y="225762"/>
            <a:ext cx="2971801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1" y="2991411"/>
            <a:ext cx="32004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88" y="3139048"/>
            <a:ext cx="4244788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81" y="3146892"/>
            <a:ext cx="2783541" cy="299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534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58243" y="-1518506"/>
            <a:ext cx="8642650" cy="572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9018" y="46203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640345"/>
            <a:ext cx="5344391" cy="278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7" y="1787237"/>
            <a:ext cx="4762500" cy="425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01305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41"/>
            <a:ext cx="5298141" cy="28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12" y="0"/>
            <a:ext cx="5432612" cy="274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22374" y="2883490"/>
            <a:ext cx="18533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Cây bạch đàn</a:t>
            </a:r>
          </a:p>
        </p:txBody>
      </p:sp>
      <p:sp>
        <p:nvSpPr>
          <p:cNvPr id="7" name="Rectangle 6"/>
          <p:cNvSpPr/>
          <p:nvPr/>
        </p:nvSpPr>
        <p:spPr>
          <a:xfrm>
            <a:off x="8281961" y="2818895"/>
            <a:ext cx="14013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Cây sưa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" y="3375765"/>
            <a:ext cx="5459506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1561" y="6276631"/>
            <a:ext cx="14398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Cây thông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58" y="3280560"/>
            <a:ext cx="5503720" cy="284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501656" y="6276631"/>
            <a:ext cx="15536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Cây xoan</a:t>
            </a:r>
          </a:p>
        </p:txBody>
      </p:sp>
    </p:spTree>
    <p:extLst>
      <p:ext uri="{BB962C8B-B14F-4D97-AF65-F5344CB8AC3E}">
        <p14:creationId xmlns:p14="http://schemas.microsoft.com/office/powerpoint/2010/main" val="308082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118</Words>
  <Application>Microsoft Office PowerPoint</Application>
  <PresentationFormat>Widescreen</PresentationFormat>
  <Paragraphs>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劳动最光荣</dc:title>
  <dc:creator>第一PPT</dc:creator>
  <cp:keywords>www.1ppt.com</cp:keywords>
  <dc:description>www.1ppt.com</dc:description>
  <cp:lastModifiedBy>Trang Nguyễn</cp:lastModifiedBy>
  <cp:revision>234</cp:revision>
  <dcterms:created xsi:type="dcterms:W3CDTF">2019-03-26T02:04:48Z</dcterms:created>
  <dcterms:modified xsi:type="dcterms:W3CDTF">2021-12-25T10:25:41Z</dcterms:modified>
</cp:coreProperties>
</file>