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15" r:id="rId2"/>
    <p:sldId id="256" r:id="rId3"/>
    <p:sldId id="284" r:id="rId4"/>
    <p:sldId id="273" r:id="rId5"/>
    <p:sldId id="313" r:id="rId6"/>
    <p:sldId id="314" r:id="rId7"/>
    <p:sldId id="303" r:id="rId8"/>
    <p:sldId id="304" r:id="rId9"/>
    <p:sldId id="305" r:id="rId10"/>
    <p:sldId id="306" r:id="rId11"/>
    <p:sldId id="307" r:id="rId12"/>
    <p:sldId id="309" r:id="rId13"/>
    <p:sldId id="310" r:id="rId14"/>
    <p:sldId id="295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BE1FF"/>
    <a:srgbClr val="5BD4FF"/>
    <a:srgbClr val="1199FF"/>
    <a:srgbClr val="00CC00"/>
    <a:srgbClr val="71C2FF"/>
    <a:srgbClr val="3BAB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59" autoAdjust="0"/>
    <p:restoredTop sz="94660"/>
  </p:normalViewPr>
  <p:slideViewPr>
    <p:cSldViewPr snapToGrid="0">
      <p:cViewPr>
        <p:scale>
          <a:sx n="50" d="100"/>
          <a:sy n="50" d="100"/>
        </p:scale>
        <p:origin x="93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9A1C5-CC24-4D89-8028-41F72DD1F255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F4BD6-91CF-44E0-9E45-1D48433AB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7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42FD-913A-41C4-8DD2-1DFE318BD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02BF57-BD5E-4BE9-931E-289F0DEF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8C57-E3AE-4891-A298-BAF07F36A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E8AE9-0DB7-4C68-8E5F-D933C5D2E5B8}" type="datetime1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D879-C958-4D70-B158-ABD77B3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35B42-6C4F-4A48-B0AF-4B2C56E6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8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7F7F-9C70-4FDC-96CA-C1E9AE5B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FAB59-C043-440F-A842-F201D263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22AB2-EBA5-41A3-8E3F-6B2A40E66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0685-A207-4399-8BC0-03581888F3DE}" type="datetime1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0ED61-7E75-47AB-A77D-8A616F62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F732-1B80-493F-A000-4ABE74C9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7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C4F32-48A0-4071-9E92-46719608C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785C2-1BF7-4CDC-961B-1402265AF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7991-D8B0-46DE-B69E-43BC1C833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858E-110A-4FBA-80C5-5A9731FDC7E1}" type="datetime1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39C07-5D43-47AE-AD50-7EC90F4B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9758-D23F-4AA5-B2B1-C13E54AA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4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DE43-EAED-4D72-8F42-F4A5DA4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CAFA0-B9A8-4EB3-8A7B-1EDD36DA9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56F1-D352-49AE-8C1F-CA6C33FC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5AEC8-198D-43AD-AA7E-2A2D3F9F6F92}" type="datetime1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7F55E-B87B-4BB5-9874-FC9B7F8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130FD-9DE0-4B18-807E-DE09D7BB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F3AC-D470-49F2-8268-E3C81B0B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AE18-2BAC-499F-90D2-D422ED78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9E5D-F586-4546-B375-0921E8B5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06AE-8FD3-4F89-89F2-77738B9043A1}" type="datetime1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EF8E-61DF-4D6E-A50C-08C48747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986E-43AE-40D5-AE0A-CADC156A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0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33F3-7E6E-46AA-BB69-2E78B03D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F59D-431B-469C-81C4-850D34A80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EC745-C03F-4BD8-8092-32B56868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24E-C492-44E8-8802-7A3CCEA0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A4A9-8F5E-4F41-911B-586F02F60CBB}" type="datetime1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14F7-12D6-4353-971B-4B3A61C1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4971-CD8B-4B00-8549-9426CA52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5FEF-681B-469C-9DE5-42D324AA6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C1FC0-74E7-4CDB-88F3-3CC46DD58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87894-B68E-4F85-AC31-F00A981C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09DC3-069C-4D02-A600-6A725DD90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091C0C-B1CE-48F8-B214-511615DFF7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A45DF1-85E4-43FD-9B72-D1279C46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66859-839E-48D8-8F2D-4E19C8F73535}" type="datetime1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FC437-EEB2-43B3-9461-FBABB4C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AC00ED-88DF-4135-98E1-5AEDCAFF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5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E570-4723-435C-AA32-F8A83012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A3D00-6BA7-49C4-8C8F-4CCC1B3F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50CB-EF55-4DB1-9AA8-6724BEDB849D}" type="datetime1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9DE0B-8739-4DB1-B85F-CC766037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2FAA-BC04-4258-BF2A-77E56AD0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692D6-8496-4C92-A331-4DE6295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74E9C-52A4-4B39-B503-B4328DD26A73}" type="datetime1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69DA6-E822-4261-95D8-DA02270F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F5141-4B6B-4A1E-90E8-972D4E8E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0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E7B8-8F50-4798-8DB8-5C8442F2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F95B-484F-45F3-9D01-652408277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CA8EB-B8EF-4F1A-8558-896021A1D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8CC11-B14A-4AB8-A3C4-AC16064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836A-0880-47AF-8048-F666CB7D4763}" type="datetime1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D45D-91A7-48C8-97FB-A1AAE83A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9284A-F4A0-4176-A7B8-251976C8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A176-3AF9-486D-99B6-87FBC8BA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F5459C-9383-4FBD-8D7F-BC4F9E7BD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6A1C-BA86-4667-A5C5-5EFA27AEB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63E79-54D3-4510-A645-2765459A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3EFB-A5BD-46AF-8BC9-E4C9AEA7A7E2}" type="datetime1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25C8A-EC83-4D81-B7E0-603B11B8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6316C-012D-472B-AE7D-2F07F2F1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2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FCD32-4A94-4548-9A47-2F0019F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99511-E4D0-44E3-8A92-D685EA3F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16FE2-44C2-4DBB-B66D-7BDB4CAA5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3530-9C0D-470C-9AF4-C3DC088C5310}" type="datetime1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4362-DFD4-453E-9257-D1C532AAD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YouTube THƯ VIỆN MẦM NON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639-418C-4EE9-B5BC-D12A0CC5B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15A2-BEC4-418E-AF59-D7A72C7F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9.m4a"/><Relationship Id="rId7" Type="http://schemas.microsoft.com/office/2007/relationships/hdphoto" Target="../media/hdphoto14.wdp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0.m4a"/><Relationship Id="rId7" Type="http://schemas.microsoft.com/office/2007/relationships/hdphoto" Target="../media/hdphoto14.wdp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1.m4a"/><Relationship Id="rId7" Type="http://schemas.microsoft.com/office/2007/relationships/hdphoto" Target="../media/hdphoto14.wdp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2.m4a"/><Relationship Id="rId7" Type="http://schemas.microsoft.com/office/2007/relationships/hdphoto" Target="../media/hdphoto15.wdp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9.wdp"/><Relationship Id="rId3" Type="http://schemas.openxmlformats.org/officeDocument/2006/relationships/audio" Target="../media/media13.m4a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microsoft.com/office/2007/relationships/media" Target="../media/media13.m4a"/><Relationship Id="rId16" Type="http://schemas.openxmlformats.org/officeDocument/2006/relationships/image" Target="../media/image8.png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11" Type="http://schemas.microsoft.com/office/2007/relationships/hdphoto" Target="../media/hdphoto18.wdp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7.wdp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2.wdp"/><Relationship Id="rId3" Type="http://schemas.openxmlformats.org/officeDocument/2006/relationships/audio" Target="../media/media14.m4a"/><Relationship Id="rId7" Type="http://schemas.microsoft.com/office/2007/relationships/hdphoto" Target="../media/hdphoto20.wdp"/><Relationship Id="rId12" Type="http://schemas.openxmlformats.org/officeDocument/2006/relationships/image" Target="../media/image37.png"/><Relationship Id="rId2" Type="http://schemas.microsoft.com/office/2007/relationships/media" Target="../media/media14.m4a"/><Relationship Id="rId16" Type="http://schemas.openxmlformats.org/officeDocument/2006/relationships/image" Target="../media/image8.png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microsoft.com/office/2007/relationships/hdphoto" Target="../media/hdphoto23.wdp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1.wdp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openxmlformats.org/officeDocument/2006/relationships/audio" Target="../media/media3.m4a"/><Relationship Id="rId21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microsoft.com/office/2007/relationships/media" Target="../media/media3.m4a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4.m4a"/><Relationship Id="rId7" Type="http://schemas.microsoft.com/office/2007/relationships/hdphoto" Target="../media/hdphoto5.wdp"/><Relationship Id="rId12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5.m4a"/><Relationship Id="rId7" Type="http://schemas.microsoft.com/office/2007/relationships/hdphoto" Target="../media/hdphoto5.wdp"/><Relationship Id="rId12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6.m4a"/><Relationship Id="rId7" Type="http://schemas.microsoft.com/office/2007/relationships/hdphoto" Target="../media/hdphoto13.wdp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microsoft.com/office/2007/relationships/hdphoto" Target="../media/hdphoto13.wdp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microsoft.com/office/2007/relationships/hdphoto" Target="../media/hdphoto13.wdp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E583A-87FA-4E4F-B6E5-34F089258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>
          <a:xfrm>
            <a:off x="-1" y="-80971"/>
            <a:ext cx="12192001" cy="6938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0882" y="376518"/>
            <a:ext cx="914400" cy="672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9482" y="376518"/>
            <a:ext cx="8901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ỦY BAN NHÂN DÂN QUẬN LONG BIÊN </a:t>
            </a:r>
          </a:p>
          <a:p>
            <a:pPr algn="ctr"/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TRƯỜNG MẦM NON THẠCH CẦU 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5576888"/>
            <a:ext cx="8834438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0" y="3500438"/>
            <a:ext cx="6746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217025" y="4446588"/>
            <a:ext cx="1325563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9213" y="2355850"/>
            <a:ext cx="7127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611188" y="3319463"/>
            <a:ext cx="1282700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611188" y="3346450"/>
            <a:ext cx="12827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988" y="4176713"/>
            <a:ext cx="674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038" y="1673225"/>
            <a:ext cx="674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1157288"/>
            <a:ext cx="221456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1063625" y="2503488"/>
            <a:ext cx="100218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547938" y="3297238"/>
            <a:ext cx="6889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rgbClr val="FFC000"/>
                </a:solidFill>
                <a:latin typeface="UTM Avo" panose="02040603050506020204" pitchFamily="18" charset="0"/>
              </a:rPr>
              <a:t>So </a:t>
            </a:r>
            <a:r>
              <a:rPr lang="en-US" altLang="en-US" sz="4000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sánh</a:t>
            </a:r>
            <a:r>
              <a:rPr lang="en-US" altLang="en-US" sz="4000" dirty="0" smtClean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4000" dirty="0" smtClean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lớn</a:t>
            </a:r>
            <a:r>
              <a:rPr lang="en-US" altLang="en-US" sz="4000" dirty="0" smtClean="0">
                <a:solidFill>
                  <a:srgbClr val="FFC000"/>
                </a:solidFill>
                <a:latin typeface="UTM Avo" panose="02040603050506020204" pitchFamily="18" charset="0"/>
              </a:rPr>
              <a:t> 2 </a:t>
            </a:r>
            <a:r>
              <a:rPr lang="en-US" altLang="en-US" sz="4000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đối</a:t>
            </a:r>
            <a:r>
              <a:rPr lang="en-US" altLang="en-US" sz="4000" dirty="0" smtClean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C000"/>
                </a:solidFill>
                <a:latin typeface="UTM Avo" panose="02040603050506020204" pitchFamily="18" charset="0"/>
              </a:rPr>
              <a:t>tượng</a:t>
            </a:r>
            <a:r>
              <a:rPr lang="en-US" altLang="en-US" sz="4000" dirty="0" smtClean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endParaRPr lang="en-US" altLang="en-US" sz="6000" dirty="0">
              <a:solidFill>
                <a:srgbClr val="FFC000"/>
              </a:solidFill>
              <a:latin typeface="UTM Edwardian" panose="02040603050506020204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158818" y="4239419"/>
            <a:ext cx="4838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053013" y="5392738"/>
            <a:ext cx="2044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 / 2021 </a:t>
            </a:r>
          </a:p>
        </p:txBody>
      </p:sp>
    </p:spTree>
    <p:extLst>
      <p:ext uri="{BB962C8B-B14F-4D97-AF65-F5344CB8AC3E}">
        <p14:creationId xmlns:p14="http://schemas.microsoft.com/office/powerpoint/2010/main" val="40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D8D4A3AA-95D5-4B6B-BAD6-4917B997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4" y="2136148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6BF458-35FE-4449-876C-201040B9B501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5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7920F13-1E41-44FF-8157-7C5FACF2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27" y="2541282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0D7063D-57B0-43CF-9DFC-0FC5DC84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  <a14:backgroundMark x1="22455" y1="53182" x2="45727" y2="58000"/>
                        <a14:backgroundMark x1="45727" y1="58000" x2="78000" y2="53182"/>
                        <a14:backgroundMark x1="15727" y1="49273" x2="24727" y2="53909"/>
                        <a14:backgroundMark x1="24727" y1="53909" x2="26273" y2="54091"/>
                        <a14:backgroundMark x1="12818" y1="47364" x2="21000" y2="54364"/>
                        <a14:backgroundMark x1="21000" y1="54364" x2="22455" y2="54636"/>
                        <a14:backgroundMark x1="78455" y1="55091" x2="86182" y2="47364"/>
                        <a14:backgroundMark x1="74091" y1="50727" x2="76545" y2="49273"/>
                        <a14:backgroundMark x1="32545" y1="46364" x2="36909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423984" y="4504055"/>
            <a:ext cx="4735814" cy="2367907"/>
          </a:xfrm>
          <a:custGeom>
            <a:avLst/>
            <a:gdLst>
              <a:gd name="connsiteX0" fmla="*/ 0 w 4735814"/>
              <a:gd name="connsiteY0" fmla="*/ 0 h 2367907"/>
              <a:gd name="connsiteX1" fmla="*/ 4735814 w 4735814"/>
              <a:gd name="connsiteY1" fmla="*/ 0 h 2367907"/>
              <a:gd name="connsiteX2" fmla="*/ 4735814 w 4735814"/>
              <a:gd name="connsiteY2" fmla="*/ 2367907 h 2367907"/>
              <a:gd name="connsiteX3" fmla="*/ 0 w 4735814"/>
              <a:gd name="connsiteY3" fmla="*/ 2367907 h 23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814" h="2367907">
                <a:moveTo>
                  <a:pt x="0" y="0"/>
                </a:moveTo>
                <a:lnTo>
                  <a:pt x="4735814" y="0"/>
                </a:lnTo>
                <a:lnTo>
                  <a:pt x="4735814" y="2367907"/>
                </a:lnTo>
                <a:lnTo>
                  <a:pt x="0" y="23679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77CD5F-1CF0-4084-8981-AD56732C8F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9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32"/>
    </mc:Choice>
    <mc:Fallback xmlns="">
      <p:transition spd="slow" advTm="4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8 -0.01319 L 0.04128 -0.01296 C 0.03998 -0.02338 0.03841 -0.0331 0.0375 -0.04329 C 0.0336 -0.08403 0.03893 -0.06134 0.03177 -0.08657 C 0.02878 -0.19051 0.03229 -0.11829 0.02813 -0.16991 C 0.02735 -0.17893 0.02709 -0.18796 0.02617 -0.19676 C 0.02591 -0.20023 0.02513 -0.20347 0.02435 -0.20671 C 0.02266 -0.21343 0.01966 -0.22407 0.0168 -0.23009 C 0.01511 -0.23356 0.01276 -0.23611 0.0112 -0.24005 C 0.00964 -0.24398 0.00886 -0.24907 0.00742 -0.25324 C 0.00599 -0.25787 -0.00052 -0.2743 -0.00195 -0.27662 C -0.00416 -0.28055 -0.00716 -0.28264 -0.00937 -0.28657 C -0.01159 -0.29051 -0.01289 -0.29606 -0.0151 -0.3 C -0.02044 -0.30949 -0.02018 -0.30463 -0.0263 -0.30995 C -0.02825 -0.3118 -0.02995 -0.31481 -0.0319 -0.31667 C -0.03372 -0.31829 -0.0358 -0.31852 -0.0375 -0.31991 C -0.03958 -0.32176 -0.04114 -0.325 -0.04323 -0.32662 C -0.04583 -0.32917 -0.0539 -0.33218 -0.05625 -0.33333 C -0.06549 -0.34421 -0.05833 -0.3375 -0.07135 -0.34329 C -0.07317 -0.34421 -0.075 -0.34583 -0.07695 -0.34676 C -0.08008 -0.34815 -0.0832 -0.34861 -0.08633 -0.35 C -0.08828 -0.35093 -0.08997 -0.35278 -0.09192 -0.35324 C -0.09817 -0.35509 -0.10442 -0.35532 -0.11067 -0.35671 C -0.11445 -0.35764 -0.11823 -0.35856 -0.12187 -0.35995 C -0.13151 -0.36389 -0.12357 -0.36389 -0.13502 -0.36667 C -0.14127 -0.36829 -0.14752 -0.36898 -0.15377 -0.36991 C -0.16484 -0.37662 -0.15586 -0.37199 -0.17448 -0.37662 L -0.21198 -0.38657 L -0.2832 -0.38333 C -0.28828 -0.38287 -0.29323 -0.38102 -0.29817 -0.38009 C -0.30508 -0.3787 -0.31198 -0.37778 -0.31888 -0.37662 C -0.3207 -0.37546 -0.32252 -0.3743 -0.32448 -0.37338 C -0.32942 -0.37083 -0.33489 -0.37083 -0.33945 -0.36667 C -0.34192 -0.36435 -0.34427 -0.36134 -0.347 -0.35995 C -0.35065 -0.3581 -0.35455 -0.35833 -0.3582 -0.35671 C -0.36198 -0.35509 -0.3694 -0.35 -0.3694 -0.34977 C -0.375 -0.34259 -0.37825 -0.33935 -0.38255 -0.33009 C -0.39557 -0.30208 -0.37552 -0.33912 -0.39192 -0.30995 C -0.39258 -0.30555 -0.3931 -0.30116 -0.39388 -0.29676 C -0.39674 -0.2794 -0.39987 -0.26852 -0.4013 -0.25 C -0.40195 -0.24213 -0.40312 -0.23449 -0.40325 -0.22662 C -0.40377 -0.17338 -0.40325 -0.11991 -0.40325 -0.06667 L -0.40325 -0.06643 " pathEditMode="relative" rAng="0" ptsTypes="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EBA96A0-5F77-44B8-A1A2-31716193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409833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BB55099F-4DDD-45A9-B5C3-4BDBE5B3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96" y="3130863"/>
            <a:ext cx="3869047" cy="38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463C09F7-597B-4AFF-AA52-3C344DA3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  <a14:backgroundMark x1="22455" y1="53182" x2="45727" y2="58000"/>
                        <a14:backgroundMark x1="45727" y1="58000" x2="78000" y2="53182"/>
                        <a14:backgroundMark x1="15727" y1="49273" x2="24727" y2="53909"/>
                        <a14:backgroundMark x1="24727" y1="53909" x2="26273" y2="54091"/>
                        <a14:backgroundMark x1="12818" y1="47364" x2="21000" y2="54364"/>
                        <a14:backgroundMark x1="21000" y1="54364" x2="22455" y2="54636"/>
                        <a14:backgroundMark x1="78455" y1="55091" x2="86182" y2="47364"/>
                        <a14:backgroundMark x1="74091" y1="50727" x2="76545" y2="49273"/>
                        <a14:backgroundMark x1="32545" y1="46364" x2="36909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146825" y="4791722"/>
            <a:ext cx="4735814" cy="2367907"/>
          </a:xfrm>
          <a:custGeom>
            <a:avLst/>
            <a:gdLst>
              <a:gd name="connsiteX0" fmla="*/ 0 w 4735814"/>
              <a:gd name="connsiteY0" fmla="*/ 0 h 2367907"/>
              <a:gd name="connsiteX1" fmla="*/ 4735814 w 4735814"/>
              <a:gd name="connsiteY1" fmla="*/ 0 h 2367907"/>
              <a:gd name="connsiteX2" fmla="*/ 4735814 w 4735814"/>
              <a:gd name="connsiteY2" fmla="*/ 2367907 h 2367907"/>
              <a:gd name="connsiteX3" fmla="*/ 0 w 4735814"/>
              <a:gd name="connsiteY3" fmla="*/ 2367907 h 23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5814" h="2367907">
                <a:moveTo>
                  <a:pt x="0" y="0"/>
                </a:moveTo>
                <a:lnTo>
                  <a:pt x="4735814" y="0"/>
                </a:lnTo>
                <a:lnTo>
                  <a:pt x="4735814" y="2367907"/>
                </a:lnTo>
                <a:lnTo>
                  <a:pt x="0" y="23679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1771B2-B20E-4E07-9565-6256C09B67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3D9418B-80B3-4832-9F49-2C34D6503D00}"/>
              </a:ext>
            </a:extLst>
          </p:cNvPr>
          <p:cNvSpPr/>
          <p:nvPr/>
        </p:nvSpPr>
        <p:spPr>
          <a:xfrm>
            <a:off x="3268980" y="3238069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0DEE913-FEFE-48F5-A189-6A6E2800FA4E}"/>
              </a:ext>
            </a:extLst>
          </p:cNvPr>
          <p:cNvSpPr/>
          <p:nvPr/>
        </p:nvSpPr>
        <p:spPr>
          <a:xfrm>
            <a:off x="4966063" y="3959585"/>
            <a:ext cx="480060" cy="4093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C7450CF-DB7F-44F4-A041-8540F75AA778}"/>
              </a:ext>
            </a:extLst>
          </p:cNvPr>
          <p:cNvSpPr/>
          <p:nvPr/>
        </p:nvSpPr>
        <p:spPr>
          <a:xfrm>
            <a:off x="1547843" y="3936725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193ED6-0F36-4A43-AD50-D13EF57ED9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3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7"/>
    </mc:Choice>
    <mc:Fallback xmlns="">
      <p:transition spd="slow" advTm="4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347 L 0.04218 0.0037 C 0.03958 -0.00996 0.0375 -0.02362 0.03463 -0.03658 C 0.03333 -0.04213 0.03203 -0.04769 0.03086 -0.05324 C 0.0289 -0.06274 0.02812 -0.07061 0.02526 -0.07987 C 0.02304 -0.08704 0.01914 -0.09237 0.0177 -0.1 C 0.01354 -0.12246 0.01914 -0.09514 0.01028 -0.12662 C 0.00872 -0.13195 0.00794 -0.13797 0.00651 -0.14329 C 0.00546 -0.14699 0.0039 -0.15 0.00273 -0.15324 C -0.01198 -0.19584 -0.00339 -0.17431 -0.0142 -0.2 C -0.01472 -0.20324 -0.01498 -0.20695 -0.01602 -0.20996 C -0.02839 -0.24283 -0.0142 -0.18681 -0.02917 -0.24005 C -0.03164 -0.24908 -0.03412 -0.25973 -0.03855 -0.26667 L -0.05534 -0.28658 C -0.0573 -0.28889 -0.05938 -0.29051 -0.06107 -0.29329 C -0.07019 -0.30949 -0.06263 -0.29838 -0.07409 -0.30996 C -0.08412 -0.32014 -0.07605 -0.31598 -0.09102 -0.32662 C -0.09336 -0.32824 -0.09597 -0.32894 -0.09857 -0.32987 C -0.10105 -0.33334 -0.10326 -0.33727 -0.10599 -0.34005 C -0.10769 -0.34167 -0.10977 -0.34213 -0.11159 -0.34329 C -0.11914 -0.34838 -0.12097 -0.35116 -0.12852 -0.35324 C -0.13347 -0.35487 -0.13855 -0.35533 -0.14349 -0.35672 C -0.14662 -0.35741 -0.14974 -0.35973 -0.15287 -0.35996 C -0.18347 -0.36204 -0.2142 -0.36227 -0.2448 -0.3632 L -0.34037 -0.35996 C -0.34297 -0.35973 -0.34545 -0.35834 -0.34792 -0.35672 C -0.38503 -0.33195 -0.33308 -0.3632 -0.36107 -0.34653 C -0.36289 -0.34329 -0.36433 -0.33889 -0.36667 -0.33658 C -0.36888 -0.33426 -0.37162 -0.33449 -0.37409 -0.33334 C -0.37605 -0.33241 -0.378 -0.33149 -0.37982 -0.32987 C -0.38177 -0.32824 -0.38334 -0.325 -0.38542 -0.32338 C -0.38842 -0.32061 -0.39167 -0.31875 -0.3948 -0.31667 C -0.39727 -0.31227 -0.39935 -0.30695 -0.40235 -0.30324 C -0.40391 -0.30116 -0.40638 -0.30209 -0.40795 -0.3 C -0.41211 -0.29422 -0.41472 -0.28519 -0.41914 -0.27987 C -0.43334 -0.2632 -0.42722 -0.27223 -0.43789 -0.25324 C -0.43855 -0.25 -0.43894 -0.24653 -0.43985 -0.24329 C -0.44076 -0.23982 -0.44284 -0.23704 -0.44349 -0.23334 C -0.4448 -0.2257 -0.44467 -0.2176 -0.44545 -0.20996 C -0.44584 -0.20556 -0.44675 -0.20116 -0.44727 -0.19653 C -0.44857 -0.18565 -0.45105 -0.1632 -0.45105 -0.16297 C -0.45365 -0.11181 -0.45378 -0.1169 -0.45482 -0.05 C -0.45495 -0.03565 -0.45482 -0.02107 -0.45482 -0.00672 L -0.45482 -0.00649 " pathEditMode="relative" rAng="0" ptsTypes="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-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5997F1-AD1A-4B8D-B073-04E5FBEB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YouTube THƯ VIỆN MẦM NON</a:t>
            </a:r>
            <a:endParaRPr lang="en-US"/>
          </a:p>
        </p:txBody>
      </p:sp>
      <p:pic>
        <p:nvPicPr>
          <p:cNvPr id="3" name="Picture 11" descr="bgrnew18">
            <a:extLst>
              <a:ext uri="{FF2B5EF4-FFF2-40B4-BE49-F238E27FC236}">
                <a16:creationId xmlns:a16="http://schemas.microsoft.com/office/drawing/2014/main" id="{F3A55A33-2CA2-4C17-8C15-ED2D4672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BB55099F-4DDD-45A9-B5C3-4BDBE5B3C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8" y="2852428"/>
            <a:ext cx="3869047" cy="38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1771B2-B20E-4E07-9565-6256C09B67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4" name="Picture 12" descr="Olympia Build-a-Bowl Blue Deep Bowls 150mm (Pack of 6) - Catering Equipment">
            <a:extLst>
              <a:ext uri="{FF2B5EF4-FFF2-40B4-BE49-F238E27FC236}">
                <a16:creationId xmlns:a16="http://schemas.microsoft.com/office/drawing/2014/main" id="{8EBA96A0-5F77-44B8-A1A2-31716193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18" r="91455">
                        <a14:foregroundMark x1="8818" y1="35909" x2="8909" y2="44273"/>
                        <a14:foregroundMark x1="8909" y1="44273" x2="11273" y2="51455"/>
                        <a14:foregroundMark x1="11273" y1="51455" x2="11455" y2="51636"/>
                        <a14:foregroundMark x1="91182" y1="37273" x2="91455" y2="4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5" y="2059688"/>
            <a:ext cx="4735814" cy="473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F2F9B9-CDF1-489E-AF6E-3B6E02DAA6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4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7"/>
    </mc:Choice>
    <mc:Fallback xmlns="">
      <p:transition spd="slow" advTm="3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15046 L 0.00951 -0.15023 C 0.01068 -0.16157 0.01172 -0.17268 0.01315 -0.18379 C 0.01367 -0.1875 0.01458 -0.19028 0.01511 -0.19375 C 0.01589 -0.20046 0.01602 -0.20741 0.01693 -0.21366 C 0.01849 -0.22384 0.02031 -0.23403 0.02253 -0.24375 C 0.02383 -0.2493 0.02539 -0.25486 0.0263 -0.26041 C 0.02721 -0.2662 0.02708 -0.27176 0.02813 -0.27731 C 0.03021 -0.28634 0.03438 -0.29444 0.03568 -0.30393 C 0.04154 -0.3456 0.03412 -0.29352 0.03945 -0.32708 C 0.04011 -0.33148 0.04011 -0.33634 0.04128 -0.34074 C 0.04336 -0.34768 0.04675 -0.35324 0.04883 -0.36065 C 0.05052 -0.3669 0.0513 -0.37384 0.05261 -0.38055 C 0.05313 -0.38379 0.05352 -0.3875 0.05443 -0.39051 C 0.05925 -0.40764 0.05664 -0.39977 0.06198 -0.41389 C 0.0625 -0.41852 0.06237 -0.42338 0.0638 -0.42754 C 0.07813 -0.46342 0.0707 -0.43287 0.08633 -0.46041 C 0.08815 -0.46389 0.08971 -0.4669 0.09193 -0.47014 C 0.09362 -0.47199 0.09583 -0.47199 0.09753 -0.47361 C 0.09961 -0.47523 0.10117 -0.4787 0.10313 -0.48032 C 0.1056 -0.48217 0.1082 -0.48217 0.11068 -0.48379 C 0.11445 -0.48495 0.11823 -0.4868 0.12188 -0.49004 C 0.12383 -0.49097 0.12565 -0.49166 0.12761 -0.49352 C 0.13242 -0.49699 0.13893 -0.50278 0.1444 -0.5037 C 0.16563 -0.50764 0.2082 -0.51366 0.2082 -0.51342 C 0.24375 -0.51273 0.27943 -0.51342 0.31498 -0.51041 C 0.31836 -0.51018 0.3211 -0.50463 0.32435 -0.5037 C 0.33307 -0.50139 0.34193 -0.50162 0.35065 -0.50046 C 0.36393 -0.49583 0.35703 -0.49884 0.37123 -0.49004 L 0.37695 -0.4868 C 0.37943 -0.48379 0.38164 -0.4787 0.38438 -0.47708 C 0.39375 -0.46852 0.39427 -0.48148 0.40313 -0.46041 C 0.4099 -0.44444 0.40586 -0.44884 0.41445 -0.44375 C 0.41563 -0.44097 0.41654 -0.43657 0.4181 -0.43379 C 0.41979 -0.43102 0.42253 -0.43055 0.42383 -0.42754 C 0.4349 -0.3956 0.42044 -0.41574 0.43307 -0.40046 C 0.43373 -0.39699 0.43412 -0.39375 0.43503 -0.39051 C 0.43659 -0.38495 0.43867 -0.3794 0.44063 -0.37384 C 0.4418 -0.3706 0.44336 -0.36759 0.4444 -0.36366 C 0.45208 -0.33634 0.43932 -0.37245 0.45 -0.34375 C 0.45065 -0.33958 0.45248 -0.32523 0.45378 -0.3206 C 0.45482 -0.3169 0.45625 -0.31389 0.45755 -0.31065 C 0.45807 -0.30254 0.45846 -0.29491 0.45938 -0.28727 C 0.45977 -0.28356 0.4612 -0.28079 0.4612 -0.27731 C 0.46185 -0.21157 0.4612 -0.14629 0.4612 -0.08032 L 0.4612 -0.08009 " pathEditMode="relative" rAng="0" ptsTypes="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1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DF83C3AC-BEA1-49AD-A77A-B2FE3D21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5E0637B6-14A7-44DE-B2F9-9D88B1150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4625" y1="63875" x2="37500" y2="66500"/>
                        <a14:foregroundMark x1="33750" y1="65000" x2="36375" y2="64250"/>
                        <a14:foregroundMark x1="32875" y1="64750" x2="36000" y2="64500"/>
                        <a14:foregroundMark x1="34000" y1="64500" x2="36875" y2="63375"/>
                        <a14:backgroundMark x1="33125" y1="54625" x2="34657" y2="6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5570219" y="2068678"/>
            <a:ext cx="6929383" cy="44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E6C9D4B6-A22E-4F8B-9713-F14CE6053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4625" y1="63875" x2="37500" y2="66500"/>
                        <a14:foregroundMark x1="33750" y1="65000" x2="36375" y2="64250"/>
                        <a14:foregroundMark x1="32875" y1="64750" x2="36000" y2="64500"/>
                        <a14:foregroundMark x1="34000" y1="64500" x2="36875" y2="63375"/>
                        <a14:backgroundMark x1="33125" y1="54625" x2="34657" y2="62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731520" y="2125676"/>
            <a:ext cx="5030494" cy="32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ự Nhiên Kraft Hộp Giấy Kraft Hộp Đựng, Xà Phòng Nhỏ Hộp 50 Cái/lốc Giấy  Kraft Nâu Hộp Quà Tặng|box box|lot lotbox lot - AliExpress">
            <a:extLst>
              <a:ext uri="{FF2B5EF4-FFF2-40B4-BE49-F238E27FC236}">
                <a16:creationId xmlns:a16="http://schemas.microsoft.com/office/drawing/2014/main" id="{7FE2C7DA-68B5-4130-8E46-DF6A3EF28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750" b="95125" l="32875" r="92500">
                        <a14:foregroundMark x1="54125" y1="55000" x2="61250" y2="54875"/>
                        <a14:foregroundMark x1="61250" y1="54875" x2="61500" y2="55000"/>
                        <a14:foregroundMark x1="33500" y1="67375" x2="33750" y2="72000"/>
                        <a14:foregroundMark x1="33750" y1="65000" x2="36375" y2="64250"/>
                        <a14:foregroundMark x1="32875" y1="64750" x2="34257" y2="64639"/>
                        <a14:foregroundMark x1="35661" y1="63850" x2="36875" y2="63375"/>
                        <a14:backgroundMark x1="33125" y1="54625" x2="34657" y2="62878"/>
                        <a14:backgroundMark x1="44500" y1="66000" x2="57750" y2="69500"/>
                        <a14:backgroundMark x1="57750" y1="69500" x2="64250" y2="69625"/>
                        <a14:backgroundMark x1="64250" y1="69625" x2="71250" y2="67875"/>
                        <a14:backgroundMark x1="71250" y1="67875" x2="73125" y2="66875"/>
                        <a14:backgroundMark x1="38250" y1="66250" x2="51250" y2="68000"/>
                        <a14:backgroundMark x1="36750" y1="64625" x2="60000" y2="64875"/>
                        <a14:backgroundMark x1="61500" y1="66250" x2="70500" y2="66125"/>
                        <a14:backgroundMark x1="70500" y1="66125" x2="72750" y2="65375"/>
                        <a14:backgroundMark x1="70500" y1="68875" x2="80750" y2="63125"/>
                        <a14:backgroundMark x1="64000" y1="67375" x2="68250" y2="64000"/>
                        <a14:backgroundMark x1="36750" y1="64875" x2="46125" y2="66000"/>
                        <a14:backgroundMark x1="58875" y1="64625" x2="65250" y2="63625"/>
                        <a14:backgroundMark x1="65250" y1="63625" x2="66250" y2="67625"/>
                        <a14:backgroundMark x1="37375" y1="66125" x2="34250" y2="64625"/>
                        <a14:backgroundMark x1="34125" y1="65250" x2="32750" y2="6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52333"/>
          <a:stretch/>
        </p:blipFill>
        <p:spPr bwMode="auto">
          <a:xfrm>
            <a:off x="5570219" y="2068678"/>
            <a:ext cx="6929383" cy="4470234"/>
          </a:xfrm>
          <a:custGeom>
            <a:avLst/>
            <a:gdLst>
              <a:gd name="connsiteX0" fmla="*/ 5344435 w 5958840"/>
              <a:gd name="connsiteY0" fmla="*/ 0 h 3844124"/>
              <a:gd name="connsiteX1" fmla="*/ 5958840 w 5958840"/>
              <a:gd name="connsiteY1" fmla="*/ 0 h 3844124"/>
              <a:gd name="connsiteX2" fmla="*/ 5958840 w 5958840"/>
              <a:gd name="connsiteY2" fmla="*/ 3844124 h 3844124"/>
              <a:gd name="connsiteX3" fmla="*/ 0 w 5958840"/>
              <a:gd name="connsiteY3" fmla="*/ 3844124 h 3844124"/>
              <a:gd name="connsiteX4" fmla="*/ 0 w 5958840"/>
              <a:gd name="connsiteY4" fmla="*/ 995128 h 3844124"/>
              <a:gd name="connsiteX5" fmla="*/ 5344435 w 5958840"/>
              <a:gd name="connsiteY5" fmla="*/ 995128 h 384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8840" h="3844124">
                <a:moveTo>
                  <a:pt x="5344435" y="0"/>
                </a:moveTo>
                <a:lnTo>
                  <a:pt x="5958840" y="0"/>
                </a:lnTo>
                <a:lnTo>
                  <a:pt x="5958840" y="3844124"/>
                </a:lnTo>
                <a:lnTo>
                  <a:pt x="0" y="3844124"/>
                </a:lnTo>
                <a:lnTo>
                  <a:pt x="0" y="995128"/>
                </a:lnTo>
                <a:lnTo>
                  <a:pt x="5344435" y="9951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B5787A5-89FE-4D05-875E-1B5FC8085837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Thực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hành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A13A2D2-CADE-4CAC-A3C6-B23A5F782A13}"/>
              </a:ext>
            </a:extLst>
          </p:cNvPr>
          <p:cNvSpPr/>
          <p:nvPr/>
        </p:nvSpPr>
        <p:spPr>
          <a:xfrm>
            <a:off x="8272648" y="2068678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7D2691A-7C0C-4CE8-B8E3-282DCFA2098C}"/>
              </a:ext>
            </a:extLst>
          </p:cNvPr>
          <p:cNvSpPr/>
          <p:nvPr/>
        </p:nvSpPr>
        <p:spPr>
          <a:xfrm>
            <a:off x="10376452" y="2778666"/>
            <a:ext cx="480060" cy="4093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AFFC294-79A5-4D50-8DB1-C3E7AF19F963}"/>
              </a:ext>
            </a:extLst>
          </p:cNvPr>
          <p:cNvSpPr/>
          <p:nvPr/>
        </p:nvSpPr>
        <p:spPr>
          <a:xfrm>
            <a:off x="6777301" y="2907431"/>
            <a:ext cx="480060" cy="424336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0A1AE7-AAB8-4EAB-8FA7-11D3F7A755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6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8"/>
    </mc:Choice>
    <mc:Fallback xmlns="">
      <p:transition spd="slow" advTm="4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58 0.03148 L -0.02058 0.03171 C -0.0194 0.02453 -0.0181 0.01759 -0.0168 0.01065 C -0.01602 0.00694 -0.01485 0.00324 -0.0142 -0.0007 C -0.01133 -0.01759 -0.01537 -0.00764 -0.00899 -0.01922 C -0.00677 -0.03519 -0.00925 -0.02269 -0.00248 -0.03982 C 0.00989 -0.0713 -0.00795 -0.03056 0.00651 -0.06273 C 0.00872 -0.07801 0.00586 -0.06736 0.01171 -0.07662 C 0.02474 -0.09769 0.01692 -0.0919 0.02591 -0.09722 C 0.02942 -0.10347 0.0306 -0.10625 0.03502 -0.11111 C 0.03658 -0.11297 0.03841 -0.11412 0.0401 -0.11574 C 0.04231 -0.11783 0.04453 -0.12014 0.04661 -0.12269 C 0.04791 -0.12408 0.04908 -0.12593 0.05052 -0.12709 C 0.05169 -0.12824 0.05312 -0.12871 0.05429 -0.1294 C 0.0556 -0.13102 0.05703 -0.13241 0.0582 -0.13403 C 0.05963 -0.13611 0.06054 -0.13959 0.06211 -0.14097 C 0.06497 -0.14352 0.0681 -0.14398 0.07122 -0.1456 C 0.07252 -0.14792 0.07343 -0.1507 0.075 -0.15255 C 0.07825 -0.15602 0.08294 -0.15764 0.08671 -0.15949 C 0.08932 -0.16158 0.09166 -0.16459 0.0944 -0.16621 C 0.09687 -0.16783 0.09974 -0.1669 0.10221 -0.16852 C 0.10416 -0.16991 0.10546 -0.17384 0.10742 -0.17547 C 0.11289 -0.17986 0.11966 -0.18079 0.12552 -0.18241 C 0.14596 -0.19445 0.13463 -0.18935 0.17591 -0.18935 C 0.1983 -0.18935 0.2207 -0.18773 0.2431 -0.18704 C 0.24622 -0.18611 0.24921 -0.18519 0.25221 -0.18472 C 0.26119 -0.18287 0.27929 -0.18009 0.27929 -0.17986 C 0.2819 -0.17847 0.2845 -0.17685 0.28711 -0.17547 C 0.2888 -0.17454 0.29062 -0.17431 0.29231 -0.17315 C 0.29414 -0.17199 0.29557 -0.16968 0.29752 -0.16852 C 0.30208 -0.16574 0.30911 -0.16343 0.31432 -0.16158 C 0.31601 -0.16019 0.3177 -0.15834 0.3194 -0.15718 C 0.32552 -0.15278 0.32799 -0.15301 0.33372 -0.14792 C 0.34479 -0.13797 0.33528 -0.14283 0.34661 -0.13866 C 0.35234 -0.12847 0.34961 -0.13172 0.3595 -0.125 C 0.36211 -0.12315 0.36731 -0.12037 0.36731 -0.12014 C 0.36901 -0.11806 0.37057 -0.11505 0.37239 -0.11343 C 0.37408 -0.11204 0.37604 -0.11273 0.3776 -0.11111 C 0.37916 -0.10949 0.38007 -0.10602 0.38151 -0.10417 C 0.38307 -0.10232 0.38502 -0.10116 0.38671 -0.09954 C 0.38893 -0.09746 0.39101 -0.09514 0.3931 -0.09259 C 0.39453 -0.09121 0.3957 -0.08935 0.397 -0.0882 C 0.39908 -0.08634 0.4013 -0.08496 0.40351 -0.08357 C 0.41132 -0.06968 0.40286 -0.08287 0.4138 -0.07199 C 0.422 -0.06389 0.41614 -0.06713 0.42291 -0.05834 C 0.42487 -0.05556 0.42721 -0.05371 0.42929 -0.05139 C 0.43203 -0.04838 0.4345 -0.04514 0.43711 -0.04213 L 0.44101 -0.0375 L 0.44492 -0.03287 C 0.44622 -0.03148 0.44765 -0.03033 0.44869 -0.02824 L 0.45651 -0.01459 C 0.45781 -0.01227 0.45937 -0.01042 0.46041 -0.00764 C 0.46393 0.00185 0.46185 -0.00278 0.46679 0.00625 C 0.47005 0.02338 0.46575 0.00208 0.4707 0.01991 C 0.47135 0.02222 0.47161 0.02453 0.472 0.02685 C 0.4707 0.07453 0.47461 0.05903 0.4694 0.07754 L 0.4694 0.07778 L 0.4694 0.07754 " pathEditMode="relative" rAng="0" ptsTypes="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grnew18">
            <a:extLst>
              <a:ext uri="{FF2B5EF4-FFF2-40B4-BE49-F238E27FC236}">
                <a16:creationId xmlns:a16="http://schemas.microsoft.com/office/drawing/2014/main" id="{E5239FAE-5529-43C2-8664-327C18A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0876E-807A-4C03-AD18-D0ABB7E4D68E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Trò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chơi</a:t>
            </a:r>
            <a:r>
              <a:rPr lang="en-US" sz="2800" b="1" dirty="0">
                <a:latin typeface="UTM Caviar" panose="02040603050506020204" pitchFamily="18" charset="0"/>
              </a:rPr>
              <a:t> “</a:t>
            </a:r>
            <a:r>
              <a:rPr lang="en-US" sz="2800" b="1" dirty="0" err="1">
                <a:latin typeface="UTM Caviar" panose="02040603050506020204" pitchFamily="18" charset="0"/>
              </a:rPr>
              <a:t>Bé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thông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minh</a:t>
            </a:r>
            <a:r>
              <a:rPr lang="en-US" sz="2800" b="1" dirty="0">
                <a:latin typeface="UTM Caviar" panose="02040603050506020204" pitchFamily="18" charset="0"/>
              </a:rPr>
              <a:t>”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BBFFC-A795-410D-B60F-0BBCD6763D40}"/>
              </a:ext>
            </a:extLst>
          </p:cNvPr>
          <p:cNvSpPr/>
          <p:nvPr/>
        </p:nvSpPr>
        <p:spPr>
          <a:xfrm>
            <a:off x="214809" y="1181347"/>
            <a:ext cx="5755801" cy="4931145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6517B9-ACB1-4D8D-B335-ACE781C92C0A}"/>
              </a:ext>
            </a:extLst>
          </p:cNvPr>
          <p:cNvSpPr/>
          <p:nvPr/>
        </p:nvSpPr>
        <p:spPr>
          <a:xfrm>
            <a:off x="6183311" y="1137747"/>
            <a:ext cx="5755801" cy="4931145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áy tính cá voi, cá ngựa, động vật, hoạt hình png | PNGEgg">
            <a:extLst>
              <a:ext uri="{FF2B5EF4-FFF2-40B4-BE49-F238E27FC236}">
                <a16:creationId xmlns:a16="http://schemas.microsoft.com/office/drawing/2014/main" id="{96B19AFB-4FF6-44EE-B8CD-008C8B890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6" b="99737" l="3889" r="96444">
                        <a14:foregroundMark x1="6889" y1="42237" x2="3889" y2="75921"/>
                        <a14:foregroundMark x1="20778" y1="92500" x2="29778" y2="99868"/>
                        <a14:foregroundMark x1="23556" y1="11842" x2="29222" y2="27368"/>
                        <a14:foregroundMark x1="29222" y1="27368" x2="29444" y2="27500"/>
                        <a14:foregroundMark x1="26667" y1="3947" x2="28000" y2="11184"/>
                        <a14:foregroundMark x1="35111" y1="4868" x2="31111" y2="10921"/>
                        <a14:foregroundMark x1="96444" y1="47895" x2="84111" y2="63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27088"/>
            <a:ext cx="3971723" cy="33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on cá vàng Clip nghệ thuật - Con cá vàng trong Suốt PNG hình Ảnh png tải  về - Miễn phí trong suốt Cá png Tải về.">
            <a:extLst>
              <a:ext uri="{FF2B5EF4-FFF2-40B4-BE49-F238E27FC236}">
                <a16:creationId xmlns:a16="http://schemas.microsoft.com/office/drawing/2014/main" id="{565A6D2C-56EE-4E88-A526-D4E17B979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0938" l="10000" r="90000">
                        <a14:foregroundMark x1="37111" y1="6250" x2="49111" y2="6250"/>
                        <a14:foregroundMark x1="45667" y1="88750" x2="49667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615" y="4229807"/>
            <a:ext cx="4663941" cy="16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Quả bóng đá Động Lực Cờ Việt Nam Vô Địch | Shopee Việt Nam">
            <a:extLst>
              <a:ext uri="{FF2B5EF4-FFF2-40B4-BE49-F238E27FC236}">
                <a16:creationId xmlns:a16="http://schemas.microsoft.com/office/drawing/2014/main" id="{8DBAB486-2007-461B-9653-61B6F4EE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56" b="91563" l="8125" r="92188">
                        <a14:foregroundMark x1="43750" y1="9844" x2="58750" y2="10938"/>
                        <a14:foregroundMark x1="92188" y1="47344" x2="90000" y2="64063"/>
                        <a14:foregroundMark x1="90000" y1="64063" x2="89063" y2="65313"/>
                        <a14:foregroundMark x1="8125" y1="51563" x2="10938" y2="70469"/>
                        <a14:foregroundMark x1="10938" y1="70469" x2="12188" y2="73281"/>
                        <a14:foregroundMark x1="36563" y1="89063" x2="72969" y2="91563"/>
                        <a14:foregroundMark x1="35469" y1="87500" x2="66875" y2="67188"/>
                        <a14:foregroundMark x1="66875" y1="67188" x2="67031" y2="67188"/>
                        <a14:foregroundMark x1="41875" y1="7656" x2="64688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11" y="2027732"/>
            <a:ext cx="3447243" cy="344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Quả bóng (banh) Tennis luyện tập | Tiki">
            <a:extLst>
              <a:ext uri="{FF2B5EF4-FFF2-40B4-BE49-F238E27FC236}">
                <a16:creationId xmlns:a16="http://schemas.microsoft.com/office/drawing/2014/main" id="{3E7CAF89-130E-40B0-BCBD-C6D5213B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00" b="94000" l="4750" r="93750">
                        <a14:foregroundMark x1="6500" y1="38375" x2="8375" y2="61375"/>
                        <a14:foregroundMark x1="8375" y1="61375" x2="13000" y2="67750"/>
                        <a14:foregroundMark x1="13000" y1="67750" x2="33500" y2="76375"/>
                        <a14:foregroundMark x1="92125" y1="49625" x2="87125" y2="77625"/>
                        <a14:foregroundMark x1="87125" y1="77625" x2="82750" y2="83750"/>
                        <a14:foregroundMark x1="82750" y1="83750" x2="44750" y2="92375"/>
                        <a14:foregroundMark x1="89750" y1="28625" x2="91125" y2="54375"/>
                        <a14:foregroundMark x1="91750" y1="35625" x2="93750" y2="54375"/>
                        <a14:foregroundMark x1="36750" y1="8375" x2="49875" y2="7125"/>
                        <a14:foregroundMark x1="49875" y1="7125" x2="57625" y2="7250"/>
                        <a14:foregroundMark x1="57625" y1="7250" x2="79500" y2="14375"/>
                        <a14:foregroundMark x1="4750" y1="43625" x2="5500" y2="57375"/>
                        <a14:foregroundMark x1="46125" y1="94000" x2="54875" y2="91375"/>
                        <a14:foregroundMark x1="54875" y1="91375" x2="57750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1" y="2182090"/>
            <a:ext cx="2193095" cy="21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2F45426A-09F7-463B-A3EB-FDDA20119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313" y="1962943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7053CB82-C875-4DBC-B508-5A85E948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19" y="3751354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C397E9-541A-45DD-8DD5-0112899DB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1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0"/>
    </mc:Choice>
    <mc:Fallback xmlns="">
      <p:transition spd="slow" advTm="5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bgrnew18">
            <a:extLst>
              <a:ext uri="{FF2B5EF4-FFF2-40B4-BE49-F238E27FC236}">
                <a16:creationId xmlns:a16="http://schemas.microsoft.com/office/drawing/2014/main" id="{E5239FAE-5529-43C2-8664-327C18A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EDDF0-6B17-44C1-86D3-834180FDB742}"/>
              </a:ext>
            </a:extLst>
          </p:cNvPr>
          <p:cNvSpPr/>
          <p:nvPr/>
        </p:nvSpPr>
        <p:spPr>
          <a:xfrm>
            <a:off x="300583" y="1137746"/>
            <a:ext cx="5755801" cy="5459719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EB945B4-D61B-4AB6-A0AA-664C06AFE3BB}"/>
              </a:ext>
            </a:extLst>
          </p:cNvPr>
          <p:cNvSpPr/>
          <p:nvPr/>
        </p:nvSpPr>
        <p:spPr>
          <a:xfrm>
            <a:off x="6105710" y="1131581"/>
            <a:ext cx="5755801" cy="5459719"/>
          </a:xfrm>
          <a:prstGeom prst="round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159ACC-5BA3-43E1-BDCC-585486035124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Trò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chơi</a:t>
            </a:r>
            <a:r>
              <a:rPr lang="en-US" sz="2800" b="1" dirty="0">
                <a:latin typeface="UTM Caviar" panose="02040603050506020204" pitchFamily="18" charset="0"/>
              </a:rPr>
              <a:t> “</a:t>
            </a:r>
            <a:r>
              <a:rPr lang="en-US" sz="2800" b="1" dirty="0" err="1">
                <a:latin typeface="UTM Caviar" panose="02040603050506020204" pitchFamily="18" charset="0"/>
              </a:rPr>
              <a:t>Bé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thông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minh</a:t>
            </a:r>
            <a:r>
              <a:rPr lang="en-US" sz="2800" b="1" dirty="0">
                <a:latin typeface="UTM Caviar" panose="02040603050506020204" pitchFamily="18" charset="0"/>
              </a:rPr>
              <a:t>”</a:t>
            </a:r>
          </a:p>
        </p:txBody>
      </p:sp>
      <p:pic>
        <p:nvPicPr>
          <p:cNvPr id="25" name="Picture 10" descr="Câu đố về con trâu | Mầm non Tân Mai">
            <a:extLst>
              <a:ext uri="{FF2B5EF4-FFF2-40B4-BE49-F238E27FC236}">
                <a16:creationId xmlns:a16="http://schemas.microsoft.com/office/drawing/2014/main" id="{7664094B-29BC-437C-B7A2-A67B67C9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10" r="96441">
                        <a14:foregroundMark x1="96441" y1="29322" x2="91186" y2="37797"/>
                        <a14:foregroundMark x1="6610" y1="52034" x2="19661" y2="49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39" y="753503"/>
            <a:ext cx="5307805" cy="53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Hướng dẫn bé yêu vẽ một con ngựa dễ thương | Vẽ Từng Nét Nhỏ">
            <a:extLst>
              <a:ext uri="{FF2B5EF4-FFF2-40B4-BE49-F238E27FC236}">
                <a16:creationId xmlns:a16="http://schemas.microsoft.com/office/drawing/2014/main" id="{2622F90B-7478-4426-8C10-DE8A1B51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02" b="93588" l="3500" r="95750">
                        <a14:foregroundMark x1="64250" y1="7481" x2="79500" y2="8244"/>
                        <a14:foregroundMark x1="92375" y1="23969" x2="93250" y2="38626"/>
                        <a14:foregroundMark x1="75250" y1="6718" x2="78875" y2="5954"/>
                        <a14:foregroundMark x1="30875" y1="93588" x2="37500" y2="89771"/>
                        <a14:foregroundMark x1="37500" y1="89771" x2="37750" y2="89160"/>
                        <a14:foregroundMark x1="65750" y1="91756" x2="69000" y2="91756"/>
                        <a14:foregroundMark x1="3625" y1="62443" x2="11000" y2="64580"/>
                        <a14:foregroundMark x1="11000" y1="64580" x2="14750" y2="64275"/>
                        <a14:foregroundMark x1="96250" y1="31298" x2="95750" y2="39695"/>
                        <a14:foregroundMark x1="95750" y1="39695" x2="95750" y2="3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457" y="3451633"/>
            <a:ext cx="3689158" cy="30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CEE64022-C727-4524-AA6B-A4A6B955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214" y="1336467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à phê cốc cốc - cái chén png tải về - Miễn phí trong suốt Màu Xanh png Tải  về.">
            <a:extLst>
              <a:ext uri="{FF2B5EF4-FFF2-40B4-BE49-F238E27FC236}">
                <a16:creationId xmlns:a16="http://schemas.microsoft.com/office/drawing/2014/main" id="{8343E726-B7AF-491D-9E49-88C9196E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3000" l="10000" r="90000">
                        <a14:foregroundMark x1="35222" y1="7000" x2="47444" y2="8800"/>
                        <a14:foregroundMark x1="47444" y1="8800" x2="47444" y2="9000"/>
                        <a14:foregroundMark x1="36333" y1="92000" x2="48556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00" y="2212436"/>
            <a:ext cx="6091600" cy="33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Kỹ Vật: Chiếc áo Bà Ba màu nâu">
            <a:extLst>
              <a:ext uri="{FF2B5EF4-FFF2-40B4-BE49-F238E27FC236}">
                <a16:creationId xmlns:a16="http://schemas.microsoft.com/office/drawing/2014/main" id="{273C6335-0670-4F5E-8C38-9F56B989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6" b="89831" l="9859" r="92488">
                        <a14:foregroundMark x1="88732" y1="33898" x2="92488" y2="47458"/>
                        <a14:foregroundMark x1="29108" y1="30932" x2="53052" y2="2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06" y="2472971"/>
            <a:ext cx="3172462" cy="351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93A1EF71-928D-4E42-9291-19F06B5A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80" y="2585951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1B079F-B81F-4C74-8BC6-BB560B7F8C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6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13"/>
    </mc:Choice>
    <mc:Fallback xmlns="">
      <p:transition spd="slow" advTm="4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7551D-F030-47E0-AEDF-9F2EA746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67EF5C-8BBD-40B0-A416-B01E5D8F7894}"/>
              </a:ext>
            </a:extLst>
          </p:cNvPr>
          <p:cNvSpPr/>
          <p:nvPr/>
        </p:nvSpPr>
        <p:spPr>
          <a:xfrm>
            <a:off x="1842053" y="2355574"/>
            <a:ext cx="8719930" cy="21468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SO SÁNH ĐỘ LỚN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2 ĐỐI T</a:t>
            </a:r>
            <a:r>
              <a:rPr lang="vi-VN" sz="6600" dirty="0">
                <a:solidFill>
                  <a:srgbClr val="FF0000"/>
                </a:solidFill>
                <a:latin typeface="UTM Azuki" panose="02040603050506020204" pitchFamily="18" charset="0"/>
              </a:rPr>
              <a:t>Ư</a:t>
            </a:r>
            <a:r>
              <a:rPr lang="en-US" sz="6600" dirty="0">
                <a:solidFill>
                  <a:srgbClr val="FF0000"/>
                </a:solidFill>
                <a:latin typeface="UTM Azuki" panose="02040603050506020204" pitchFamily="18" charset="0"/>
              </a:rPr>
              <a:t>ỢNG</a:t>
            </a:r>
            <a:endParaRPr lang="en-US" sz="5400" dirty="0">
              <a:solidFill>
                <a:srgbClr val="FF0000"/>
              </a:solidFill>
              <a:latin typeface="UTM Azuki" panose="020406030505060202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F5895D-54F6-496F-9F92-F4CBEE127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0"/>
    </mc:Choice>
    <mc:Fallback xmlns="">
      <p:transition spd="slow" advTm="1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5CCE9D6A-3B3A-4448-9125-AB21DACA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B4CE75-884C-4D30-A9E1-A9208056E0DE}"/>
              </a:ext>
            </a:extLst>
          </p:cNvPr>
          <p:cNvSpPr/>
          <p:nvPr/>
        </p:nvSpPr>
        <p:spPr>
          <a:xfrm>
            <a:off x="3631474" y="397786"/>
            <a:ext cx="7733212" cy="568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giúp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chuẩn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bị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1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đối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t</a:t>
            </a:r>
            <a:r>
              <a:rPr lang="vi-VN" sz="6000" dirty="0">
                <a:solidFill>
                  <a:srgbClr val="002060"/>
                </a:solidFill>
                <a:latin typeface="UTM Azuki" panose="02040603050506020204" pitchFamily="18" charset="0"/>
              </a:rPr>
              <a:t>ư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ợng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độ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lớn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bằng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nhau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khác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nhau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nh</a:t>
            </a:r>
            <a:r>
              <a:rPr lang="vi-VN" sz="6000" dirty="0">
                <a:solidFill>
                  <a:srgbClr val="002060"/>
                </a:solidFill>
                <a:latin typeface="UTM Azuki" panose="02040603050506020204" pitchFamily="18" charset="0"/>
              </a:rPr>
              <a:t>ư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bat,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cái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rổ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gấu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bông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búp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zuki" panose="02040603050506020204" pitchFamily="18" charset="0"/>
              </a:rPr>
              <a:t>bê</a:t>
            </a:r>
            <a:r>
              <a:rPr lang="en-US" sz="6000" dirty="0">
                <a:solidFill>
                  <a:srgbClr val="002060"/>
                </a:solidFill>
                <a:latin typeface="UTM Azuki" panose="02040603050506020204" pitchFamily="18" charset="0"/>
              </a:rPr>
              <a:t>….</a:t>
            </a:r>
            <a:endParaRPr lang="en-US" sz="48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pic>
        <p:nvPicPr>
          <p:cNvPr id="13" name="Picture 14" descr="Búp bê Ddung quàng khăn đỏ FDE1832A 18CM - Nhiều màu - 1Y - Shop VnExpress">
            <a:extLst>
              <a:ext uri="{FF2B5EF4-FFF2-40B4-BE49-F238E27FC236}">
                <a16:creationId xmlns:a16="http://schemas.microsoft.com/office/drawing/2014/main" id="{3268E3B5-B4CA-465D-8C08-39B89F75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036" l="10000" r="90000">
                        <a14:foregroundMark x1="38571" y1="89643" x2="46786" y2="87321"/>
                        <a14:foregroundMark x1="40893" y1="93036" x2="50179" y2="91429"/>
                        <a14:foregroundMark x1="61250" y1="24821" x2="59643" y2="39464"/>
                        <a14:foregroundMark x1="44464" y1="24107" x2="39107" y2="38750"/>
                        <a14:foregroundMark x1="17500" y1="62143" x2="19286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965" y="-145574"/>
            <a:ext cx="5145405" cy="514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76B2E6-59E0-4987-84BC-AF30E983E286}"/>
              </a:ext>
            </a:extLst>
          </p:cNvPr>
          <p:cNvGrpSpPr/>
          <p:nvPr/>
        </p:nvGrpSpPr>
        <p:grpSpPr>
          <a:xfrm>
            <a:off x="364641" y="3203973"/>
            <a:ext cx="3882864" cy="3882864"/>
            <a:chOff x="4611802" y="4280390"/>
            <a:chExt cx="3882864" cy="3882864"/>
          </a:xfrm>
        </p:grpSpPr>
        <p:pic>
          <p:nvPicPr>
            <p:cNvPr id="14" name="Picture 28" descr="H M Services Round Cane Fruit Basket with Handle (Standard Size, Brown) -2  Pieces : Amazon.in: Home &amp;amp; Kitchen">
              <a:extLst>
                <a:ext uri="{FF2B5EF4-FFF2-40B4-BE49-F238E27FC236}">
                  <a16:creationId xmlns:a16="http://schemas.microsoft.com/office/drawing/2014/main" id="{C47653A5-0373-44A9-BB4E-AF5432395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000" b="90000" l="4091" r="94182">
                          <a14:foregroundMark x1="4091" y1="52545" x2="5909" y2="64364"/>
                          <a14:foregroundMark x1="94182" y1="50818" x2="93000" y2="63727"/>
                          <a14:foregroundMark x1="50000" y1="9000" x2="55364" y2="9000"/>
                          <a14:foregroundMark x1="61273" y1="12545" x2="65364" y2="13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802" y="4280390"/>
              <a:ext cx="3882864" cy="388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xtra large salad serving bowl - Marketplace - Gifts online">
              <a:extLst>
                <a:ext uri="{FF2B5EF4-FFF2-40B4-BE49-F238E27FC236}">
                  <a16:creationId xmlns:a16="http://schemas.microsoft.com/office/drawing/2014/main" id="{4C747F37-CF53-47C5-9E27-7C6B99E9C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16" b="92638" l="3988" r="94479">
                          <a14:foregroundMark x1="6442" y1="36810" x2="6442" y2="54294"/>
                          <a14:foregroundMark x1="6442" y1="54294" x2="9816" y2="65337"/>
                          <a14:foregroundMark x1="4601" y1="45399" x2="5215" y2="58896"/>
                          <a14:foregroundMark x1="89571" y1="38037" x2="91718" y2="58896"/>
                          <a14:foregroundMark x1="94785" y1="42638" x2="94785" y2="51840"/>
                          <a14:foregroundMark x1="35890" y1="89571" x2="51840" y2="92638"/>
                          <a14:foregroundMark x1="51840" y1="92638" x2="56748" y2="91718"/>
                          <a14:foregroundMark x1="45706" y1="88037" x2="56442" y2="846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033" y="5433245"/>
              <a:ext cx="1539239" cy="1539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AF9EEF-B468-4A7D-B3F7-F15A8524F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 descr="bgrnew18">
            <a:extLst>
              <a:ext uri="{FF2B5EF4-FFF2-40B4-BE49-F238E27FC236}">
                <a16:creationId xmlns:a16="http://schemas.microsoft.com/office/drawing/2014/main" id="{668AC7B9-A5FB-4114-B767-1E580EC3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30876E-807A-4C03-AD18-D0ABB7E4D68E}"/>
              </a:ext>
            </a:extLst>
          </p:cNvPr>
          <p:cNvSpPr/>
          <p:nvPr/>
        </p:nvSpPr>
        <p:spPr>
          <a:xfrm>
            <a:off x="1838114" y="197096"/>
            <a:ext cx="8116957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Caviar" panose="02040603050506020204" pitchFamily="18" charset="0"/>
              </a:rPr>
              <a:t>Tìm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r>
              <a:rPr lang="en-US" sz="2800" b="1" dirty="0">
                <a:latin typeface="UTM Caviar" panose="02040603050506020204" pitchFamily="18" charset="0"/>
              </a:rPr>
              <a:t> to, </a:t>
            </a:r>
            <a:r>
              <a:rPr lang="en-US" sz="2800" b="1" dirty="0" err="1">
                <a:latin typeface="UTM Caviar" panose="02040603050506020204" pitchFamily="18" charset="0"/>
              </a:rPr>
              <a:t>nhỏ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theo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yêu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cầu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3BA5AC-1ABA-4141-B23F-96CC52CCCF7F}"/>
              </a:ext>
            </a:extLst>
          </p:cNvPr>
          <p:cNvSpPr/>
          <p:nvPr/>
        </p:nvSpPr>
        <p:spPr>
          <a:xfrm>
            <a:off x="580071" y="945542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60D427-9C09-4C33-84C3-C140F313F9E5}"/>
              </a:ext>
            </a:extLst>
          </p:cNvPr>
          <p:cNvSpPr/>
          <p:nvPr/>
        </p:nvSpPr>
        <p:spPr>
          <a:xfrm>
            <a:off x="520188" y="3821114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5D5E5E8-1F27-4532-97B7-C566A3143AD5}"/>
              </a:ext>
            </a:extLst>
          </p:cNvPr>
          <p:cNvSpPr/>
          <p:nvPr/>
        </p:nvSpPr>
        <p:spPr>
          <a:xfrm>
            <a:off x="6354426" y="1040297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2395411-AB7D-4D92-BF41-3F2D5B917B3B}"/>
              </a:ext>
            </a:extLst>
          </p:cNvPr>
          <p:cNvSpPr/>
          <p:nvPr/>
        </p:nvSpPr>
        <p:spPr>
          <a:xfrm>
            <a:off x="6384282" y="3761481"/>
            <a:ext cx="5128591" cy="2605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16" descr="thu bông ninja - gấu bông giá rẻ - gấu việt nam - gấu hà nội -gau bong">
            <a:extLst>
              <a:ext uri="{FF2B5EF4-FFF2-40B4-BE49-F238E27FC236}">
                <a16:creationId xmlns:a16="http://schemas.microsoft.com/office/drawing/2014/main" id="{6B6E3361-9EF2-42AA-B3CF-3FDAE382B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1240" y="28210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8" descr="thu bông ninja - gấu bông giá rẻ - gấu việt nam - gấu hà nội -gau bong">
            <a:extLst>
              <a:ext uri="{FF2B5EF4-FFF2-40B4-BE49-F238E27FC236}">
                <a16:creationId xmlns:a16="http://schemas.microsoft.com/office/drawing/2014/main" id="{B2737B74-4C39-48A2-A3EA-3B0F9D40C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83640" y="29734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2" name="Picture 20" descr="búp bê vải bông siêu xinh cho bé/ pretty doll giảm chỉ còn 99,000 đ">
            <a:extLst>
              <a:ext uri="{FF2B5EF4-FFF2-40B4-BE49-F238E27FC236}">
                <a16:creationId xmlns:a16="http://schemas.microsoft.com/office/drawing/2014/main" id="{33716782-0CD5-4DAA-940C-5EA594ED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25" l="10000" r="90000">
                        <a14:foregroundMark x1="61563" y1="90313" x2="76563" y2="90313"/>
                        <a14:foregroundMark x1="88750" y1="79688" x2="90000" y2="88750"/>
                        <a14:foregroundMark x1="21875" y1="92500" x2="33125" y2="93125"/>
                        <a14:foregroundMark x1="55313" y1="71875" x2="62500" y2="84063"/>
                        <a14:foregroundMark x1="56250" y1="82500" x2="54688" y2="89375"/>
                        <a14:backgroundMark x1="54369" y1="80728" x2="54528" y2="82115"/>
                        <a14:backgroundMark x1="52188" y1="69063" x2="53242" y2="72978"/>
                        <a14:backgroundMark x1="48125" y1="80938" x2="50574" y2="83493"/>
                        <a14:backgroundMark x1="52749" y1="88942" x2="51875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20"/>
          <a:stretch/>
        </p:blipFill>
        <p:spPr bwMode="auto">
          <a:xfrm>
            <a:off x="3719177" y="1023900"/>
            <a:ext cx="1218090" cy="26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0" descr="búp bê vải bông siêu xinh cho bé/ pretty doll giảm chỉ còn 99,000 đ">
            <a:extLst>
              <a:ext uri="{FF2B5EF4-FFF2-40B4-BE49-F238E27FC236}">
                <a16:creationId xmlns:a16="http://schemas.microsoft.com/office/drawing/2014/main" id="{CF1B052A-043C-4561-AE65-F0D460F0C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25" l="10000" r="90000">
                        <a14:foregroundMark x1="61563" y1="90313" x2="76563" y2="90313"/>
                        <a14:foregroundMark x1="88750" y1="79688" x2="90000" y2="88750"/>
                        <a14:foregroundMark x1="21875" y1="92500" x2="33125" y2="93125"/>
                        <a14:backgroundMark x1="54063" y1="25000" x2="54375" y2="39063"/>
                        <a14:backgroundMark x1="54375" y1="39063" x2="52812" y2="64063"/>
                        <a14:backgroundMark x1="54063" y1="64063" x2="56250" y2="68125"/>
                        <a14:backgroundMark x1="61563" y1="67188" x2="69063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622"/>
          <a:stretch/>
        </p:blipFill>
        <p:spPr bwMode="auto">
          <a:xfrm>
            <a:off x="1265832" y="577521"/>
            <a:ext cx="1711705" cy="30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appy Brown Teddy Bear | Shop Teddy Bears Online Now at Build-A-Bear®">
            <a:extLst>
              <a:ext uri="{FF2B5EF4-FFF2-40B4-BE49-F238E27FC236}">
                <a16:creationId xmlns:a16="http://schemas.microsoft.com/office/drawing/2014/main" id="{1492499E-600A-439C-BDD9-C7D79800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83" b="92500" l="10000" r="90000">
                        <a14:foregroundMark x1="37083" y1="4917" x2="44167" y2="7583"/>
                        <a14:foregroundMark x1="44167" y1="7583" x2="54083" y2="8583"/>
                        <a14:foregroundMark x1="19417" y1="30250" x2="19833" y2="38417"/>
                        <a14:foregroundMark x1="19833" y1="38417" x2="23083" y2="45167"/>
                        <a14:foregroundMark x1="23083" y1="45167" x2="24083" y2="45250"/>
                        <a14:foregroundMark x1="41750" y1="92583" x2="51750" y2="88250"/>
                        <a14:foregroundMark x1="37750" y1="3583" x2="43083" y2="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15" y="1013966"/>
            <a:ext cx="2708857" cy="270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TRUELOVER 120Inches Super Soft Brown teddy and Plush Cute Teddy Bear with  Premium Long Fur 4 feet - 120 cm - 120Inches Super Soft Brown teddy and  Plush Cute Teddy Bear with">
            <a:extLst>
              <a:ext uri="{FF2B5EF4-FFF2-40B4-BE49-F238E27FC236}">
                <a16:creationId xmlns:a16="http://schemas.microsoft.com/office/drawing/2014/main" id="{DF0739D4-E3F3-4FD4-B093-59A87905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7596" l="10000" r="90000">
                        <a14:foregroundMark x1="24878" y1="6490" x2="65854" y2="8894"/>
                        <a14:foregroundMark x1="24390" y1="91346" x2="31463" y2="92548"/>
                        <a14:foregroundMark x1="64634" y1="95433" x2="72927" y2="94231"/>
                        <a14:foregroundMark x1="23171" y1="97596" x2="33659" y2="94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10" y="1522139"/>
            <a:ext cx="2047837" cy="207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EF16D14B-F475-44A1-B83C-4E8AF027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543" y="2245894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4" descr="Ô tô tải chở hàng tỉ lệ 1:16 xe chạy đà có âm thanh và đèn đồ chơi trẻ em |  Shopee Việt Nam">
            <a:extLst>
              <a:ext uri="{FF2B5EF4-FFF2-40B4-BE49-F238E27FC236}">
                <a16:creationId xmlns:a16="http://schemas.microsoft.com/office/drawing/2014/main" id="{EFC672E7-0D7F-4FC1-B4D3-AA6DD71A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28" r="92778">
                        <a14:foregroundMark x1="6111" y1="31250" x2="1528" y2="55000"/>
                        <a14:foregroundMark x1="1528" y1="55000" x2="1806" y2="60556"/>
                        <a14:foregroundMark x1="92778" y1="23472" x2="87778" y2="40000"/>
                        <a14:foregroundMark x1="87778" y1="40000" x2="87778" y2="40139"/>
                        <a14:foregroundMark x1="26806" y1="23889" x2="29861" y2="56528"/>
                        <a14:foregroundMark x1="29861" y1="56528" x2="31111" y2="58194"/>
                        <a14:foregroundMark x1="26528" y1="29167" x2="26111" y2="44167"/>
                        <a14:foregroundMark x1="48472" y1="30556" x2="82639" y2="30556"/>
                        <a14:foregroundMark x1="82639" y1="30556" x2="85139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98" y="3389315"/>
            <a:ext cx="2994828" cy="299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EBBBD831-476A-445C-9E49-89C469FDA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" y="4406176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4" descr="Ô tô tải chở hàng tỉ lệ 1:16 xe chạy đà có âm thanh và đèn đồ chơi trẻ em |  Shopee Việt Nam">
            <a:extLst>
              <a:ext uri="{FF2B5EF4-FFF2-40B4-BE49-F238E27FC236}">
                <a16:creationId xmlns:a16="http://schemas.microsoft.com/office/drawing/2014/main" id="{22159EFD-9969-45E5-BD64-87FCFF28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528" r="92778">
                        <a14:foregroundMark x1="6111" y1="31250" x2="1528" y2="55000"/>
                        <a14:foregroundMark x1="1528" y1="55000" x2="1806" y2="60556"/>
                        <a14:foregroundMark x1="92778" y1="23472" x2="87778" y2="40000"/>
                        <a14:foregroundMark x1="87778" y1="40000" x2="87778" y2="40139"/>
                        <a14:foregroundMark x1="26806" y1="23889" x2="29861" y2="56528"/>
                        <a14:foregroundMark x1="29861" y1="56528" x2="31111" y2="58194"/>
                        <a14:foregroundMark x1="26528" y1="29167" x2="26111" y2="44167"/>
                        <a14:foregroundMark x1="48472" y1="30556" x2="82639" y2="30556"/>
                        <a14:foregroundMark x1="82639" y1="30556" x2="85139" y2="3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01" y="4338867"/>
            <a:ext cx="2342519" cy="23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0C7B078A-AE5D-4904-B2A2-ABD12A21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01" y="2195216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Tranh tô màu ngôi nhà đơn giản và đẹp nhất cho các bé">
            <a:extLst>
              <a:ext uri="{FF2B5EF4-FFF2-40B4-BE49-F238E27FC236}">
                <a16:creationId xmlns:a16="http://schemas.microsoft.com/office/drawing/2014/main" id="{22FE9A00-15A2-4DDD-A037-90A61495F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9161" y1="23868" x2="61538" y2="45473"/>
                        <a14:backgroundMark x1="73287" y1="15844" x2="91329" y2="67695"/>
                        <a14:backgroundMark x1="61119" y1="16461" x2="82657" y2="70165"/>
                        <a14:backgroundMark x1="63916" y1="32716" x2="80699" y2="65021"/>
                        <a14:backgroundMark x1="80699" y1="65021" x2="81259" y2="65226"/>
                        <a14:backgroundMark x1="64476" y1="39712" x2="79021" y2="54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680" y="3355610"/>
            <a:ext cx="4572001" cy="3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Tả ngôi nhà của em - Văn lớp 5 | VFO.VN">
            <a:extLst>
              <a:ext uri="{FF2B5EF4-FFF2-40B4-BE49-F238E27FC236}">
                <a16:creationId xmlns:a16="http://schemas.microsoft.com/office/drawing/2014/main" id="{FDFFFD53-BDC3-45F8-9496-4B15A894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24" b="89903" l="5625" r="94375">
                        <a14:foregroundMark x1="45208" y1="4854" x2="53750" y2="6214"/>
                        <a14:foregroundMark x1="5625" y1="41165" x2="5625" y2="45243"/>
                        <a14:foregroundMark x1="90625" y1="35534" x2="94583" y2="44466"/>
                        <a14:foregroundMark x1="50208" y1="22913" x2="50208" y2="56893"/>
                        <a14:foregroundMark x1="14583" y1="84078" x2="54167" y2="84466"/>
                        <a14:foregroundMark x1="10208" y1="85825" x2="51250" y2="85825"/>
                        <a14:foregroundMark x1="49583" y1="2524" x2="49583" y2="27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41" y="3368180"/>
            <a:ext cx="2913755" cy="312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ình ảnh mặt cười đẹp dễ thương, cảm xúc ngập tràn!">
            <a:extLst>
              <a:ext uri="{FF2B5EF4-FFF2-40B4-BE49-F238E27FC236}">
                <a16:creationId xmlns:a16="http://schemas.microsoft.com/office/drawing/2014/main" id="{74627291-78DE-42C9-B96C-47B4552F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58" b="90000" l="10000" r="90000">
                        <a14:foregroundMark x1="47083" y1="8358" x2="52500" y2="9478"/>
                        <a14:foregroundMark x1="44375" y1="72761" x2="53229" y2="66716"/>
                        <a14:foregroundMark x1="53229" y1="66716" x2="53854" y2="65821"/>
                        <a14:foregroundMark x1="46146" y1="75299" x2="55208" y2="70299"/>
                        <a14:foregroundMark x1="55208" y1="70299" x2="55208" y2="70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74" y="5351337"/>
            <a:ext cx="1885220" cy="13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B7ABC9-B6B1-4841-8D87-19ED5A15F4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63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4"/>
    </mc:Choice>
    <mc:Fallback xmlns="">
      <p:transition spd="slow" advTm="10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grnew18">
            <a:extLst>
              <a:ext uri="{FF2B5EF4-FFF2-40B4-BE49-F238E27FC236}">
                <a16:creationId xmlns:a16="http://schemas.microsoft.com/office/drawing/2014/main" id="{F04788E9-09B8-4008-9D86-8863D209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721BA8-864A-4732-BF6B-C029AF3BFDF8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4A1D3-572D-403F-A454-8406D47DE252}"/>
              </a:ext>
            </a:extLst>
          </p:cNvPr>
          <p:cNvGrpSpPr/>
          <p:nvPr/>
        </p:nvGrpSpPr>
        <p:grpSpPr>
          <a:xfrm>
            <a:off x="4984716" y="1086204"/>
            <a:ext cx="4685592" cy="4685592"/>
            <a:chOff x="4984716" y="1086204"/>
            <a:chExt cx="4685592" cy="4685592"/>
          </a:xfrm>
        </p:grpSpPr>
        <p:pic>
          <p:nvPicPr>
            <p:cNvPr id="3" name="Picture 2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FBBFA39E-36C2-4B4C-80A5-292CD111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16" y="1086204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Nơ Nữ Xanh Dương- N010819 - Cà vạt cao cấp - Cavat, Caravat, Nơ chất lượng">
              <a:extLst>
                <a:ext uri="{FF2B5EF4-FFF2-40B4-BE49-F238E27FC236}">
                  <a16:creationId xmlns:a16="http://schemas.microsoft.com/office/drawing/2014/main" id="{1D9ABCDD-F1D3-464C-BCB9-85D4E19E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8118" y1="13391" x2="40941" y2="25723"/>
                          <a14:backgroundMark x1="57765" y1="11079" x2="58706" y2="24952"/>
                          <a14:backgroundMark x1="42824" y1="15703" x2="42824" y2="25723"/>
                          <a14:backgroundMark x1="56824" y1="27938" x2="58706" y2="28709"/>
                          <a14:backgroundMark x1="41882" y1="24952" x2="47529" y2="32563"/>
                          <a14:backgroundMark x1="43765" y1="30250" x2="46588" y2="34104"/>
                          <a14:backgroundMark x1="41882" y1="26397" x2="46588" y2="31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639" y="2527419"/>
              <a:ext cx="2187087" cy="207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C5033-0962-419C-AFFC-A2C8DE1EE47C}"/>
              </a:ext>
            </a:extLst>
          </p:cNvPr>
          <p:cNvGrpSpPr/>
          <p:nvPr/>
        </p:nvGrpSpPr>
        <p:grpSpPr>
          <a:xfrm>
            <a:off x="1548890" y="2060081"/>
            <a:ext cx="3894615" cy="3711715"/>
            <a:chOff x="1277079" y="1224436"/>
            <a:chExt cx="4685592" cy="4685592"/>
          </a:xfrm>
        </p:grpSpPr>
        <p:pic>
          <p:nvPicPr>
            <p:cNvPr id="7" name="Picture 6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AA32E5AF-9AC5-496C-A1AC-1AD352973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079" y="1224436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Nơ bướm 001 - Cavat.com.vn">
              <a:extLst>
                <a:ext uri="{FF2B5EF4-FFF2-40B4-BE49-F238E27FC236}">
                  <a16:creationId xmlns:a16="http://schemas.microsoft.com/office/drawing/2014/main" id="{C8F3D403-4389-410E-A17F-D27E456DB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95898" l="9961" r="89844">
                          <a14:foregroundMark x1="66992" y1="90234" x2="64648" y2="95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79" y="2897344"/>
              <a:ext cx="1661160" cy="166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7451182" y="151852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B9BAB2F-4A24-4220-998C-F191DC6D6C29}"/>
              </a:ext>
            </a:extLst>
          </p:cNvPr>
          <p:cNvSpPr/>
          <p:nvPr/>
        </p:nvSpPr>
        <p:spPr>
          <a:xfrm rot="4581518">
            <a:off x="8867487" y="4398646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468F4D0-B163-4F4D-A349-93D9630EDFAB}"/>
              </a:ext>
            </a:extLst>
          </p:cNvPr>
          <p:cNvSpPr/>
          <p:nvPr/>
        </p:nvSpPr>
        <p:spPr>
          <a:xfrm rot="18811255">
            <a:off x="5314545" y="2304907"/>
            <a:ext cx="480060" cy="445023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085111-0194-4479-9184-45A9A1346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10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52"/>
    </mc:Choice>
    <mc:Fallback xmlns="">
      <p:transition spd="slow" advTm="61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8 0.00325 L 0.32838 0.0032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grnew18">
            <a:extLst>
              <a:ext uri="{FF2B5EF4-FFF2-40B4-BE49-F238E27FC236}">
                <a16:creationId xmlns:a16="http://schemas.microsoft.com/office/drawing/2014/main" id="{F04788E9-09B8-4008-9D86-8863D209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721BA8-864A-4732-BF6B-C029AF3BFDF8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C5033-0962-419C-AFFC-A2C8DE1EE47C}"/>
              </a:ext>
            </a:extLst>
          </p:cNvPr>
          <p:cNvGrpSpPr/>
          <p:nvPr/>
        </p:nvGrpSpPr>
        <p:grpSpPr>
          <a:xfrm>
            <a:off x="1939747" y="1962200"/>
            <a:ext cx="3894615" cy="3711715"/>
            <a:chOff x="1277079" y="1224436"/>
            <a:chExt cx="4685592" cy="4685592"/>
          </a:xfrm>
        </p:grpSpPr>
        <p:pic>
          <p:nvPicPr>
            <p:cNvPr id="7" name="Picture 6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AA32E5AF-9AC5-496C-A1AC-1AD3529737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079" y="1224436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Nơ bướm 001 - Cavat.com.vn">
              <a:extLst>
                <a:ext uri="{FF2B5EF4-FFF2-40B4-BE49-F238E27FC236}">
                  <a16:creationId xmlns:a16="http://schemas.microsoft.com/office/drawing/2014/main" id="{C8F3D403-4389-410E-A17F-D27E456DB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5898" l="9961" r="89844">
                          <a14:foregroundMark x1="66992" y1="90234" x2="64648" y2="958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79" y="2897344"/>
              <a:ext cx="1661160" cy="166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94A1D3-572D-403F-A454-8406D47DE252}"/>
              </a:ext>
            </a:extLst>
          </p:cNvPr>
          <p:cNvGrpSpPr/>
          <p:nvPr/>
        </p:nvGrpSpPr>
        <p:grpSpPr>
          <a:xfrm>
            <a:off x="4984716" y="1086204"/>
            <a:ext cx="4685592" cy="4685592"/>
            <a:chOff x="4984716" y="1086204"/>
            <a:chExt cx="4685592" cy="4685592"/>
          </a:xfrm>
        </p:grpSpPr>
        <p:pic>
          <p:nvPicPr>
            <p:cNvPr id="3" name="Picture 2" descr="Happy Brown Teddy Bear | Shop Teddy Bears Online Now at Build-A-Bear®">
              <a:extLst>
                <a:ext uri="{FF2B5EF4-FFF2-40B4-BE49-F238E27FC236}">
                  <a16:creationId xmlns:a16="http://schemas.microsoft.com/office/drawing/2014/main" id="{FBBFA39E-36C2-4B4C-80A5-292CD1115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83" b="92500" l="10000" r="90000">
                          <a14:foregroundMark x1="37083" y1="4917" x2="44167" y2="7583"/>
                          <a14:foregroundMark x1="44167" y1="7583" x2="54083" y2="8583"/>
                          <a14:foregroundMark x1="19417" y1="30250" x2="19833" y2="38417"/>
                          <a14:foregroundMark x1="19833" y1="38417" x2="23083" y2="45167"/>
                          <a14:foregroundMark x1="23083" y1="45167" x2="24083" y2="45250"/>
                          <a14:foregroundMark x1="41750" y1="92583" x2="51750" y2="88250"/>
                          <a14:foregroundMark x1="37750" y1="3583" x2="43083" y2="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16" y="1086204"/>
              <a:ext cx="4685592" cy="4685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Nơ Nữ Xanh Dương- N010819 - Cà vạt cao cấp - Cavat, Caravat, Nơ chất lượng">
              <a:extLst>
                <a:ext uri="{FF2B5EF4-FFF2-40B4-BE49-F238E27FC236}">
                  <a16:creationId xmlns:a16="http://schemas.microsoft.com/office/drawing/2014/main" id="{1D9ABCDD-F1D3-464C-BCB9-85D4E19E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38118" y1="13391" x2="40941" y2="25723"/>
                          <a14:backgroundMark x1="57765" y1="11079" x2="58706" y2="24952"/>
                          <a14:backgroundMark x1="42824" y1="15703" x2="42824" y2="25723"/>
                          <a14:backgroundMark x1="56824" y1="27938" x2="58706" y2="28709"/>
                          <a14:backgroundMark x1="41882" y1="24952" x2="47529" y2="32563"/>
                          <a14:backgroundMark x1="43765" y1="30250" x2="46588" y2="34104"/>
                          <a14:backgroundMark x1="41882" y1="26397" x2="46588" y2="31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639" y="2527419"/>
              <a:ext cx="2187087" cy="2079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CB4C5F-1ECA-414E-85CE-E61F3E8050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7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2"/>
    </mc:Choice>
    <mc:Fallback xmlns="">
      <p:transition spd="slow" advTm="43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6 0.03889 L -0.27956 0.0388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bgrnew18">
            <a:extLst>
              <a:ext uri="{FF2B5EF4-FFF2-40B4-BE49-F238E27FC236}">
                <a16:creationId xmlns:a16="http://schemas.microsoft.com/office/drawing/2014/main" id="{8F39BA9B-9F5E-4653-9A29-D6137670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5434B0-C7AA-4656-A5E8-C507254C2AAF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9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92753CC2-DA21-4416-9A5F-DEBEB008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361" y="1854924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ổ nhựa Duy Tân 2T2 giá tốt tại Điện máy XANH">
            <a:extLst>
              <a:ext uri="{FF2B5EF4-FFF2-40B4-BE49-F238E27FC236}">
                <a16:creationId xmlns:a16="http://schemas.microsoft.com/office/drawing/2014/main" id="{317485C0-880C-46FD-BD1D-D7FD70EB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353" y2="57647"/>
                        <a14:foregroundMark x1="92138" y1="50582" x2="92165" y2="51471"/>
                        <a14:foregroundMark x1="91275" y1="22206" x2="92101" y2="49368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>
            <a:fillRect/>
          </a:stretch>
        </p:blipFill>
        <p:spPr bwMode="auto">
          <a:xfrm>
            <a:off x="573295" y="3723548"/>
            <a:ext cx="5522638" cy="1813133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ổ nhựa Duy Tân 2T2 giá tốt tại Điện máy XANH">
            <a:extLst>
              <a:ext uri="{FF2B5EF4-FFF2-40B4-BE49-F238E27FC236}">
                <a16:creationId xmlns:a16="http://schemas.microsoft.com/office/drawing/2014/main" id="{C27CD307-7BCC-448E-961F-F4A8910F6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6993" y2="56053"/>
                        <a14:foregroundMark x1="8192" y1="59667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292" y2="55645"/>
                        <a14:foregroundMark x1="92138" y1="50582" x2="92165" y2="51471"/>
                        <a14:foregroundMark x1="91275" y1="22206" x2="92101" y2="49368"/>
                        <a14:foregroundMark x1="94314" y1="31912" x2="94314" y2="5535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foregroundMark x1="8824" y1="53824" x2="14314" y2="5441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  <a14:backgroundMark x1="13235" y1="57794" x2="48922" y2="58676"/>
                        <a14:backgroundMark x1="48922" y1="58676" x2="57941" y2="58088"/>
                        <a14:backgroundMark x1="57941" y1="58088" x2="63235" y2="58824"/>
                        <a14:backgroundMark x1="62157" y1="58676" x2="68235" y2="59265"/>
                        <a14:backgroundMark x1="67255" y1="59118" x2="67255" y2="59118"/>
                        <a14:backgroundMark x1="67157" y1="58676" x2="84706" y2="58676"/>
                        <a14:backgroundMark x1="84706" y1="58676" x2="89095" y2="57701"/>
                        <a14:backgroundMark x1="90535" y1="57917" x2="94510" y2="57353"/>
                        <a14:backgroundMark x1="87255" y1="58382" x2="88897" y2="58149"/>
                        <a14:backgroundMark x1="93431" y1="58382" x2="94608" y2="58235"/>
                        <a14:backgroundMark x1="12157" y1="58235" x2="15098" y2="58235"/>
                        <a14:backgroundMark x1="6471" y1="57206" x2="12451" y2="58088"/>
                        <a14:backgroundMark x1="88333" y1="58235" x2="90588" y2="58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 b="41156"/>
          <a:stretch/>
        </p:blipFill>
        <p:spPr bwMode="auto">
          <a:xfrm>
            <a:off x="589332" y="3717376"/>
            <a:ext cx="5522638" cy="297874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68F2F8-6B27-4E4D-9768-77FEA44CD4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0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74"/>
    </mc:Choice>
    <mc:Fallback xmlns="">
      <p:transition spd="slow" advTm="5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9 -0.01482 L 0.04609 -0.01458 C 0.04531 -0.07454 0.04518 -0.13102 0.04388 -0.18912 C 0.04375 -0.19213 0.04219 -0.19491 0.04179 -0.19977 C 0.04075 -0.20533 0.04101 -0.21227 0.03958 -0.21921 C 0.0388 -0.22292 0.03646 -0.22546 0.03528 -0.22917 C 0.03359 -0.23403 0.03307 -0.23958 0.03099 -0.24445 C 0.02955 -0.24792 0.02799 -0.25116 0.02669 -0.25463 C 0.02591 -0.25718 0.02565 -0.25995 0.02461 -0.26227 C 0.02278 -0.2669 0.02031 -0.27083 0.01823 -0.275 C 0.01458 -0.29259 0.01849 -0.27894 0.00963 -0.29537 C 0.00794 -0.29861 -0.00391 -0.32431 -0.00964 -0.33125 C -0.01146 -0.3331 -0.01433 -0.33403 -0.01615 -0.33611 C -0.01862 -0.33912 -0.02005 -0.34329 -0.02253 -0.3463 C -0.02904 -0.35417 -0.03021 -0.3537 -0.0375 -0.35648 C -0.05703 -0.37384 -0.04779 -0.36991 -0.06328 -0.37431 C -0.07696 -0.38658 -0.06862 -0.38009 -0.08893 -0.39213 L -0.10612 -0.40255 C -0.11901 -0.40857 -0.11315 -0.40625 -0.12331 -0.41019 C -0.12683 -0.41366 -0.13008 -0.41759 -0.13399 -0.42037 C -0.13737 -0.42292 -0.1487 -0.42454 -0.15117 -0.42546 C -0.15547 -0.42685 -0.15964 -0.42917 -0.16406 -0.43056 C -0.16758 -0.43171 -0.17123 -0.43195 -0.17474 -0.4331 C -0.17839 -0.43449 -0.18177 -0.43704 -0.18542 -0.4382 C -0.19245 -0.44051 -0.19974 -0.44167 -0.2069 -0.44329 C -0.23972 -0.44236 -0.27266 -0.44306 -0.30547 -0.44074 C -0.3086 -0.44051 -0.31094 -0.43681 -0.31406 -0.43565 C -0.31823 -0.43426 -0.32266 -0.43403 -0.32696 -0.4331 C -0.33047 -0.43241 -0.33399 -0.43125 -0.33763 -0.43056 C -0.38216 -0.42083 -0.31172 -0.43658 -0.36758 -0.42546 C -0.37058 -0.425 -0.37331 -0.42338 -0.37617 -0.42292 C -0.38255 -0.42176 -0.38906 -0.4213 -0.39545 -0.42037 C -0.40677 -0.41852 -0.40716 -0.41806 -0.41693 -0.41528 C -0.41901 -0.41366 -0.42097 -0.41134 -0.42331 -0.41019 C -0.4267 -0.40857 -0.43047 -0.40857 -0.43412 -0.40764 C -0.4362 -0.40695 -0.43828 -0.40579 -0.4405 -0.40509 C -0.44258 -0.40347 -0.44466 -0.40162 -0.44688 -0.4 C -0.44974 -0.39815 -0.453 -0.39722 -0.45547 -0.39491 C -0.45951 -0.3912 -0.46263 -0.38634 -0.46615 -0.38218 C -0.46836 -0.37963 -0.47005 -0.37639 -0.47266 -0.37431 C -0.47891 -0.36945 -0.48034 -0.36898 -0.48555 -0.36158 C -0.49284 -0.35139 -0.48711 -0.35625 -0.49401 -0.34375 C -0.49518 -0.3419 -0.49688 -0.34051 -0.49831 -0.33866 C -0.50352 -0.3206 -0.50013 -0.32824 -0.5069 -0.3162 C -0.50834 -0.31088 -0.51003 -0.30579 -0.5112 -0.3007 C -0.51732 -0.27384 -0.50977 -0.3007 -0.5155 -0.27755 C -0.5168 -0.27245 -0.51979 -0.26227 -0.51979 -0.26204 C -0.5267 -0.20509 -0.52474 -0.22732 -0.51979 -0.11458 C -0.5194 -0.1044 -0.51537 -0.09861 -0.5112 -0.09329 C -0.51055 -0.08796 -0.51003 -0.08264 -0.50912 -0.07986 C -0.50795 -0.07454 -0.50482 -0.06343 -0.50482 -0.0632 C -0.50547 -0.04792 -0.50573 -0.03264 -0.5069 -0.01736 C -0.50716 -0.01458 -0.50912 -0.00972 -0.50912 -0.00949 L -0.49831 -0.00695 " pathEditMode="relative" rAng="0" ptsTypes="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29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E740EBBD-6E0C-4D5F-9723-C1C02331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926545-617E-4BFC-8152-6730252A6523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8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BD10396C-3CE8-4323-8ABB-2361456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50" y="2392249"/>
            <a:ext cx="4716652" cy="3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ổ nhựa Duy Tân 2T2 giá tốt tại Điện máy XANH">
            <a:extLst>
              <a:ext uri="{FF2B5EF4-FFF2-40B4-BE49-F238E27FC236}">
                <a16:creationId xmlns:a16="http://schemas.microsoft.com/office/drawing/2014/main" id="{317485C0-880C-46FD-BD1D-D7FD70EB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2165" y1="51471" x2="92353" y2="57647"/>
                        <a14:foregroundMark x1="92138" y1="50582" x2="92165" y2="51471"/>
                        <a14:foregroundMark x1="91275" y1="22206" x2="92101" y2="49368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  <a14:foregroundMark x1="56667" y1="54118" x2="62843" y2="54118"/>
                        <a14:foregroundMark x1="55980" y1="53382" x2="60784" y2="53382"/>
                        <a14:backgroundMark x1="8627" y1="50882" x2="17941" y2="52353"/>
                        <a14:backgroundMark x1="18039" y1="51471" x2="24118" y2="51471"/>
                        <a14:backgroundMark x1="25588" y1="50882" x2="31765" y2="50441"/>
                        <a14:backgroundMark x1="31765" y1="50441" x2="31863" y2="50441"/>
                        <a14:backgroundMark x1="26863" y1="52353" x2="36667" y2="52353"/>
                        <a14:backgroundMark x1="23431" y1="50882" x2="28431" y2="50882"/>
                        <a14:backgroundMark x1="33039" y1="51176" x2="40980" y2="52353"/>
                        <a14:backgroundMark x1="36667" y1="50441" x2="45392" y2="52353"/>
                        <a14:backgroundMark x1="45490" y1="51912" x2="51667" y2="51176"/>
                        <a14:backgroundMark x1="51667" y1="51176" x2="52157" y2="51176"/>
                        <a14:backgroundMark x1="51667" y1="52206" x2="56208" y2="52847"/>
                        <a14:backgroundMark x1="57353" y1="51176" x2="68922" y2="51176"/>
                        <a14:backgroundMark x1="68235" y1="51912" x2="77255" y2="51912"/>
                        <a14:backgroundMark x1="77745" y1="50882" x2="85392" y2="50882"/>
                        <a14:backgroundMark x1="85392" y1="51618" x2="91765" y2="51471"/>
                        <a14:backgroundMark x1="91765" y1="51471" x2="91765" y2="51471"/>
                        <a14:backgroundMark x1="89020" y1="51618" x2="91373" y2="51176"/>
                        <a14:backgroundMark x1="69412" y1="50147" x2="76569" y2="50147"/>
                        <a14:backgroundMark x1="50490" y1="50147" x2="61765" y2="50147"/>
                        <a14:backgroundMark x1="45392" y1="50882" x2="57843" y2="5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>
            <a:fillRect/>
          </a:stretch>
        </p:blipFill>
        <p:spPr bwMode="auto">
          <a:xfrm>
            <a:off x="541898" y="3723551"/>
            <a:ext cx="5522638" cy="1813133"/>
          </a:xfrm>
          <a:custGeom>
            <a:avLst/>
            <a:gdLst>
              <a:gd name="connsiteX0" fmla="*/ 0 w 7973118"/>
              <a:gd name="connsiteY0" fmla="*/ 0 h 2617648"/>
              <a:gd name="connsiteX1" fmla="*/ 7973118 w 7973118"/>
              <a:gd name="connsiteY1" fmla="*/ 0 h 2617648"/>
              <a:gd name="connsiteX2" fmla="*/ 7973118 w 7973118"/>
              <a:gd name="connsiteY2" fmla="*/ 2617648 h 2617648"/>
              <a:gd name="connsiteX3" fmla="*/ 0 w 7973118"/>
              <a:gd name="connsiteY3" fmla="*/ 2617648 h 261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118" h="2617648">
                <a:moveTo>
                  <a:pt x="0" y="0"/>
                </a:moveTo>
                <a:lnTo>
                  <a:pt x="7973118" y="0"/>
                </a:lnTo>
                <a:lnTo>
                  <a:pt x="7973118" y="2617648"/>
                </a:lnTo>
                <a:lnTo>
                  <a:pt x="0" y="26176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369E055D-7230-4D3D-9329-82C7F40B7C89}"/>
              </a:ext>
            </a:extLst>
          </p:cNvPr>
          <p:cNvSpPr/>
          <p:nvPr/>
        </p:nvSpPr>
        <p:spPr>
          <a:xfrm>
            <a:off x="3268980" y="223222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452AB50-BB10-412F-AAC1-7C020C7E60B2}"/>
              </a:ext>
            </a:extLst>
          </p:cNvPr>
          <p:cNvSpPr/>
          <p:nvPr/>
        </p:nvSpPr>
        <p:spPr>
          <a:xfrm>
            <a:off x="5217523" y="2725145"/>
            <a:ext cx="480060" cy="409304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DB36C9D-E653-412C-91B7-A3844FF7B4E8}"/>
              </a:ext>
            </a:extLst>
          </p:cNvPr>
          <p:cNvSpPr/>
          <p:nvPr/>
        </p:nvSpPr>
        <p:spPr>
          <a:xfrm>
            <a:off x="953483" y="2816585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571253-E8D8-45E4-AE13-9698E10209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4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8"/>
    </mc:Choice>
    <mc:Fallback xmlns="">
      <p:transition spd="slow" advTm="4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1 -0.06782 L 0.03021 -0.06759 C 0.03086 -0.08079 0.03255 -0.09306 0.03229 -0.10602 C 0.03177 -0.1581 0.02995 -0.21042 0.02812 -0.26227 C 0.02786 -0.26852 0.02656 -0.27477 0.02591 -0.28125 C 0.02005 -0.34375 0.02812 -0.27454 0.01953 -0.33079 C 0.01875 -0.33565 0.01667 -0.35903 0.01523 -0.36528 C 0.01419 -0.36921 0.01237 -0.37269 0.01094 -0.37639 C 0.0099 -0.37917 -0.0026 -0.41157 -0.00833 -0.41829 C -0.01029 -0.42153 -0.01263 -0.42153 -0.01484 -0.42222 C -0.01771 -0.42616 -0.02018 -0.43079 -0.02344 -0.43357 C -0.02747 -0.43727 -0.0362 -0.4412 -0.0362 -0.44097 C -0.05768 -0.46968 -0.03125 -0.43796 -0.05547 -0.45695 C -0.05742 -0.45787 -0.05794 -0.4625 -0.05977 -0.46412 C -0.06224 -0.4662 -0.07747 -0.47083 -0.07917 -0.47176 C -0.08281 -0.47361 -0.0862 -0.47685 -0.08984 -0.4794 C -0.09323 -0.48171 -0.10156 -0.48634 -0.10482 -0.48681 C -0.11484 -0.48866 -0.12487 -0.48935 -0.13477 -0.49051 C -0.13841 -0.4919 -0.14206 -0.49282 -0.14557 -0.49445 C -0.14779 -0.49537 -0.14974 -0.49745 -0.15195 -0.49815 C -0.15912 -0.5 -0.16628 -0.50046 -0.17344 -0.50185 C -0.17917 -0.50301 -0.1849 -0.5044 -0.1905 -0.50579 C -0.19479 -0.50833 -0.19896 -0.51204 -0.20339 -0.51343 C -0.24883 -0.52685 -0.26393 -0.51991 -0.31706 -0.51713 C -0.32201 -0.51597 -0.32708 -0.51551 -0.33203 -0.51343 C -0.33581 -0.51181 -0.33906 -0.50787 -0.34271 -0.50579 C -0.34557 -0.50417 -0.34844 -0.50347 -0.3513 -0.50185 C -0.37279 -0.49097 -0.33945 -0.50625 -0.36628 -0.49445 C -0.38151 -0.47685 -0.36276 -0.49884 -0.38125 -0.4757 C -0.40326 -0.44769 -0.36836 -0.49352 -0.39635 -0.45695 C -0.39779 -0.45278 -0.39896 -0.44861 -0.40065 -0.44514 C -0.40182 -0.44236 -0.40365 -0.44028 -0.40495 -0.43773 C -0.40794 -0.43009 -0.41055 -0.42222 -0.41341 -0.41458 C -0.41484 -0.41065 -0.41615 -0.40671 -0.41771 -0.40324 C -0.41992 -0.39815 -0.42214 -0.39306 -0.42422 -0.38796 C -0.42565 -0.38426 -0.42682 -0.38009 -0.42852 -0.37639 C -0.43047 -0.37222 -0.43281 -0.36875 -0.4349 -0.36528 C -0.43555 -0.35995 -0.43568 -0.3544 -0.43698 -0.34977 C -0.43789 -0.34676 -0.4401 -0.34514 -0.44128 -0.34213 C -0.44297 -0.33866 -0.4444 -0.33472 -0.44557 -0.33079 C -0.4487 -0.3213 -0.45221 -0.31134 -0.45417 -0.30046 C -0.45495 -0.29653 -0.45547 -0.29259 -0.45638 -0.28889 C -0.45964 -0.27523 -0.46055 -0.27361 -0.46484 -0.26227 C -0.46563 -0.25579 -0.46589 -0.24954 -0.46706 -0.24306 C -0.4681 -0.23773 -0.47005 -0.2331 -0.47135 -0.22778 C -0.47292 -0.22153 -0.47422 -0.21505 -0.47565 -0.20903 C -0.47656 -0.19838 -0.47943 -0.16875 -0.47995 -0.15949 C -0.48099 -0.13634 -0.48086 -0.11343 -0.48203 -0.09074 C -0.48477 -0.03912 -0.48398 -0.12894 -0.48633 -0.06389 C -0.48685 -0.04884 -0.48633 -0.03357 -0.48633 -0.01829 L -0.48841 -0.01458 " pathEditMode="relative" rAng="0" ptsTypes="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bgrnew18">
            <a:extLst>
              <a:ext uri="{FF2B5EF4-FFF2-40B4-BE49-F238E27FC236}">
                <a16:creationId xmlns:a16="http://schemas.microsoft.com/office/drawing/2014/main" id="{D8F7FB9B-8CF2-49DE-8661-0E26ACB4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BD10396C-3CE8-4323-8ABB-2361456C8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30" y="2392249"/>
            <a:ext cx="4716652" cy="31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0EF97F-DB4C-4EB9-B6CF-4C5D4F0D4C51}"/>
              </a:ext>
            </a:extLst>
          </p:cNvPr>
          <p:cNvSpPr/>
          <p:nvPr/>
        </p:nvSpPr>
        <p:spPr>
          <a:xfrm>
            <a:off x="1548890" y="62498"/>
            <a:ext cx="8827562" cy="71561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Caviar" panose="02040603050506020204" pitchFamily="18" charset="0"/>
              </a:rPr>
              <a:t>H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ớng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dẫn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trẻ</a:t>
            </a:r>
            <a:r>
              <a:rPr lang="en-US" sz="2800" b="1" dirty="0">
                <a:latin typeface="UTM Caviar" panose="02040603050506020204" pitchFamily="18" charset="0"/>
              </a:rPr>
              <a:t> so </a:t>
            </a:r>
            <a:r>
              <a:rPr lang="en-US" sz="2800" b="1" dirty="0" err="1">
                <a:latin typeface="UTM Caviar" panose="02040603050506020204" pitchFamily="18" charset="0"/>
              </a:rPr>
              <a:t>sánh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độ</a:t>
            </a:r>
            <a:r>
              <a:rPr lang="en-US" sz="2800" b="1" dirty="0">
                <a:latin typeface="UTM Caviar" panose="02040603050506020204" pitchFamily="18" charset="0"/>
              </a:rPr>
              <a:t> </a:t>
            </a:r>
            <a:r>
              <a:rPr lang="en-US" sz="2800" b="1" dirty="0" err="1">
                <a:latin typeface="UTM Caviar" panose="02040603050506020204" pitchFamily="18" charset="0"/>
              </a:rPr>
              <a:t>lớn</a:t>
            </a:r>
            <a:r>
              <a:rPr lang="en-US" sz="2800" b="1" dirty="0">
                <a:latin typeface="UTM Caviar" panose="02040603050506020204" pitchFamily="18" charset="0"/>
              </a:rPr>
              <a:t> 2 </a:t>
            </a:r>
            <a:r>
              <a:rPr lang="en-US" sz="2800" b="1" dirty="0" err="1">
                <a:latin typeface="UTM Caviar" panose="02040603050506020204" pitchFamily="18" charset="0"/>
              </a:rPr>
              <a:t>đối</a:t>
            </a:r>
            <a:r>
              <a:rPr lang="en-US" sz="2800" b="1" dirty="0">
                <a:latin typeface="UTM Caviar" panose="02040603050506020204" pitchFamily="18" charset="0"/>
              </a:rPr>
              <a:t> t</a:t>
            </a:r>
            <a:r>
              <a:rPr lang="vi-VN" sz="2800" b="1" dirty="0">
                <a:latin typeface="UTM Caviar" panose="02040603050506020204" pitchFamily="18" charset="0"/>
              </a:rPr>
              <a:t>ư</a:t>
            </a:r>
            <a:r>
              <a:rPr lang="en-US" sz="2800" b="1" dirty="0" err="1">
                <a:latin typeface="UTM Caviar" panose="02040603050506020204" pitchFamily="18" charset="0"/>
              </a:rPr>
              <a:t>ợng</a:t>
            </a:r>
            <a:endParaRPr lang="en-US" sz="2800" b="1" dirty="0">
              <a:latin typeface="UTM Caviar" panose="02040603050506020204" pitchFamily="18" charset="0"/>
            </a:endParaRPr>
          </a:p>
        </p:txBody>
      </p:sp>
      <p:pic>
        <p:nvPicPr>
          <p:cNvPr id="6" name="Picture 34" descr="Rổ nhựa Duy Tân 2T2 giá tốt tại Điện máy XANH">
            <a:extLst>
              <a:ext uri="{FF2B5EF4-FFF2-40B4-BE49-F238E27FC236}">
                <a16:creationId xmlns:a16="http://schemas.microsoft.com/office/drawing/2014/main" id="{5459E62C-48E8-4CD3-9BB1-56A225C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353" r="97941">
                        <a14:foregroundMark x1="10686" y1="17500" x2="5588" y2="41912"/>
                        <a14:foregroundMark x1="5588" y1="41912" x2="5588" y2="49265"/>
                        <a14:foregroundMark x1="5588" y1="49265" x2="7353" y2="57794"/>
                        <a14:foregroundMark x1="7353" y1="57794" x2="11176" y2="66324"/>
                        <a14:foregroundMark x1="4216" y1="41029" x2="2353" y2="53088"/>
                        <a14:foregroundMark x1="18333" y1="13382" x2="27157" y2="16029"/>
                        <a14:foregroundMark x1="24314" y1="12941" x2="31373" y2="14559"/>
                        <a14:foregroundMark x1="20196" y1="12941" x2="25294" y2="13971"/>
                        <a14:foregroundMark x1="91275" y1="22206" x2="92353" y2="57647"/>
                        <a14:foregroundMark x1="92353" y1="57647" x2="92059" y2="58088"/>
                        <a14:foregroundMark x1="94314" y1="31912" x2="94314" y2="58088"/>
                        <a14:foregroundMark x1="97941" y1="48529" x2="97941" y2="5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" y="1854925"/>
            <a:ext cx="5522639" cy="36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0540BE-65D2-4E79-8FD2-E187E55CD3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4"/>
    </mc:Choice>
    <mc:Fallback xmlns="">
      <p:transition spd="slow" advTm="3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5 -0.175 L -0.07695 -0.17477 C -0.0733 -0.18403 -0.06862 -0.19167 -0.06575 -0.20162 C -0.06341 -0.20995 -0.06354 -0.21945 -0.06198 -0.22847 C -0.05989 -0.24051 -0.05586 -0.2537 -0.0526 -0.26505 C -0.04778 -0.3081 -0.05494 -0.25625 -0.04518 -0.29491 C -0.04323 -0.30255 -0.0431 -0.31088 -0.0414 -0.31829 C -0.04049 -0.32199 -0.03854 -0.32454 -0.03763 -0.32824 C -0.02864 -0.36389 -0.03867 -0.33565 -0.03007 -0.35833 C -0.02695 -0.38056 -0.02981 -0.3632 -0.02448 -0.3882 C -0.02382 -0.39144 -0.02356 -0.39514 -0.02265 -0.39815 C -0.02161 -0.40208 -0.01406 -0.42014 -0.01328 -0.42153 C -0.00963 -0.42801 -0.00664 -0.42894 -0.00195 -0.43148 C 0.01589 -0.46343 -0.00703 -0.42546 0.00925 -0.44491 C 0.01146 -0.44745 0.01237 -0.45301 0.01485 -0.45486 C 0.01901 -0.45787 0.02357 -0.45718 0.028 -0.4581 C 0.04584 -0.46875 0.03529 -0.46412 0.0599 -0.46829 C 0.15417 -0.51597 0.07982 -0.48079 0.328 -0.47153 C 0.34089 -0.47107 0.34102 -0.46505 0.35052 -0.4581 C 0.36003 -0.45139 0.36172 -0.45162 0.37123 -0.44815 C 0.3737 -0.44607 0.37605 -0.44352 0.37865 -0.44144 C 0.38047 -0.44005 0.38256 -0.44005 0.38425 -0.4382 C 0.38698 -0.43542 0.38907 -0.43102 0.3918 -0.42824 C 0.40196 -0.41783 0.39297 -0.43403 0.40495 -0.41829 C 0.41914 -0.39931 0.40612 -0.40857 0.4181 -0.40162 C 0.43594 -0.36968 0.41302 -0.40741 0.4293 -0.3882 C 0.43151 -0.38565 0.43295 -0.38125 0.4349 -0.37824 C 0.43672 -0.3757 0.43868 -0.37384 0.4405 -0.37153 C 0.4418 -0.36713 0.44323 -0.36273 0.44427 -0.35833 C 0.4474 -0.34468 0.44805 -0.33796 0.45 -0.325 C 0.44779 -0.17384 0.44805 -0.23611 0.44805 -0.1382 L 0.44805 -0.13796 " pathEditMode="relative" rAng="0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1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23.8|24.3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2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257</Words>
  <Application>Microsoft Office PowerPoint</Application>
  <PresentationFormat>Widescreen</PresentationFormat>
  <Paragraphs>25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Avo</vt:lpstr>
      <vt:lpstr>UTM Azuki</vt:lpstr>
      <vt:lpstr>UTM Caviar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0131925394 VŨ ĐỨC LẬP</dc:creator>
  <cp:lastModifiedBy>Admin</cp:lastModifiedBy>
  <cp:revision>133</cp:revision>
  <dcterms:created xsi:type="dcterms:W3CDTF">2021-09-21T14:20:24Z</dcterms:created>
  <dcterms:modified xsi:type="dcterms:W3CDTF">2021-10-27T14:52:06Z</dcterms:modified>
</cp:coreProperties>
</file>