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6" r:id="rId6"/>
    <p:sldId id="261" r:id="rId7"/>
    <p:sldId id="267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1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4422-447B-4696-9851-07DAB0EB2A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13D9-8C89-4E10-B0F3-D1B79DE9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32" y="26546"/>
            <a:ext cx="12199631" cy="6862292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399" y="5564217"/>
            <a:ext cx="6607346" cy="145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9443" y="159101"/>
            <a:ext cx="784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MẦM NON THẠCH CẦU </a:t>
            </a:r>
          </a:p>
        </p:txBody>
      </p:sp>
      <p:pic>
        <p:nvPicPr>
          <p:cNvPr id="7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34877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1" y="444395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788" y="23431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375452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782891" y="3401819"/>
            <a:ext cx="959326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045" y="4163791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811" y="1660876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91" y="1122653"/>
            <a:ext cx="1656184" cy="11867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13548" y="2572696"/>
            <a:ext cx="937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GIÁO ÁN LĨNH VỰC PHÁT TRIỂN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3220" y="3309281"/>
            <a:ext cx="6297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UTM Edwardian" panose="02040603050506020204" pitchFamily="18" charset="0"/>
              </a:rPr>
              <a:t>Làm</a:t>
            </a:r>
            <a:r>
              <a:rPr lang="en-US" sz="6000" dirty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UTM Edwardian" panose="02040603050506020204" pitchFamily="18" charset="0"/>
              </a:rPr>
              <a:t>quen</a:t>
            </a:r>
            <a:r>
              <a:rPr lang="en-US" sz="6000" dirty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UTM Edwardian" panose="02040603050506020204" pitchFamily="18" charset="0"/>
              </a:rPr>
              <a:t>chữ</a:t>
            </a:r>
            <a:r>
              <a:rPr lang="en-US" sz="6000" dirty="0">
                <a:solidFill>
                  <a:srgbClr val="002060"/>
                </a:solidFill>
                <a:latin typeface="UTM Edwardian" panose="020406030505060202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UTM Edwardian" panose="02040603050506020204" pitchFamily="18" charset="0"/>
              </a:rPr>
              <a:t>cái</a:t>
            </a:r>
            <a:r>
              <a:rPr lang="en-US" sz="6000" dirty="0">
                <a:solidFill>
                  <a:srgbClr val="002060"/>
                </a:solidFill>
                <a:latin typeface="UTM Edwardian" panose="02040603050506020204" pitchFamily="18" charset="0"/>
              </a:rPr>
              <a:t>: a, ă, â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13417" y="4481045"/>
            <a:ext cx="5931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gian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UTM Edwardian" panose="02040603050506020204" pitchFamily="18" charset="0"/>
              </a:rPr>
              <a:t>30-35 </a:t>
            </a:r>
            <a:r>
              <a:rPr lang="en-US" sz="4000" dirty="0" err="1" smtClean="0">
                <a:solidFill>
                  <a:srgbClr val="002060"/>
                </a:solidFill>
                <a:latin typeface="UTM Edwardian" panose="02040603050506020204" pitchFamily="18" charset="0"/>
              </a:rPr>
              <a:t>phút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srgbClr val="002060"/>
                </a:solidFill>
              </a:rPr>
              <a:t>Giáo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UTM Wedding K&amp;T" panose="02040603050506020204" pitchFamily="18" charset="0"/>
              </a:rPr>
              <a:t>Nguyễn</a:t>
            </a:r>
            <a:r>
              <a:rPr lang="en-US" sz="4000" dirty="0" smtClean="0">
                <a:solidFill>
                  <a:srgbClr val="002060"/>
                </a:solidFill>
                <a:latin typeface="UTM Wedding K&amp;T" panose="02040603050506020204" pitchFamily="18" charset="0"/>
              </a:rPr>
              <a:t> Thu </a:t>
            </a:r>
            <a:r>
              <a:rPr lang="en-US" sz="4000" dirty="0" err="1" smtClean="0">
                <a:solidFill>
                  <a:srgbClr val="002060"/>
                </a:solidFill>
                <a:latin typeface="UTM Wedding K&amp;T" panose="02040603050506020204" pitchFamily="18" charset="0"/>
              </a:rPr>
              <a:t>Trang</a:t>
            </a:r>
            <a:r>
              <a:rPr lang="en-US" sz="4000" dirty="0" smtClean="0">
                <a:solidFill>
                  <a:srgbClr val="002060"/>
                </a:solidFill>
                <a:latin typeface="UTM Wedding K&amp;T" panose="020406030505060202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UTM Wedding K&amp;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6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26" name="Picture 2" descr="HÌNH ẢNH MẦM NON: Bàn TAY của b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8" r="99231">
                        <a14:foregroundMark x1="63923" y1="21189" x2="76923" y2="69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07" y="766483"/>
            <a:ext cx="4982834" cy="35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84712" y="4096807"/>
            <a:ext cx="30107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err="1">
                <a:solidFill>
                  <a:prstClr val="black"/>
                </a:solidFill>
                <a:latin typeface="UTM Edwardian" panose="02040603050506020204" pitchFamily="18" charset="0"/>
              </a:rPr>
              <a:t>Đôi</a:t>
            </a:r>
            <a:r>
              <a:rPr lang="en-US" sz="9600" dirty="0">
                <a:solidFill>
                  <a:prstClr val="black"/>
                </a:solidFill>
                <a:latin typeface="UTM Edwardian" panose="02040603050506020204" pitchFamily="18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UTM Edwardian" panose="02040603050506020204" pitchFamily="18" charset="0"/>
              </a:rPr>
              <a:t>t</a:t>
            </a:r>
            <a:r>
              <a:rPr lang="en-US" sz="9600" dirty="0" err="1" smtClean="0">
                <a:solidFill>
                  <a:srgbClr val="FF0000"/>
                </a:solidFill>
                <a:latin typeface="UTM Edwardian" panose="02040603050506020204" pitchFamily="18" charset="0"/>
              </a:rPr>
              <a:t>a</a:t>
            </a:r>
            <a:r>
              <a:rPr lang="en-US" sz="9600" dirty="0" err="1" smtClean="0">
                <a:solidFill>
                  <a:prstClr val="black"/>
                </a:solidFill>
                <a:latin typeface="UTM Edwardian" panose="02040603050506020204" pitchFamily="18" charset="0"/>
              </a:rPr>
              <a:t>y</a:t>
            </a:r>
            <a:endParaRPr lang="en-US" sz="9600" dirty="0">
              <a:solidFill>
                <a:prstClr val="black"/>
              </a:solidFill>
              <a:latin typeface="UTM Edwardian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9532" y="40968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3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0"/>
            <a:ext cx="12192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2613392"/>
            <a:ext cx="713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A         a  </a:t>
            </a:r>
            <a:endParaRPr lang="en-US" sz="1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8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79" y="554575"/>
            <a:ext cx="6237040" cy="4123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0143" y="4447383"/>
            <a:ext cx="47820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err="1">
                <a:latin typeface="UTM Edwardian" panose="02040603050506020204" pitchFamily="18" charset="0"/>
              </a:rPr>
              <a:t>Kh</a:t>
            </a:r>
            <a:r>
              <a:rPr lang="en-US" sz="9600" dirty="0" err="1">
                <a:solidFill>
                  <a:srgbClr val="FF0000"/>
                </a:solidFill>
                <a:latin typeface="UTM Edwardian" panose="02040603050506020204" pitchFamily="18" charset="0"/>
              </a:rPr>
              <a:t>ă</a:t>
            </a:r>
            <a:r>
              <a:rPr lang="en-US" sz="9600" dirty="0" err="1">
                <a:latin typeface="UTM Edwardian" panose="02040603050506020204" pitchFamily="18" charset="0"/>
              </a:rPr>
              <a:t>n</a:t>
            </a:r>
            <a:r>
              <a:rPr lang="en-US" sz="9600" dirty="0">
                <a:latin typeface="UTM Edwardian" panose="02040603050506020204" pitchFamily="18" charset="0"/>
              </a:rPr>
              <a:t> </a:t>
            </a:r>
            <a:r>
              <a:rPr lang="en-US" sz="9600" dirty="0" err="1">
                <a:latin typeface="UTM Edwardian" panose="02040603050506020204" pitchFamily="18" charset="0"/>
              </a:rPr>
              <a:t>M</a:t>
            </a:r>
            <a:r>
              <a:rPr lang="en-US" sz="9600" dirty="0" err="1">
                <a:solidFill>
                  <a:srgbClr val="FF0000"/>
                </a:solidFill>
                <a:latin typeface="UTM Edwardian" panose="02040603050506020204" pitchFamily="18" charset="0"/>
              </a:rPr>
              <a:t>ặ</a:t>
            </a:r>
            <a:r>
              <a:rPr lang="en-US" sz="9600" dirty="0" err="1">
                <a:latin typeface="UTM Edwardian" panose="02040603050506020204" pitchFamily="18" charset="0"/>
              </a:rPr>
              <a:t>t</a:t>
            </a:r>
            <a:endParaRPr lang="en-US" sz="9600" dirty="0"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9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3108" y="2613392"/>
            <a:ext cx="590578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dirty="0">
                <a:solidFill>
                  <a:srgbClr val="C00000"/>
                </a:solidFill>
                <a:latin typeface="UTM Avo" panose="02040603050506020204" pitchFamily="18" charset="0"/>
              </a:rPr>
              <a:t>Ă</a:t>
            </a:r>
            <a:r>
              <a:rPr lang="en-US" sz="10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    ă  </a:t>
            </a:r>
            <a:endParaRPr lang="en-US" sz="1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050" name="Picture 2" descr="Hình ảnh Hình Vẽ Bằng Tay Vớ Tất Vớ đan Len, Vớ Clipart, Đội Hoạt Hình,  Hình Minh Họa miễn phí tải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3" b="97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59" y="438830"/>
            <a:ext cx="4537680" cy="45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6820" y="4347595"/>
            <a:ext cx="28344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dirty="0" err="1">
                <a:latin typeface="UTM Edwardian" panose="02040603050506020204" pitchFamily="18" charset="0"/>
              </a:rPr>
              <a:t>Đôi</a:t>
            </a:r>
            <a:r>
              <a:rPr lang="en-US" sz="9600" dirty="0">
                <a:latin typeface="UTM Edwardian" panose="02040603050506020204" pitchFamily="18" charset="0"/>
              </a:rPr>
              <a:t> </a:t>
            </a:r>
            <a:r>
              <a:rPr lang="en-US" sz="9600" dirty="0" err="1">
                <a:latin typeface="UTM Edwardian" panose="02040603050506020204" pitchFamily="18" charset="0"/>
              </a:rPr>
              <a:t>t</a:t>
            </a:r>
            <a:r>
              <a:rPr lang="en-US" sz="9600" dirty="0" err="1">
                <a:solidFill>
                  <a:srgbClr val="FF0000"/>
                </a:solidFill>
                <a:latin typeface="UTM Edwardian" panose="02040603050506020204" pitchFamily="18" charset="0"/>
              </a:rPr>
              <a:t>ấ</a:t>
            </a:r>
            <a:r>
              <a:rPr lang="en-US" sz="9600" dirty="0" err="1">
                <a:latin typeface="UTM Edwardian" panose="02040603050506020204" pitchFamily="18" charset="0"/>
              </a:rPr>
              <a:t>t</a:t>
            </a:r>
            <a:endParaRPr lang="en-US" sz="9600" dirty="0">
              <a:latin typeface="UTM Edwardia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3108" y="2613392"/>
            <a:ext cx="590578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dirty="0">
                <a:solidFill>
                  <a:srgbClr val="C00000"/>
                </a:solidFill>
                <a:latin typeface="UTM Avo" panose="02040603050506020204" pitchFamily="18" charset="0"/>
              </a:rPr>
              <a:t>Â</a:t>
            </a:r>
            <a:r>
              <a:rPr lang="en-US" sz="10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    </a:t>
            </a:r>
            <a:r>
              <a:rPr lang="en-US" sz="10000" dirty="0">
                <a:solidFill>
                  <a:srgbClr val="C00000"/>
                </a:solidFill>
                <a:latin typeface="UTM Avo" panose="02040603050506020204" pitchFamily="18" charset="0"/>
              </a:rPr>
              <a:t>â</a:t>
            </a:r>
            <a:r>
              <a:rPr lang="en-US" sz="10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</a:t>
            </a:r>
            <a:endParaRPr lang="en-US" sz="1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1320" y="2819906"/>
            <a:ext cx="925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dirty="0" err="1">
                <a:solidFill>
                  <a:prstClr val="white"/>
                </a:solidFill>
                <a:latin typeface="UTM Edwardian" panose="02040603050506020204" pitchFamily="18" charset="0"/>
              </a:rPr>
              <a:t>Chào</a:t>
            </a:r>
            <a:r>
              <a:rPr lang="en-US" sz="8800" dirty="0">
                <a:solidFill>
                  <a:prstClr val="white"/>
                </a:solidFill>
                <a:latin typeface="UTM Edwardian" panose="02040603050506020204" pitchFamily="18" charset="0"/>
              </a:rPr>
              <a:t> </a:t>
            </a:r>
            <a:r>
              <a:rPr lang="en-US" sz="8800" dirty="0" err="1">
                <a:solidFill>
                  <a:prstClr val="white"/>
                </a:solidFill>
                <a:latin typeface="UTM Edwardian" panose="02040603050506020204" pitchFamily="18" charset="0"/>
              </a:rPr>
              <a:t>và</a:t>
            </a:r>
            <a:r>
              <a:rPr lang="en-US" sz="8800" dirty="0">
                <a:solidFill>
                  <a:prstClr val="white"/>
                </a:solidFill>
                <a:latin typeface="UTM Edwardian" panose="02040603050506020204" pitchFamily="18" charset="0"/>
              </a:rPr>
              <a:t> </a:t>
            </a:r>
            <a:r>
              <a:rPr lang="en-US" sz="8800" dirty="0" err="1">
                <a:solidFill>
                  <a:prstClr val="white"/>
                </a:solidFill>
                <a:latin typeface="UTM Edwardian" panose="02040603050506020204" pitchFamily="18" charset="0"/>
              </a:rPr>
              <a:t>hẹn</a:t>
            </a:r>
            <a:r>
              <a:rPr lang="en-US" sz="8800" dirty="0">
                <a:solidFill>
                  <a:prstClr val="white"/>
                </a:solidFill>
                <a:latin typeface="UTM Edwardian" panose="02040603050506020204" pitchFamily="18" charset="0"/>
              </a:rPr>
              <a:t> </a:t>
            </a:r>
            <a:r>
              <a:rPr lang="en-US" sz="8800" dirty="0" err="1">
                <a:solidFill>
                  <a:prstClr val="white"/>
                </a:solidFill>
                <a:latin typeface="UTM Edwardian" panose="02040603050506020204" pitchFamily="18" charset="0"/>
              </a:rPr>
              <a:t>gặp</a:t>
            </a:r>
            <a:r>
              <a:rPr lang="en-US" sz="8800" dirty="0">
                <a:solidFill>
                  <a:prstClr val="white"/>
                </a:solidFill>
                <a:latin typeface="UTM Edwardian" panose="02040603050506020204" pitchFamily="18" charset="0"/>
              </a:rPr>
              <a:t> </a:t>
            </a:r>
            <a:r>
              <a:rPr lang="en-US" sz="8800" dirty="0" err="1">
                <a:solidFill>
                  <a:prstClr val="white"/>
                </a:solidFill>
                <a:latin typeface="UTM Edwardian" panose="02040603050506020204" pitchFamily="18" charset="0"/>
              </a:rPr>
              <a:t>lại</a:t>
            </a:r>
            <a:r>
              <a:rPr lang="en-US" sz="8800" dirty="0">
                <a:solidFill>
                  <a:prstClr val="white"/>
                </a:solidFill>
                <a:latin typeface="UTM Edwardian" panose="02040603050506020204" pitchFamily="18" charset="0"/>
              </a:rPr>
              <a:t> </a:t>
            </a:r>
            <a:r>
              <a:rPr lang="en-US" sz="8800" dirty="0" err="1">
                <a:solidFill>
                  <a:prstClr val="white"/>
                </a:solidFill>
                <a:latin typeface="UTM Edwardian" panose="02040603050506020204" pitchFamily="18" charset="0"/>
              </a:rPr>
              <a:t>các</a:t>
            </a:r>
            <a:r>
              <a:rPr lang="en-US" sz="8800" dirty="0">
                <a:solidFill>
                  <a:prstClr val="white"/>
                </a:solidFill>
                <a:latin typeface="UTM Edwardian" panose="020406030505060202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0606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UTM Edwardian</vt:lpstr>
      <vt:lpstr>UTM Wedding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2021-10-03T03:08:04Z</dcterms:created>
  <dcterms:modified xsi:type="dcterms:W3CDTF">2021-10-09T07:11:56Z</dcterms:modified>
</cp:coreProperties>
</file>