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9" r:id="rId3"/>
    <p:sldId id="268" r:id="rId4"/>
    <p:sldId id="269" r:id="rId5"/>
    <p:sldId id="270" r:id="rId6"/>
    <p:sldId id="282" r:id="rId7"/>
    <p:sldId id="275" r:id="rId8"/>
    <p:sldId id="271" r:id="rId9"/>
    <p:sldId id="280" r:id="rId10"/>
    <p:sldId id="278" r:id="rId11"/>
    <p:sldId id="281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0066FF"/>
    <a:srgbClr val="1DF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7" autoAdjust="0"/>
    <p:restoredTop sz="83948" autoAdjust="0"/>
  </p:normalViewPr>
  <p:slideViewPr>
    <p:cSldViewPr>
      <p:cViewPr>
        <p:scale>
          <a:sx n="42" d="100"/>
          <a:sy n="42" d="100"/>
        </p:scale>
        <p:origin x="-2142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82315-ED3B-4F72-993A-1B337831A30C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35060-BDB1-4421-B355-D7EB5568C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80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35060-BDB1-4421-B355-D7EB5568CA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88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4937-FD50-4F0B-9269-54423689860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6645-E03A-4713-81F5-706016F66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2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4937-FD50-4F0B-9269-54423689860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6645-E03A-4713-81F5-706016F66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16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4937-FD50-4F0B-9269-54423689860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6645-E03A-4713-81F5-706016F66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3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4937-FD50-4F0B-9269-54423689860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6645-E03A-4713-81F5-706016F66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8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4937-FD50-4F0B-9269-54423689860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6645-E03A-4713-81F5-706016F66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47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4937-FD50-4F0B-9269-54423689860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6645-E03A-4713-81F5-706016F66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5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4937-FD50-4F0B-9269-54423689860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6645-E03A-4713-81F5-706016F66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94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4937-FD50-4F0B-9269-54423689860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6645-E03A-4713-81F5-706016F66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29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4937-FD50-4F0B-9269-54423689860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6645-E03A-4713-81F5-706016F66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4937-FD50-4F0B-9269-54423689860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6645-E03A-4713-81F5-706016F66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2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44937-FD50-4F0B-9269-54423689860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16645-E03A-4713-81F5-706016F66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7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44937-FD50-4F0B-9269-54423689860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16645-E03A-4713-81F5-706016F66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g"/><Relationship Id="rId10" Type="http://schemas.openxmlformats.org/officeDocument/2006/relationships/image" Target="../media/image20.jpe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10" Type="http://schemas.openxmlformats.org/officeDocument/2006/relationships/image" Target="../media/image30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ownloads\Documents\khung-hinh-de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1128501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79637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1828562"/>
            <a:ext cx="716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án:    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, nhận biết chữ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 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túc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7467" y="4589502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</a:t>
            </a:r>
            <a:r>
              <a:rPr lang="en-US" sz="28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en-US" sz="28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  <a:p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4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uQuocDo\Pictures\Giao-luu-anh-dep-khung-anh-dep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2209800"/>
            <a:ext cx="5181600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</a:p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tài của bé</a:t>
            </a:r>
            <a:endParaRPr lang="vi-VN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0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uQuocDo\Pictures\13105khung-anh-cuoi-dep-lang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0400" y="1371599"/>
            <a:ext cx="5257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lớp B2 đến đây là kết thúc chúc các vị đại biểu một năm mới luôn mạnh khỏe, công tác tốt.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9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VuQuocDo\Pictures\hinh-nen-powerpoint-dep-nhat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6" y="-69243"/>
            <a:ext cx="9143999" cy="692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578983" y="1052072"/>
            <a:ext cx="1447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solidFill>
                  <a:srgbClr val="0000FF"/>
                </a:solidFill>
                <a:latin typeface=".VnAvant" pitchFamily="34" charset="0"/>
              </a:rPr>
              <a:t>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50" y="726182"/>
            <a:ext cx="1715648" cy="17156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74" y="783556"/>
            <a:ext cx="1658273" cy="16582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99" y="764742"/>
            <a:ext cx="1677088" cy="16770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52" y="841630"/>
            <a:ext cx="1587645" cy="15876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529" y="841630"/>
            <a:ext cx="1600200" cy="16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6" y="3179461"/>
            <a:ext cx="1730305" cy="12609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89" y="3171062"/>
            <a:ext cx="1669185" cy="12164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771" y="3181280"/>
            <a:ext cx="1747169" cy="12732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980" y="3207356"/>
            <a:ext cx="1751921" cy="12767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97" y="3182594"/>
            <a:ext cx="1751921" cy="12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69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VuQuocDo\Pictures\hinh-nen-powerpoint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31985" y="457200"/>
            <a:ext cx="2638864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44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5</a:t>
            </a:r>
            <a:endParaRPr lang="en-US" sz="96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93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uQuocDo\Pictures\hinh-nen-powerpoint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8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5400000">
            <a:off x="3890393" y="4488179"/>
            <a:ext cx="829816" cy="251460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Block Arc 1"/>
          <p:cNvSpPr/>
          <p:nvPr/>
        </p:nvSpPr>
        <p:spPr>
          <a:xfrm>
            <a:off x="6019800" y="2502787"/>
            <a:ext cx="2786274" cy="3657601"/>
          </a:xfrm>
          <a:prstGeom prst="blockArc">
            <a:avLst>
              <a:gd name="adj1" fmla="val 15057044"/>
              <a:gd name="adj2" fmla="val 10396521"/>
              <a:gd name="adj3" fmla="val 2597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3721989"/>
            <a:ext cx="831273" cy="24383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9784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-0.01215 -0.726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-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0.25452 -0.4872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6" y="-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.25949 L -0.36059 -0.07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6" grpId="2" animBg="1"/>
      <p:bldP spid="2" grpId="0" animBg="1"/>
      <p:bldP spid="2" grpId="1" animBg="1"/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VuQuocDo\Pictures\hinh-nen-powerpoint-dep-nhat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378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563951" y="1988108"/>
            <a:ext cx="1447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solidFill>
                  <a:srgbClr val="0000FF"/>
                </a:solidFill>
                <a:latin typeface=".VnAvant" pitchFamily="34" charset="0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04057" y="1988108"/>
            <a:ext cx="1447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solidFill>
                  <a:srgbClr val="0000FF"/>
                </a:solidFill>
                <a:latin typeface=".VnAvant" pitchFamily="34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45222" y="1964295"/>
            <a:ext cx="1447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solidFill>
                  <a:srgbClr val="0000FF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55001" y="2055047"/>
            <a:ext cx="1447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solidFill>
                  <a:srgbClr val="0000FF"/>
                </a:solidFill>
                <a:latin typeface=".VnAvant" pitchFamily="34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63951" y="-119307"/>
            <a:ext cx="1447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smtClean="0">
                <a:solidFill>
                  <a:srgbClr val="0000FF"/>
                </a:solidFill>
                <a:latin typeface=".VnAvant" pitchFamily="34" charset="0"/>
              </a:rPr>
              <a:t>5</a:t>
            </a:r>
            <a:endParaRPr lang="en-US" sz="19900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63" y="718101"/>
            <a:ext cx="1659096" cy="16590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100" y="658980"/>
            <a:ext cx="1659096" cy="16590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652" y="670982"/>
            <a:ext cx="1659096" cy="165909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342" y="703923"/>
            <a:ext cx="1659096" cy="16590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972" y="655917"/>
            <a:ext cx="1659096" cy="16590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3" y="3382319"/>
            <a:ext cx="1629287" cy="11873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797" y="3323673"/>
            <a:ext cx="1629287" cy="118734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461" y="3222563"/>
            <a:ext cx="1629287" cy="11873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79" y="3200392"/>
            <a:ext cx="1629287" cy="118734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533" y="3222562"/>
            <a:ext cx="1629287" cy="118734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556068" y="1073005"/>
            <a:ext cx="1447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smtClean="0">
                <a:solidFill>
                  <a:srgbClr val="0000FF"/>
                </a:solidFill>
                <a:latin typeface=".VnAvant" pitchFamily="34" charset="0"/>
              </a:rPr>
              <a:t>5</a:t>
            </a:r>
            <a:endParaRPr lang="en-US" sz="199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13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9" grpId="0"/>
      <p:bldP spid="19" grpId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VuQuocDo\Pictures\hinh-nen-powerpoint-dep-nhat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301251" y="901273"/>
            <a:ext cx="2541495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7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5</a:t>
            </a:r>
            <a:endParaRPr lang="en-US" sz="88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6" y="153088"/>
            <a:ext cx="1343803" cy="110714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52" y="114417"/>
            <a:ext cx="1343803" cy="110714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89" y="1280431"/>
            <a:ext cx="1343803" cy="110714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29" y="1290710"/>
            <a:ext cx="1343803" cy="110714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11" y="2446445"/>
            <a:ext cx="1343803" cy="1107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794" y="75101"/>
            <a:ext cx="1601632" cy="11783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68" y="67761"/>
            <a:ext cx="1601632" cy="11783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794" y="1341147"/>
            <a:ext cx="1601632" cy="11783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68" y="1341147"/>
            <a:ext cx="1601632" cy="11783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494" y="2584170"/>
            <a:ext cx="1601632" cy="117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6" y="4137557"/>
            <a:ext cx="1504950" cy="7620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132" y="4133429"/>
            <a:ext cx="1504950" cy="762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776" y="4899750"/>
            <a:ext cx="1504950" cy="7620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41" y="4891301"/>
            <a:ext cx="1504950" cy="7620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16" y="5649173"/>
            <a:ext cx="1504950" cy="7620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571" y="5693566"/>
            <a:ext cx="1628349" cy="116443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697072"/>
            <a:ext cx="1614700" cy="120267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639" y="5688773"/>
            <a:ext cx="1454477" cy="111646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74" y="3796339"/>
            <a:ext cx="1468126" cy="114980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670" y="4859280"/>
            <a:ext cx="1579533" cy="110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0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VuQuocDo\Pictures\hinh-nen-powerpoint-dep-nhat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30" y="0"/>
            <a:ext cx="9378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Process 4"/>
          <p:cNvSpPr/>
          <p:nvPr/>
        </p:nvSpPr>
        <p:spPr>
          <a:xfrm>
            <a:off x="762000" y="1219200"/>
            <a:ext cx="3505200" cy="17526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299" y="381000"/>
            <a:ext cx="8232492" cy="12003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chọn  và khoanh tròn vào nhóm có số lượng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4419600" y="195066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6" idx="2"/>
            <a:endCxn id="4" idx="2"/>
          </p:cNvCxnSpPr>
          <p:nvPr/>
        </p:nvCxnSpPr>
        <p:spPr>
          <a:xfrm>
            <a:off x="4611545" y="1581329"/>
            <a:ext cx="8111" cy="5276671"/>
          </a:xfrm>
          <a:prstGeom prst="line">
            <a:avLst/>
          </a:prstGeom>
          <a:ln>
            <a:solidFill>
              <a:srgbClr val="FF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0" y="4056996"/>
            <a:ext cx="895206" cy="870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864" y="1669879"/>
            <a:ext cx="1146021" cy="91772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822" y="1688085"/>
            <a:ext cx="1146021" cy="91772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986" y="3503232"/>
            <a:ext cx="1146021" cy="88762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21" y="2571883"/>
            <a:ext cx="1146021" cy="91772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118" y="3441301"/>
            <a:ext cx="1146021" cy="917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63" y="1798717"/>
            <a:ext cx="1138592" cy="90430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70" y="1854703"/>
            <a:ext cx="1138592" cy="90430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0" y="2891273"/>
            <a:ext cx="1125520" cy="90430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58" y="2899689"/>
            <a:ext cx="1138592" cy="9043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938" y="1669879"/>
            <a:ext cx="1381296" cy="107836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85" y="2614872"/>
            <a:ext cx="1381296" cy="1110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548" y="3947979"/>
            <a:ext cx="983701" cy="99372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847" y="4941704"/>
            <a:ext cx="983701" cy="99372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847" y="3934078"/>
            <a:ext cx="983701" cy="99372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749" y="4927802"/>
            <a:ext cx="983701" cy="99372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697" y="5814738"/>
            <a:ext cx="983701" cy="9937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85" y="1697005"/>
            <a:ext cx="1183403" cy="65454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965" y="1688085"/>
            <a:ext cx="1183403" cy="65454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807" y="3010048"/>
            <a:ext cx="1183403" cy="65454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8" y="2342362"/>
            <a:ext cx="1183403" cy="65454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459" y="3006594"/>
            <a:ext cx="1183403" cy="6545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616" y="3947044"/>
            <a:ext cx="1133708" cy="136395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674" y="3934078"/>
            <a:ext cx="1133708" cy="136395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563" y="5324619"/>
            <a:ext cx="1133708" cy="136395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674" y="5280652"/>
            <a:ext cx="1133708" cy="13639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663" y="4603988"/>
            <a:ext cx="1110181" cy="960579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178" y="4626255"/>
            <a:ext cx="1110181" cy="96057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423" y="5546260"/>
            <a:ext cx="1110181" cy="96057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26" y="4122865"/>
            <a:ext cx="895206" cy="87080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6" y="5050721"/>
            <a:ext cx="895206" cy="87080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08" y="5060584"/>
            <a:ext cx="895206" cy="87080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09" y="5877688"/>
            <a:ext cx="895206" cy="87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5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VuQuocDo\Pictures\hinh-nen-powerpoint-dep-nhat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94" y="-80409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Process 4"/>
          <p:cNvSpPr/>
          <p:nvPr/>
        </p:nvSpPr>
        <p:spPr>
          <a:xfrm>
            <a:off x="762000" y="1219200"/>
            <a:ext cx="3505200" cy="17526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5299" y="381000"/>
            <a:ext cx="8153400" cy="12003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hãy chọn  và khoanh tròn vào nhóm có số lượng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4419600" y="195066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6" idx="2"/>
            <a:endCxn id="4" idx="2"/>
          </p:cNvCxnSpPr>
          <p:nvPr/>
        </p:nvCxnSpPr>
        <p:spPr>
          <a:xfrm flipH="1">
            <a:off x="4553806" y="1581329"/>
            <a:ext cx="18193" cy="5196262"/>
          </a:xfrm>
          <a:prstGeom prst="line">
            <a:avLst/>
          </a:prstGeom>
          <a:ln>
            <a:solidFill>
              <a:srgbClr val="FF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2" y="2049193"/>
            <a:ext cx="737142" cy="81866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" y="2889398"/>
            <a:ext cx="732683" cy="83063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571" y="2867860"/>
            <a:ext cx="693162" cy="80575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715" y="2058234"/>
            <a:ext cx="689930" cy="7991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76" y="2486755"/>
            <a:ext cx="678752" cy="828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996" y="2055783"/>
            <a:ext cx="1046886" cy="80158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25" y="2049193"/>
            <a:ext cx="1046886" cy="80158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233" y="2869943"/>
            <a:ext cx="1046886" cy="80158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913" y="2845728"/>
            <a:ext cx="1046886" cy="8015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2" y="4524522"/>
            <a:ext cx="1159786" cy="102492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56" y="4508057"/>
            <a:ext cx="1159786" cy="102492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23" y="5577046"/>
            <a:ext cx="1159786" cy="102492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81" y="4168611"/>
            <a:ext cx="1071921" cy="864112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5865263"/>
            <a:ext cx="1124774" cy="77155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332" y="5032723"/>
            <a:ext cx="1046887" cy="82380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995" y="4189296"/>
            <a:ext cx="1037811" cy="87497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995" y="5032723"/>
            <a:ext cx="1029617" cy="8121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499" y="1628513"/>
            <a:ext cx="819991" cy="85283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264" y="1636969"/>
            <a:ext cx="819991" cy="8443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234" y="3239372"/>
            <a:ext cx="819991" cy="87364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554" y="2527238"/>
            <a:ext cx="819991" cy="75961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090" y="3270735"/>
            <a:ext cx="819991" cy="842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87" y="3851482"/>
            <a:ext cx="859540" cy="83150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550" y="3822815"/>
            <a:ext cx="859540" cy="83150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629" y="5805310"/>
            <a:ext cx="859540" cy="83150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578" y="5835286"/>
            <a:ext cx="859540" cy="83150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259" y="4745540"/>
            <a:ext cx="859540" cy="831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54" y="1695671"/>
            <a:ext cx="1200475" cy="93864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895" y="1651178"/>
            <a:ext cx="1200475" cy="93864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420" y="2753229"/>
            <a:ext cx="1200475" cy="93864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36" y="2751765"/>
            <a:ext cx="1200475" cy="9386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555" y="5161293"/>
            <a:ext cx="1062990" cy="80537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564" y="6040749"/>
            <a:ext cx="1062990" cy="80537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555" y="4267235"/>
            <a:ext cx="1062990" cy="80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uQuocDo\Pictures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1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18288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vi-VN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88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1&quot;/&gt;&lt;property id=&quot;20307&quot; value=&quot;256&quot;/&gt;&lt;/object&gt;&lt;object type=&quot;3&quot; unique_id=&quot;10015&quot;&gt;&lt;property id=&quot;20148&quot; value=&quot;5&quot;/&gt;&lt;property id=&quot;20300&quot; value=&quot;Slide 3&quot;/&gt;&lt;property id=&quot;20307&quot; value=&quot;259&quot;/&gt;&lt;/object&gt;&lt;object type=&quot;3&quot; unique_id=&quot;10016&quot;&gt;&lt;property id=&quot;20148&quot; value=&quot;5&quot;/&gt;&lt;property id=&quot;20300&quot; value=&quot;Slide 7&quot;/&gt;&lt;property id=&quot;20307&quot; value=&quot;260&quot;/&gt;&lt;/object&gt;&lt;object type=&quot;3&quot; unique_id=&quot;10017&quot;&gt;&lt;property id=&quot;20148&quot; value=&quot;5&quot;/&gt;&lt;property id=&quot;20300&quot; value=&quot;Slide 8&quot;/&gt;&lt;property id=&quot;20307&quot; value=&quot;261&quot;/&gt;&lt;/object&gt;&lt;object type=&quot;3&quot; unique_id=&quot;10018&quot;&gt;&lt;property id=&quot;20148&quot; value=&quot;5&quot;/&gt;&lt;property id=&quot;20300&quot; value=&quot;Slide 9&quot;/&gt;&lt;property id=&quot;20307&quot; value=&quot;262&quot;/&gt;&lt;/object&gt;&lt;object type=&quot;3&quot; unique_id=&quot;10019&quot;&gt;&lt;property id=&quot;20148&quot; value=&quot;5&quot;/&gt;&lt;property id=&quot;20300&quot; value=&quot;Slide 10&quot;/&gt;&lt;property id=&quot;20307&quot; value=&quot;257&quot;/&gt;&lt;/object&gt;&lt;object type=&quot;3&quot; unique_id=&quot;10020&quot;&gt;&lt;property id=&quot;20148&quot; value=&quot;5&quot;/&gt;&lt;property id=&quot;20300&quot; value=&quot;Slide 12&quot;/&gt;&lt;property id=&quot;20307&quot; value=&quot;258&quot;/&gt;&lt;/object&gt;&lt;object type=&quot;3&quot; unique_id=&quot;10066&quot;&gt;&lt;property id=&quot;20148&quot; value=&quot;5&quot;/&gt;&lt;property id=&quot;20300&quot; value=&quot;Slide 13&quot;/&gt;&lt;property id=&quot;20307&quot; value=&quot;263&quot;/&gt;&lt;/object&gt;&lt;object type=&quot;3&quot; unique_id=&quot;10067&quot;&gt;&lt;property id=&quot;20148&quot; value=&quot;5&quot;/&gt;&lt;property id=&quot;20300&quot; value=&quot;Slide 14&quot;/&gt;&lt;property id=&quot;20307&quot; value=&quot;264&quot;/&gt;&lt;/object&gt;&lt;object type=&quot;3&quot; unique_id=&quot;10123&quot;&gt;&lt;property id=&quot;20148&quot; value=&quot;5&quot;/&gt;&lt;property id=&quot;20300&quot; value=&quot;Slide 15&quot;/&gt;&lt;property id=&quot;20307&quot; value=&quot;265&quot;/&gt;&lt;/object&gt;&lt;object type=&quot;3&quot; unique_id=&quot;10184&quot;&gt;&lt;property id=&quot;20148&quot; value=&quot;5&quot;/&gt;&lt;property id=&quot;20300&quot; value=&quot;Slide 1&quot;/&gt;&lt;property id=&quot;20307&quot; value=&quot;266&quot;/&gt;&lt;/object&gt;&lt;object type=&quot;3&quot; unique_id=&quot;10263&quot;&gt;&lt;property id=&quot;20148&quot; value=&quot;5&quot;/&gt;&lt;property id=&quot;20300&quot; value=&quot;Slide 2&quot;/&gt;&lt;property id=&quot;20307&quot; value=&quot;267&quot;/&gt;&lt;/object&gt;&lt;object type=&quot;3&quot; unique_id=&quot;10264&quot;&gt;&lt;property id=&quot;20148&quot; value=&quot;5&quot;/&gt;&lt;property id=&quot;20300&quot; value=&quot;Slide 4&quot;/&gt;&lt;property id=&quot;20307&quot; value=&quot;268&quot;/&gt;&lt;/object&gt;&lt;object type=&quot;3&quot; unique_id=&quot;10265&quot;&gt;&lt;property id=&quot;20148&quot; value=&quot;5&quot;/&gt;&lt;property id=&quot;20300&quot; value=&quot;Slide 5&quot;/&gt;&lt;property id=&quot;20307&quot; value=&quot;269&quot;/&gt;&lt;/object&gt;&lt;object type=&quot;3&quot; unique_id=&quot;10266&quot;&gt;&lt;property id=&quot;20148&quot; value=&quot;5&quot;/&gt;&lt;property id=&quot;20300&quot; value=&quot;Slide 6&quot;/&gt;&lt;property id=&quot;20307&quot; value=&quot;2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112</Words>
  <Application>Microsoft Office PowerPoint</Application>
  <PresentationFormat>On-screen Show (4:3)</PresentationFormat>
  <Paragraphs>21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PHUONG_OT</cp:lastModifiedBy>
  <cp:revision>80</cp:revision>
  <dcterms:created xsi:type="dcterms:W3CDTF">2017-01-06T04:25:56Z</dcterms:created>
  <dcterms:modified xsi:type="dcterms:W3CDTF">2021-10-24T07:59:30Z</dcterms:modified>
</cp:coreProperties>
</file>