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7" r:id="rId4"/>
    <p:sldId id="266" r:id="rId5"/>
    <p:sldId id="267" r:id="rId6"/>
    <p:sldId id="259" r:id="rId7"/>
    <p:sldId id="268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1AEAB-26DC-48E8-92CE-B2D1EFDA4DCF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9665" y="0"/>
            <a:ext cx="9163665" cy="6872749"/>
          </a:xfrm>
          <a:prstGeom prst="rect">
            <a:avLst/>
          </a:prstGeom>
          <a:noFill/>
          <a:ln w="190500" cap="sq">
            <a:solidFill>
              <a:srgbClr val="C8C6BD"/>
            </a:solidFill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572543" y="3435941"/>
            <a:ext cx="5095801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Chủ điểm : 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 thân </a:t>
            </a:r>
            <a:endParaRPr lang="vi-VN" alt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Đề tài : 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 lớn lên như thế 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endParaRPr lang="en-US" altLang="vi-V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Nguyễn Thị Thu Trang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altLang="vi-V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Lứa </a:t>
            </a: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tuổi : 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MGL (5 </a:t>
            </a: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Tuổi </a:t>
            </a: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2989263" y="5957888"/>
            <a:ext cx="3962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 : 2020 - 2021</a:t>
            </a: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1600200" y="274638"/>
            <a:ext cx="6553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vi-VN" alt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THẠCH CẦU</a:t>
            </a:r>
          </a:p>
        </p:txBody>
      </p:sp>
      <p:pic>
        <p:nvPicPr>
          <p:cNvPr id="8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7488" y="1027113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7"/>
          <p:cNvSpPr txBox="1">
            <a:spLocks noChangeArrowheads="1"/>
          </p:cNvSpPr>
          <p:nvPr/>
        </p:nvSpPr>
        <p:spPr bwMode="auto">
          <a:xfrm>
            <a:off x="1208088" y="2625726"/>
            <a:ext cx="7162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altLang="vi-VN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án lĩnh vực Phát triển nhận thức </a:t>
            </a:r>
          </a:p>
        </p:txBody>
      </p:sp>
    </p:spTree>
    <p:extLst>
      <p:ext uri="{BB962C8B-B14F-4D97-AF65-F5344CB8AC3E}">
        <p14:creationId xmlns:p14="http://schemas.microsoft.com/office/powerpoint/2010/main" val="2898166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Administrator\Downloads\images (2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799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1214414" y="6027003"/>
            <a:ext cx="57504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bụng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1" name="Picture 3" descr="C:\Users\Administrator\Downloads\20140701101616-mach-me-cach-be-be-so-sinh-chuan-theo-tung-giai-do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2571736" y="6027003"/>
            <a:ext cx="35734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C:\Users\Administrator\Downloads\2131701092-1-ngoi.jpeg-resize-450-300 (1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TextBox 5"/>
          <p:cNvSpPr txBox="1"/>
          <p:nvPr/>
        </p:nvSpPr>
        <p:spPr>
          <a:xfrm>
            <a:off x="2714612" y="5857892"/>
            <a:ext cx="30380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 descr="C:\Users\Administrator\Downloads\Baby-crawling-460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3286116" y="5934670"/>
            <a:ext cx="31470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Administrator\Downloads\be-tap-d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2571736" y="6027003"/>
            <a:ext cx="47863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endParaRPr lang="en-US" sz="5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 descr="C:\Users\Administrator\Downloads\1246_cr_53cca8276ba9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71736" y="5786454"/>
            <a:ext cx="38282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Users\Administrator\Downloads\20150804114649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3214678" y="5857892"/>
            <a:ext cx="27366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4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hiếu</a:t>
            </a:r>
            <a:r>
              <a:rPr lang="en-US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nhi</a:t>
            </a:r>
            <a:endParaRPr lang="en-US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82</Words>
  <Application>Microsoft Office PowerPoint</Application>
  <PresentationFormat>On-screen Show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Sky123.Org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PHUONG_OT</cp:lastModifiedBy>
  <cp:revision>17</cp:revision>
  <dcterms:created xsi:type="dcterms:W3CDTF">2018-10-08T06:55:08Z</dcterms:created>
  <dcterms:modified xsi:type="dcterms:W3CDTF">2021-10-24T00:19:45Z</dcterms:modified>
</cp:coreProperties>
</file>