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6" r:id="rId2"/>
    <p:sldId id="258" r:id="rId3"/>
    <p:sldId id="256" r:id="rId4"/>
    <p:sldId id="274" r:id="rId5"/>
    <p:sldId id="263" r:id="rId6"/>
    <p:sldId id="273" r:id="rId7"/>
    <p:sldId id="259" r:id="rId8"/>
    <p:sldId id="261" r:id="rId9"/>
    <p:sldId id="264" r:id="rId10"/>
    <p:sldId id="260" r:id="rId11"/>
    <p:sldId id="262" r:id="rId12"/>
    <p:sldId id="265" r:id="rId13"/>
    <p:sldId id="266" r:id="rId14"/>
    <p:sldId id="275" r:id="rId15"/>
    <p:sldId id="267" r:id="rId16"/>
    <p:sldId id="270" r:id="rId17"/>
    <p:sldId id="269" r:id="rId18"/>
    <p:sldId id="271" r:id="rId19"/>
    <p:sldId id="268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C821F-6911-4D3B-AB1D-9FA0BDED44CF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94E69-B39B-438A-B04C-22A66559F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94E69-B39B-438A-B04C-22A66559FF4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18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94E69-B39B-438A-B04C-22A66559FF4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340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34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9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925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59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33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2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3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244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19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720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7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37E39-C9B2-49C1-A491-B6D8B9DA70F6}" type="datetimeFigureOut">
              <a:rPr lang="en-US" smtClean="0"/>
              <a:t>12/24/2021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5EC71-4C5D-40DB-B9A0-C7BCF1F3D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9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8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700" y="-30479"/>
            <a:ext cx="9350874" cy="67909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023" y="1590821"/>
            <a:ext cx="81430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FF0000"/>
                </a:solidFill>
              </a:rPr>
              <a:t>Khám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phá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môi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trường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xung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quanh</a:t>
            </a:r>
            <a:endParaRPr lang="en-US" sz="4400" dirty="0">
              <a:solidFill>
                <a:srgbClr val="FF0000"/>
              </a:solidFill>
            </a:endParaRPr>
          </a:p>
          <a:p>
            <a:pPr algn="ctr"/>
            <a:endParaRPr lang="en-US" sz="4400" dirty="0">
              <a:solidFill>
                <a:srgbClr val="FF0000"/>
              </a:solidFill>
            </a:endParaRPr>
          </a:p>
          <a:p>
            <a:pPr algn="ctr"/>
            <a:r>
              <a:rPr lang="en-US" sz="3600" dirty="0" err="1"/>
              <a:t>Chủ</a:t>
            </a:r>
            <a:r>
              <a:rPr lang="en-US" sz="3600" dirty="0"/>
              <a:t> </a:t>
            </a:r>
            <a:r>
              <a:rPr lang="en-US" sz="3600" dirty="0" err="1"/>
              <a:t>đề</a:t>
            </a:r>
            <a:r>
              <a:rPr lang="en-US" sz="3600" dirty="0"/>
              <a:t>: Rau, </a:t>
            </a:r>
            <a:r>
              <a:rPr lang="en-US" sz="3600" dirty="0" err="1"/>
              <a:t>củ</a:t>
            </a:r>
            <a:r>
              <a:rPr lang="en-US" sz="3600" dirty="0"/>
              <a:t>, </a:t>
            </a:r>
            <a:r>
              <a:rPr lang="en-US" sz="3600" dirty="0" err="1"/>
              <a:t>quả</a:t>
            </a:r>
            <a:endParaRPr lang="en-US" sz="3600" dirty="0"/>
          </a:p>
          <a:p>
            <a:pPr algn="ctr"/>
            <a:r>
              <a:rPr lang="en-US" sz="3600" dirty="0" err="1"/>
              <a:t>Đề</a:t>
            </a:r>
            <a:r>
              <a:rPr lang="en-US" sz="3600" dirty="0"/>
              <a:t> </a:t>
            </a:r>
            <a:r>
              <a:rPr lang="en-US" sz="3600" dirty="0" err="1"/>
              <a:t>tài</a:t>
            </a:r>
            <a:r>
              <a:rPr lang="en-US" sz="3600" dirty="0"/>
              <a:t>: </a:t>
            </a:r>
            <a:r>
              <a:rPr lang="en-US" sz="3600" dirty="0" err="1"/>
              <a:t>cà</a:t>
            </a:r>
            <a:r>
              <a:rPr lang="en-US" sz="3600" dirty="0"/>
              <a:t> </a:t>
            </a:r>
            <a:r>
              <a:rPr lang="en-US" sz="3600" dirty="0" err="1"/>
              <a:t>rốt</a:t>
            </a:r>
            <a:r>
              <a:rPr lang="en-US" sz="3600" dirty="0"/>
              <a:t>, </a:t>
            </a:r>
            <a:r>
              <a:rPr lang="en-US" sz="3600" dirty="0" err="1"/>
              <a:t>su</a:t>
            </a:r>
            <a:r>
              <a:rPr lang="en-US" sz="3600" dirty="0"/>
              <a:t> </a:t>
            </a:r>
            <a:r>
              <a:rPr lang="en-US" sz="3600" dirty="0" err="1"/>
              <a:t>hào</a:t>
            </a:r>
            <a:r>
              <a:rPr lang="en-US" sz="3600" dirty="0"/>
              <a:t>, </a:t>
            </a:r>
            <a:r>
              <a:rPr lang="en-US" sz="3600" dirty="0" err="1"/>
              <a:t>bắp</a:t>
            </a:r>
            <a:r>
              <a:rPr lang="en-US" sz="3600" dirty="0"/>
              <a:t> </a:t>
            </a:r>
            <a:r>
              <a:rPr lang="en-US" sz="3600" dirty="0" err="1"/>
              <a:t>cải</a:t>
            </a:r>
            <a:endParaRPr lang="en-US" sz="3600" dirty="0"/>
          </a:p>
          <a:p>
            <a:pPr algn="ctr"/>
            <a:r>
              <a:rPr lang="en-US" sz="3600" dirty="0" err="1"/>
              <a:t>Đối</a:t>
            </a:r>
            <a:r>
              <a:rPr lang="en-US" sz="3600" dirty="0"/>
              <a:t> </a:t>
            </a:r>
            <a:r>
              <a:rPr lang="en-US" sz="3600" dirty="0" err="1"/>
              <a:t>tượng</a:t>
            </a:r>
            <a:r>
              <a:rPr lang="en-US" sz="3600" dirty="0"/>
              <a:t>: 3-4 </a:t>
            </a:r>
            <a:r>
              <a:rPr lang="en-US" sz="3600" dirty="0" err="1"/>
              <a:t>tuổi</a:t>
            </a:r>
            <a:endParaRPr lang="en-US" sz="3600" dirty="0"/>
          </a:p>
          <a:p>
            <a:pPr algn="ctr"/>
            <a:r>
              <a:rPr lang="en-US" sz="3600" dirty="0" err="1"/>
              <a:t>Thời</a:t>
            </a:r>
            <a:r>
              <a:rPr lang="en-US" sz="3600" dirty="0"/>
              <a:t> </a:t>
            </a:r>
            <a:r>
              <a:rPr lang="en-US" sz="3600" dirty="0" err="1"/>
              <a:t>gian</a:t>
            </a:r>
            <a:r>
              <a:rPr lang="en-US" sz="3600" dirty="0"/>
              <a:t>: 20-25 </a:t>
            </a:r>
            <a:r>
              <a:rPr lang="en-US" sz="3600" dirty="0" err="1"/>
              <a:t>phút</a:t>
            </a:r>
            <a:endParaRPr lang="en-US" sz="3600" dirty="0"/>
          </a:p>
          <a:p>
            <a:pPr algn="ctr"/>
            <a:r>
              <a:rPr lang="en-US" sz="3600" dirty="0" err="1"/>
              <a:t>Người</a:t>
            </a:r>
            <a:r>
              <a:rPr lang="en-US" sz="3600" dirty="0"/>
              <a:t> </a:t>
            </a:r>
            <a:r>
              <a:rPr lang="en-US" sz="3600" dirty="0" err="1"/>
              <a:t>dạy</a:t>
            </a:r>
            <a:r>
              <a:rPr lang="en-US" sz="3600" dirty="0"/>
              <a:t> : </a:t>
            </a:r>
            <a:r>
              <a:rPr lang="en-US" sz="3600" dirty="0" err="1"/>
              <a:t>Nguyễn</a:t>
            </a:r>
            <a:r>
              <a:rPr lang="en-US" sz="3600" dirty="0"/>
              <a:t> </a:t>
            </a:r>
            <a:r>
              <a:rPr lang="en-US" sz="3600" dirty="0" err="1"/>
              <a:t>Thị</a:t>
            </a:r>
            <a:r>
              <a:rPr lang="en-US" sz="3600" dirty="0"/>
              <a:t> Thu </a:t>
            </a:r>
            <a:r>
              <a:rPr lang="en-US" sz="3600"/>
              <a:t>Hiền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9221"/>
            <a:ext cx="9322191" cy="9026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985" y="6391421"/>
            <a:ext cx="3884246" cy="4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79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01" y="0"/>
            <a:ext cx="786919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0" y="6088559"/>
            <a:ext cx="36583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latin typeface=".VnAvant" pitchFamily="34" charset="0"/>
              </a:rPr>
              <a:t>C©y b¾p c¶i</a:t>
            </a:r>
          </a:p>
        </p:txBody>
      </p:sp>
    </p:spTree>
    <p:extLst>
      <p:ext uri="{BB962C8B-B14F-4D97-AF65-F5344CB8AC3E}">
        <p14:creationId xmlns:p14="http://schemas.microsoft.com/office/powerpoint/2010/main" val="24827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7900384" cy="599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963425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0"/>
            <a:ext cx="5715000" cy="38004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4" y="2819400"/>
            <a:ext cx="4547973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5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60" y="1142068"/>
            <a:ext cx="4888460" cy="44229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03" y="914400"/>
            <a:ext cx="4325937" cy="432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42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945" y="1066800"/>
            <a:ext cx="46482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3649"/>
            <a:ext cx="4322763" cy="432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7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75" y="190500"/>
            <a:ext cx="3200400" cy="3200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728605"/>
            <a:ext cx="4953000" cy="31432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75" y="3710520"/>
            <a:ext cx="3918025" cy="3147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0"/>
            <a:ext cx="53721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02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6602327" cy="49529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362" y="13854"/>
            <a:ext cx="4220637" cy="2729345"/>
          </a:xfrm>
          <a:prstGeom prst="rect">
            <a:avLst/>
          </a:prstGeom>
        </p:spPr>
      </p:pic>
      <p:sp>
        <p:nvSpPr>
          <p:cNvPr id="4" name="Heart 3"/>
          <p:cNvSpPr/>
          <p:nvPr/>
        </p:nvSpPr>
        <p:spPr>
          <a:xfrm>
            <a:off x="1905000" y="685800"/>
            <a:ext cx="1295400" cy="10668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13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073" y="3672320"/>
            <a:ext cx="4121727" cy="30332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7"/>
            <a:ext cx="4294909" cy="3505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34635"/>
            <a:ext cx="4762500" cy="354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2320"/>
            <a:ext cx="4762500" cy="3171825"/>
          </a:xfrm>
          <a:prstGeom prst="rect">
            <a:avLst/>
          </a:prstGeom>
        </p:spPr>
      </p:pic>
      <p:sp>
        <p:nvSpPr>
          <p:cNvPr id="6" name="Heart 5"/>
          <p:cNvSpPr/>
          <p:nvPr/>
        </p:nvSpPr>
        <p:spPr>
          <a:xfrm>
            <a:off x="3581400" y="2689945"/>
            <a:ext cx="2038350" cy="177598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0602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1"/>
            <a:ext cx="2429151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151" y="1905000"/>
            <a:ext cx="2321391" cy="21336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542" y="1905001"/>
            <a:ext cx="2227739" cy="21335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22320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537" y="4267200"/>
            <a:ext cx="24257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154" y="4267200"/>
            <a:ext cx="232251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830" y="4267200"/>
            <a:ext cx="22320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667" y="1923623"/>
            <a:ext cx="2134786" cy="208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6983" y="304800"/>
            <a:ext cx="5882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>
                <a:latin typeface=".VnAvant" pitchFamily="34" charset="0"/>
              </a:rPr>
              <a:t>Trß ch¬i “ Ai tinh m¾t”</a:t>
            </a:r>
          </a:p>
        </p:txBody>
      </p:sp>
    </p:spTree>
    <p:extLst>
      <p:ext uri="{BB962C8B-B14F-4D97-AF65-F5344CB8AC3E}">
        <p14:creationId xmlns:p14="http://schemas.microsoft.com/office/powerpoint/2010/main" val="322549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609600"/>
            <a:ext cx="36091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atin typeface=".VnAvant" pitchFamily="34" charset="0"/>
              </a:rPr>
              <a:t>Trß ch¬i</a:t>
            </a:r>
          </a:p>
          <a:p>
            <a:pPr algn="ctr"/>
            <a:r>
              <a:rPr lang="en-US" sz="4400">
                <a:latin typeface=".VnAvant" pitchFamily="34" charset="0"/>
              </a:rPr>
              <a:t> “ §i siªu thÞ”</a:t>
            </a:r>
          </a:p>
        </p:txBody>
      </p:sp>
    </p:spTree>
    <p:extLst>
      <p:ext uri="{BB962C8B-B14F-4D97-AF65-F5344CB8AC3E}">
        <p14:creationId xmlns:p14="http://schemas.microsoft.com/office/powerpoint/2010/main" val="316318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hái ra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28028" y="540841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26099" y="384719"/>
            <a:ext cx="4875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.VnAvant" pitchFamily="34" charset="0"/>
              </a:rPr>
              <a:t>Bµi h¸t “ H¸i rau”</a:t>
            </a:r>
          </a:p>
        </p:txBody>
      </p:sp>
    </p:spTree>
    <p:extLst>
      <p:ext uri="{BB962C8B-B14F-4D97-AF65-F5344CB8AC3E}">
        <p14:creationId xmlns:p14="http://schemas.microsoft.com/office/powerpoint/2010/main" val="42710329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216727"/>
            <a:ext cx="5257800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8800" b="1" cap="all" spc="0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Kết</a:t>
            </a:r>
            <a:r>
              <a:rPr lang="en-US" sz="8800" b="1" cap="all" spc="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sz="8800" b="1" cap="all" spc="0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thúc</a:t>
            </a:r>
            <a:endParaRPr lang="en-US" sz="88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660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45473"/>
            <a:ext cx="6400800" cy="6400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72345" y="5943600"/>
            <a:ext cx="2776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latin typeface=".VnAvant" pitchFamily="34" charset="0"/>
              </a:rPr>
              <a:t>Cñ cµ rèt</a:t>
            </a:r>
          </a:p>
        </p:txBody>
      </p:sp>
    </p:spTree>
    <p:extLst>
      <p:ext uri="{BB962C8B-B14F-4D97-AF65-F5344CB8AC3E}">
        <p14:creationId xmlns:p14="http://schemas.microsoft.com/office/powerpoint/2010/main" val="18018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5" y="3428999"/>
            <a:ext cx="4673854" cy="34204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999" y="3428998"/>
            <a:ext cx="4440001" cy="34204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49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8401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251" y="-13855"/>
            <a:ext cx="6517912" cy="65179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6599" y="6102414"/>
            <a:ext cx="29578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>
                <a:latin typeface=".VnAvant" pitchFamily="34" charset="0"/>
              </a:rPr>
              <a:t>Cñ su hµo</a:t>
            </a:r>
          </a:p>
        </p:txBody>
      </p:sp>
    </p:spTree>
    <p:extLst>
      <p:ext uri="{BB962C8B-B14F-4D97-AF65-F5344CB8AC3E}">
        <p14:creationId xmlns:p14="http://schemas.microsoft.com/office/powerpoint/2010/main" val="15549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" y="304800"/>
            <a:ext cx="4972050" cy="50387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599" y="2491653"/>
            <a:ext cx="471054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844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93</Words>
  <Application>Microsoft Office PowerPoint</Application>
  <PresentationFormat>On-screen Show (4:3)</PresentationFormat>
  <Paragraphs>17</Paragraphs>
  <Slides>20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.VnAvant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Vtec</dc:creator>
  <cp:lastModifiedBy>Admin</cp:lastModifiedBy>
  <cp:revision>30</cp:revision>
  <dcterms:created xsi:type="dcterms:W3CDTF">2016-10-10T07:07:35Z</dcterms:created>
  <dcterms:modified xsi:type="dcterms:W3CDTF">2021-12-24T05:48:40Z</dcterms:modified>
</cp:coreProperties>
</file>