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1" r:id="rId4"/>
    <p:sldId id="262" r:id="rId5"/>
    <p:sldId id="263" r:id="rId6"/>
    <p:sldId id="265" r:id="rId7"/>
    <p:sldId id="266" r:id="rId8"/>
    <p:sldId id="264" r:id="rId9"/>
    <p:sldId id="267" r:id="rId10"/>
    <p:sldId id="268" r:id="rId11"/>
    <p:sldId id="260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511BB-7DC7-4B33-A010-A701E777B329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3F661-5286-444A-A104-A7A94F12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1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F661-5286-444A-A104-A7A94F123C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6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4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8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6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01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9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372CC-4288-4851-8AA0-80CC0990685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1EC8-FDEA-4AEE-92FB-749B0DC5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file:///C:\Users\ADMIN\Desktop\NUOC%20VAN%20LANG%20-%20MINH%202015\dmlh%2000_01_02-.mp3" TargetMode="External"/><Relationship Id="rId1" Type="http://schemas.openxmlformats.org/officeDocument/2006/relationships/audio" Target="file:///C:\Documents%20and%20Settings\Administrator\Desktop\dong%20mau%20lac%20hong%20ppt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8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-24"/>
            <a:chExt cx="5760" cy="4368"/>
          </a:xfrm>
        </p:grpSpPr>
        <p:grpSp>
          <p:nvGrpSpPr>
            <p:cNvPr id="2065" name="Group 159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075" name="Picture 160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6" name="Picture 161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162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163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66" name="Group 16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67" name="Picture 165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166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9" name="Picture 167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Picture 168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1" name="Picture 169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" name="Picture 170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3" name="Picture 171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4" name="Picture 172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1" name="Picture 173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74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4114800"/>
            <a:ext cx="11128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75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76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7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78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79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80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81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76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2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4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85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76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1664493" y="1438274"/>
            <a:ext cx="6103937" cy="465772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1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en-US" sz="1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MẦM NON THẠCH CẦU</a:t>
            </a:r>
            <a:endParaRPr lang="en-US" sz="10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400" y="3505200"/>
            <a:ext cx="82296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2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 VỀ DỰ GIỜ  </a:t>
            </a:r>
          </a:p>
        </p:txBody>
      </p:sp>
      <p:sp>
        <p:nvSpPr>
          <p:cNvPr id="32" name="WordArt 14"/>
          <p:cNvSpPr>
            <a:spLocks noChangeArrowheads="1" noChangeShapeType="1" noTextEdit="1"/>
          </p:cNvSpPr>
          <p:nvPr/>
        </p:nvSpPr>
        <p:spPr bwMode="auto">
          <a:xfrm>
            <a:off x="2842419" y="2780166"/>
            <a:ext cx="3763962" cy="74680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44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LỚP </a:t>
            </a:r>
            <a:r>
              <a:rPr lang="en-US" sz="44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MG </a:t>
            </a:r>
            <a:r>
              <a:rPr lang="en-US" sz="44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Bé</a:t>
            </a:r>
            <a:r>
              <a:rPr lang="en-US" sz="44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44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C</a:t>
            </a:r>
            <a:r>
              <a:rPr lang="en-US" sz="44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3</a:t>
            </a:r>
            <a:endParaRPr lang="en-US" sz="4400" kern="10" dirty="0">
              <a:ln w="9525"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6672" y="627289"/>
            <a:ext cx="390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PHÒNG GD &amp; ĐT QUẬN LONG BIÊN</a:t>
            </a:r>
            <a:endParaRPr lang="en-US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2890" y="1066800"/>
            <a:ext cx="8153400" cy="4038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THỬ TÀI LÀM HỌA SĨ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lower-rose-013_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4881">
            <a:off x="3124200" y="4343400"/>
            <a:ext cx="167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1066800" y="1447800"/>
            <a:ext cx="71628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kern="10" dirty="0">
              <a:ln w="1587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WordArt 6" descr="Woven mat"/>
          <p:cNvSpPr>
            <a:spLocks noChangeArrowheads="1" noChangeShapeType="1" noTextEdit="1"/>
          </p:cNvSpPr>
          <p:nvPr/>
        </p:nvSpPr>
        <p:spPr bwMode="auto">
          <a:xfrm>
            <a:off x="1779264" y="2990850"/>
            <a:ext cx="52959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95621" name="dong mau lac hong pp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705600" y="64008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1271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2950" y="-768350"/>
            <a:ext cx="444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38163"/>
            <a:ext cx="53975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00200" y="-685800"/>
            <a:ext cx="38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533400"/>
            <a:ext cx="53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03350" y="5002213"/>
            <a:ext cx="55086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613" y="3810000"/>
            <a:ext cx="5095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599" flipV="1">
            <a:off x="7312819" y="5179219"/>
            <a:ext cx="5349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48638" y="3657600"/>
            <a:ext cx="614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" descr="flower-rose-013_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" descr="flower-rose-013_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955">
            <a:off x="5105400" y="4373563"/>
            <a:ext cx="152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7" descr="Obst10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9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8" descr="N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669290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9" descr="N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638800" y="3352800"/>
            <a:ext cx="6858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0" descr="N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1" descr="N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352800" y="3352800"/>
            <a:ext cx="6858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39" name="dmlh 00_01_02-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09600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7144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40" fill="hold"/>
                                        <p:tgtEl>
                                          <p:spTgt spid="4956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5621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56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ÌNH NỀN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81" y="0"/>
            <a:ext cx="9045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635918" y="1219200"/>
            <a:ext cx="5529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9pPr>
          </a:lstStyle>
          <a:p>
            <a:pPr algn="ctr" eaLnBrk="1" hangingPunct="1"/>
            <a:r>
              <a:rPr lang="en-US" sz="2800" b="1" u="sng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625" y="2209800"/>
            <a:ext cx="5299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3247" y="4495800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é Triệu Vy – Hoa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917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6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609600" y="533400"/>
            <a:ext cx="8077200" cy="518160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651">
            <a:off x="3208470" y="1528762"/>
            <a:ext cx="3190874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609600" y="533400"/>
            <a:ext cx="8077200" cy="518160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9" y="588815"/>
            <a:ext cx="8043561" cy="512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367">
            <a:off x="720512" y="663582"/>
            <a:ext cx="870787" cy="870787"/>
          </a:xfrm>
          <a:prstGeom prst="rect">
            <a:avLst/>
          </a:prstGeom>
        </p:spPr>
      </p:pic>
      <p:pic>
        <p:nvPicPr>
          <p:cNvPr id="1028" name="Picture 4" descr="G:\ppt chi Hien\nha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t="18990" r="17874" b="19471"/>
          <a:stretch/>
        </p:blipFill>
        <p:spPr bwMode="auto">
          <a:xfrm>
            <a:off x="2980945" y="625391"/>
            <a:ext cx="1667256" cy="27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21086" r="17891" b="21406"/>
          <a:stretch/>
        </p:blipFill>
        <p:spPr>
          <a:xfrm>
            <a:off x="694944" y="569976"/>
            <a:ext cx="2309345" cy="32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609600" y="533400"/>
            <a:ext cx="8077200" cy="518160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:\ppt chi Hien\doan tau 2 da s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6932066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3" y="560832"/>
            <a:ext cx="8048625" cy="51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31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609600" y="533400"/>
            <a:ext cx="8077200" cy="518160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83746"/>
            <a:ext cx="3733800" cy="49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609600" y="533400"/>
            <a:ext cx="8077200" cy="518160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554736"/>
            <a:ext cx="8065007" cy="516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70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4854" r="17860" b="17905"/>
          <a:stretch/>
        </p:blipFill>
        <p:spPr>
          <a:xfrm>
            <a:off x="578068" y="275898"/>
            <a:ext cx="80010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22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438" y="304800"/>
            <a:ext cx="8781396" cy="556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VIDEO BÀI HÁT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họa</a:t>
            </a:r>
            <a:r>
              <a:rPr lang="en-US" sz="3200" dirty="0" smtClean="0"/>
              <a:t> </a:t>
            </a:r>
            <a:r>
              <a:rPr lang="en-US" sz="3200" dirty="0" err="1" smtClean="0"/>
              <a:t>sĩ</a:t>
            </a:r>
            <a:endParaRPr lang="en-US" sz="3200" dirty="0"/>
          </a:p>
        </p:txBody>
      </p:sp>
      <p:pic>
        <p:nvPicPr>
          <p:cNvPr id="4" name="be muon lam hoa s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38" y="304800"/>
            <a:ext cx="8781396" cy="55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2a6f3fc88da2c9dcf9729217b4812e7b924a2d"/>
</p:tagLst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81</Words>
  <Application>Microsoft Office PowerPoint</Application>
  <PresentationFormat>On-screen Show (4:3)</PresentationFormat>
  <Paragraphs>14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23</cp:revision>
  <dcterms:created xsi:type="dcterms:W3CDTF">2019-11-05T09:12:24Z</dcterms:created>
  <dcterms:modified xsi:type="dcterms:W3CDTF">2021-10-24T16:38:40Z</dcterms:modified>
</cp:coreProperties>
</file>