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4" r:id="rId4"/>
    <p:sldId id="258" r:id="rId5"/>
    <p:sldId id="259" r:id="rId6"/>
    <p:sldId id="263" r:id="rId7"/>
    <p:sldId id="264" r:id="rId8"/>
    <p:sldId id="270" r:id="rId9"/>
    <p:sldId id="266" r:id="rId10"/>
    <p:sldId id="271" r:id="rId11"/>
    <p:sldId id="272" r:id="rId12"/>
    <p:sldId id="26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Desktop\C&#193;C%20BG&#272;T\nh&#7841;c%20v&#224;%20h&#236;nh%20&#7843;nh\c&#7855;t%20con%20c&#224;o%20c&#224;o.mp3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Desktop\C&#193;C%20BG&#272;T\nh&#7841;c%20v&#224;%20h&#236;nh%20&#7843;nh\c&#7855;t%20nh&#7841;c%20th&#7875;%20d&#7909;c.mp3" TargetMode="Externa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Desktop\C&#193;C%20BG&#272;T\nh&#7841;c%20v&#224;%20h&#236;nh%20&#7843;nh\c&#7855;t%20l&#7841;i%20b&#233;%20kh&#7887;e%20b&#233;%20ngoan.mp3" TargetMode="Externa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914400"/>
          </a:xfrm>
        </p:spPr>
        <p:txBody>
          <a:bodyPr>
            <a:noAutofit/>
          </a:bodyPr>
          <a:lstStyle/>
          <a:p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PHÒNG GIÁO DỤC VÀ ĐÀO TẠO QUẬN LONG BIÊN </a:t>
            </a:r>
            <a:br>
              <a:rPr lang="en-US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TRƯỜNG MẦM NON THẠCH CẦU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2895600"/>
            <a:ext cx="5257800" cy="2743200"/>
          </a:xfrm>
        </p:spPr>
        <p:txBody>
          <a:bodyPr>
            <a:normAutofit/>
          </a:bodyPr>
          <a:lstStyle/>
          <a:p>
            <a:pPr algn="l"/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dích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dắc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TCVĐ: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Gấu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3</a:t>
            </a:r>
            <a:r>
              <a:rPr lang="vi-V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- 4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gian:15</a:t>
            </a:r>
            <a:r>
              <a:rPr lang="vi-V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vi-V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Thời gian: 15 - 20 phú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Người thực hiện: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endParaRPr lang="vi-VN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90800" y="2209800"/>
            <a:ext cx="4147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 TRIỂN THỂ CHẤT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71791" y="6248400"/>
            <a:ext cx="2198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- 20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982143"/>
            <a:ext cx="1115590" cy="111559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18288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1828800"/>
            <a:ext cx="830580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vi-VN" sz="3200" dirty="0">
                <a:latin typeface="Times New Roman" pitchFamily="18" charset="0"/>
                <a:cs typeface="Times New Roman" pitchFamily="18" charset="0"/>
              </a:rPr>
            </a:b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Cho trẻ thực hiện 2 lần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 sau đó cho 2 đội thi đua với nhau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vi-VN" sz="3200" dirty="0">
                <a:latin typeface="Times New Roman" pitchFamily="18" charset="0"/>
                <a:cs typeface="Times New Roman" pitchFamily="18" charset="0"/>
              </a:rPr>
            </a:br>
            <a:br>
              <a:rPr lang="vi-VN" sz="3200" dirty="0">
                <a:latin typeface="Times New Roman" pitchFamily="18" charset="0"/>
                <a:cs typeface="Times New Roman" pitchFamily="18" charset="0"/>
              </a:rPr>
            </a:br>
            <a:endParaRPr lang="vi-VN" sz="3200" dirty="0">
              <a:latin typeface="Times New Roman" pitchFamily="18" charset="0"/>
              <a:cs typeface="Times New Roman" pitchFamily="18" charset="0"/>
            </a:endParaRPr>
          </a:p>
          <a:p>
            <a:br>
              <a:rPr lang="vi-VN" sz="2400" dirty="0"/>
            </a:br>
            <a:endParaRPr lang="en-US" dirty="0"/>
          </a:p>
        </p:txBody>
      </p:sp>
      <p:pic>
        <p:nvPicPr>
          <p:cNvPr id="5" name="cắt con cào cào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6477000" y="4800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05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Gấu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686800" cy="4373563"/>
          </a:xfrm>
        </p:spPr>
        <p:txBody>
          <a:bodyPr>
            <a:normAutofit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thiêu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, luật chơi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Welcome\Desktop\nen the cha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0" y="-15240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28600" y="0"/>
            <a:ext cx="8763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tĩnh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Trẻ đi lại nhẹ nhàng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quanh lớp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600" b="1" dirty="0">
                <a:latin typeface="+mj-lt"/>
              </a:rPr>
              <a:t>3. Kết thúc:</a:t>
            </a:r>
            <a:r>
              <a:rPr lang="vi-VN" sz="3600" dirty="0">
                <a:latin typeface="+mj-lt"/>
              </a:rPr>
              <a:t> </a:t>
            </a:r>
            <a:endParaRPr lang="en-US" sz="3600" dirty="0">
              <a:latin typeface="+mj-lt"/>
            </a:endParaRPr>
          </a:p>
          <a:p>
            <a:pPr algn="ctr"/>
            <a:r>
              <a:rPr lang="vi-VN" sz="2800" dirty="0">
                <a:latin typeface="+mj-lt"/>
              </a:rPr>
              <a:t>Cô nhận xét giờ học, chuyển hoạt động cho trẻ.</a:t>
            </a:r>
            <a:endParaRPr lang="vi-VN" sz="2800" dirty="0">
              <a:latin typeface="+mj-lt"/>
              <a:cs typeface="Times New Roman" pitchFamily="18" charset="0"/>
            </a:endParaRPr>
          </a:p>
          <a:p>
            <a:br>
              <a:rPr lang="vi-VN" sz="4000" dirty="0"/>
            </a:b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1142999"/>
            <a:ext cx="6248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vi-VN" sz="2000" b="1" dirty="0">
                <a:latin typeface="+mj-lt"/>
              </a:rPr>
              <a:t>1. Kiến thức</a:t>
            </a:r>
            <a:endParaRPr lang="vi-VN" sz="2000" dirty="0">
              <a:latin typeface="+mj-lt"/>
            </a:endParaRPr>
          </a:p>
          <a:p>
            <a:r>
              <a:rPr lang="vi-VN" sz="2000" dirty="0">
                <a:latin typeface="+mj-lt"/>
              </a:rPr>
              <a:t>- Trẻ nhớ tên bài tập: “Bò theo đường đường dích dắc”</a:t>
            </a:r>
            <a:endParaRPr lang="en-US" sz="2000" dirty="0">
              <a:latin typeface="+mj-lt"/>
            </a:endParaRPr>
          </a:p>
          <a:p>
            <a:r>
              <a:rPr lang="vi-VN" sz="2000" dirty="0">
                <a:latin typeface="+mj-lt"/>
              </a:rPr>
              <a:t> - Trẻ biết cần phải có sự phối hợp tay, chân, mắt và định hướng để bò theo đường dích dắc. </a:t>
            </a:r>
            <a:endParaRPr lang="en-US" sz="2000" dirty="0">
              <a:latin typeface="+mj-lt"/>
            </a:endParaRPr>
          </a:p>
          <a:p>
            <a:r>
              <a:rPr lang="vi-VN" sz="2000" dirty="0">
                <a:latin typeface="+mj-lt"/>
              </a:rPr>
              <a:t>- Trẻ biết cách chơi, luật chơi cuả trò chơi </a:t>
            </a:r>
          </a:p>
          <a:p>
            <a:r>
              <a:rPr lang="vi-VN" sz="2000" b="1" dirty="0">
                <a:latin typeface="+mj-lt"/>
              </a:rPr>
              <a:t>2. Kĩ năng</a:t>
            </a:r>
            <a:endParaRPr lang="vi-VN" sz="2000" dirty="0">
              <a:latin typeface="+mj-lt"/>
            </a:endParaRPr>
          </a:p>
          <a:p>
            <a:pPr>
              <a:buFontTx/>
              <a:buChar char="-"/>
            </a:pPr>
            <a:r>
              <a:rPr lang="vi-VN" sz="2000" dirty="0">
                <a:latin typeface="+mj-lt"/>
              </a:rPr>
              <a:t>Trẻ đứng vào vạch xuất phát, 2 bàn tay sát sàn, 2 cẳng chân sát sàn và bò phối hợp tay nọ chân kia tới hết con đường. </a:t>
            </a:r>
            <a:endParaRPr lang="en-US" sz="2000" dirty="0">
              <a:latin typeface="+mj-lt"/>
            </a:endParaRPr>
          </a:p>
          <a:p>
            <a:r>
              <a:rPr lang="vi-VN" sz="2000" dirty="0">
                <a:latin typeface="+mj-lt"/>
              </a:rPr>
              <a:t>- Trẻ có kỹ năng phối hợp tay, chân, mắt nhịp nhàng.</a:t>
            </a:r>
          </a:p>
          <a:p>
            <a:r>
              <a:rPr lang="vi-VN" sz="2000" dirty="0">
                <a:latin typeface="+mj-lt"/>
              </a:rPr>
              <a:t>- Trẻ  chơi TCVĐ đúng luật.</a:t>
            </a:r>
          </a:p>
          <a:p>
            <a:r>
              <a:rPr lang="vi-VN" sz="2000" b="1" dirty="0">
                <a:latin typeface="+mj-lt"/>
              </a:rPr>
              <a:t>3. Thái độ</a:t>
            </a:r>
            <a:endParaRPr lang="vi-VN" sz="2000" dirty="0">
              <a:latin typeface="+mj-lt"/>
            </a:endParaRPr>
          </a:p>
          <a:p>
            <a:r>
              <a:rPr lang="vi-VN" sz="2000" dirty="0">
                <a:latin typeface="+mj-lt"/>
              </a:rPr>
              <a:t>- Trẻ hứng thú tham gia vào bài tập.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685801"/>
            <a:ext cx="6629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vi-VN" sz="2400" b="1" dirty="0">
                <a:latin typeface="+mj-lt"/>
              </a:rPr>
              <a:t>* Đồ dùng của cô</a:t>
            </a:r>
            <a:endParaRPr lang="vi-VN" sz="2400" dirty="0">
              <a:latin typeface="+mj-lt"/>
            </a:endParaRPr>
          </a:p>
          <a:p>
            <a:r>
              <a:rPr lang="vi-VN" sz="2400" dirty="0">
                <a:latin typeface="+mj-lt"/>
              </a:rPr>
              <a:t>- Bài giảng điện tử</a:t>
            </a:r>
          </a:p>
          <a:p>
            <a:r>
              <a:rPr lang="vi-VN" sz="2400" dirty="0">
                <a:latin typeface="+mj-lt"/>
              </a:rPr>
              <a:t>- Bảng tương tác</a:t>
            </a:r>
          </a:p>
          <a:p>
            <a:r>
              <a:rPr lang="vi-VN" sz="2400" dirty="0">
                <a:latin typeface="+mj-lt"/>
              </a:rPr>
              <a:t>- Que chỉ</a:t>
            </a:r>
          </a:p>
          <a:p>
            <a:r>
              <a:rPr lang="vi-VN" sz="2400" dirty="0">
                <a:latin typeface="+mj-lt"/>
              </a:rPr>
              <a:t>- Vạch xuất phát, 2 con đường dích dắc rộng khoảng 45 – 50cm, có 3 điểm dích dắc cách nhau khoảng 1,2m</a:t>
            </a:r>
          </a:p>
          <a:p>
            <a:r>
              <a:rPr lang="vi-VN" sz="2400" dirty="0">
                <a:latin typeface="+mj-lt"/>
              </a:rPr>
              <a:t> - Cổng thể dục làm thành 3 cái hang cho trẻ chơi TC.</a:t>
            </a:r>
          </a:p>
          <a:p>
            <a:r>
              <a:rPr lang="vi-VN" sz="2400" b="1" dirty="0">
                <a:latin typeface="+mj-lt"/>
              </a:rPr>
              <a:t>* Đồ dùng của trẻ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Trang phục gọn gàng</a:t>
            </a:r>
          </a:p>
          <a:p>
            <a:r>
              <a:rPr lang="vi-VN" sz="2400" dirty="0">
                <a:latin typeface="+mj-lt"/>
              </a:rPr>
              <a:t>- Mỗi trẻ 1 quả bằng nhựa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Welcome\Desktop\nen the cha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438400" y="609600"/>
            <a:ext cx="510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endParaRPr lang="en-US" sz="4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1981200"/>
            <a:ext cx="780213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 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Welcome\Desktop\nen the cha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66800" y="2590800"/>
            <a:ext cx="754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2.Phương </a:t>
            </a:r>
            <a:r>
              <a:rPr lang="en-US" sz="4000" b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40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endParaRPr lang="en-US" sz="40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229600" cy="5334000"/>
          </a:xfrm>
        </p:spPr>
        <p:txBody>
          <a:bodyPr>
            <a:normAutofit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Đi vòng tròn các kiểu chân: đi thẳng, đi bằng</a:t>
            </a:r>
            <a:br>
              <a:rPr lang="vi-VN" sz="2800" dirty="0">
                <a:latin typeface="Times New Roman" pitchFamily="18" charset="0"/>
                <a:cs typeface="Times New Roman" pitchFamily="18" charset="0"/>
              </a:rPr>
            </a:b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mũi chân, đi thường, đi bằng gót chân, đi</a:t>
            </a:r>
            <a:br>
              <a:rPr lang="vi-VN" sz="2800" dirty="0">
                <a:latin typeface="Times New Roman" pitchFamily="18" charset="0"/>
                <a:cs typeface="Times New Roman" pitchFamily="18" charset="0"/>
              </a:rPr>
            </a:b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thường, chạy chậm, chạy nhanh, chạy chậm</a:t>
            </a:r>
            <a:br>
              <a:rPr lang="vi-VN" sz="2800" dirty="0">
                <a:latin typeface="Times New Roman" pitchFamily="18" charset="0"/>
                <a:cs typeface="Times New Roman" pitchFamily="18" charset="0"/>
              </a:rPr>
            </a:b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dần, đi thường, về hàng tập BTPTC</a:t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cắt nhạc thể dục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5105400" y="5410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9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858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2 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40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685800" y="1676400"/>
            <a:ext cx="8001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 BTPTC: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Động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tác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tay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vai</a:t>
            </a:r>
            <a:r>
              <a:rPr kumimoji="0" lang="en-US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Hai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tay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đưa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lên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cao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vi-VN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lần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x </a:t>
            </a:r>
            <a:r>
              <a:rPr lang="vi-VN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n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hịp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Động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tác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chân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đứng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khuỵu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gối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lần x 4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nhịp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Động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tác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bụng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: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Hai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tay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đưa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trước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mặt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quay sang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phải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sang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trái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( 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lần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x </a:t>
            </a:r>
            <a:r>
              <a:rPr lang="vi-VN" sz="2000" dirty="0">
                <a:latin typeface="Times New Roman" pitchFamily="18" charset="0"/>
                <a:ea typeface="+mn-ea" charset="0"/>
                <a:cs typeface="Times New Roman" pitchFamily="18" charset="0"/>
              </a:rPr>
              <a:t>4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nhịp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)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Động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tác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bật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bật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sang 2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bên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( 6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lần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x 4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nhịp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cắt lại bé khỏe bé ngoa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5867400" y="52578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67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3 :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FontTx/>
              <a:buChar char="-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Tx/>
              <a:buChar char="-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tác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>
                <a:latin typeface="+mj-lt"/>
              </a:rPr>
              <a:t>+ Khi có hiệu lệnh chuẩn bị, cô đi từ đầu hàng vào vạch xuất phát, 2 bàn tay sát sàn, 2 cẳng chân sát sàn và bò phối hợp tay nọ chân kia, bò theo đường dích dắc sao cho không làm 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ổ</a:t>
            </a:r>
            <a:r>
              <a:rPr lang="vi-VN" dirty="0">
                <a:latin typeface="+mj-lt"/>
              </a:rPr>
              <a:t> vật trên đường cứ như vậy cô bò tới hết con đường.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18288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599" y="685800"/>
            <a:ext cx="845820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Cô mời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trẻ khá lên thực hiện cho cả lớp quan sá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t.</a:t>
            </a:r>
            <a:br>
              <a:rPr lang="vi-VN" sz="3200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Cô mời lần lượt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1: 2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 trẻ của hai đội lên thực hiện, cô chú ý sửa sai giúp trẻ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2: 4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vi-VN" sz="3200" dirty="0">
                <a:latin typeface="Times New Roman" pitchFamily="18" charset="0"/>
                <a:cs typeface="Times New Roman" pitchFamily="18" charset="0"/>
              </a:rPr>
            </a:br>
            <a:br>
              <a:rPr lang="vi-VN" sz="3200" dirty="0">
                <a:latin typeface="Times New Roman" pitchFamily="18" charset="0"/>
                <a:cs typeface="Times New Roman" pitchFamily="18" charset="0"/>
              </a:rPr>
            </a:br>
            <a:endParaRPr lang="vi-VN" sz="3200" dirty="0">
              <a:latin typeface="Times New Roman" pitchFamily="18" charset="0"/>
              <a:cs typeface="Times New Roman" pitchFamily="18" charset="0"/>
            </a:endParaRPr>
          </a:p>
          <a:p>
            <a:br>
              <a:rPr lang="vi-VN" sz="2400" dirty="0"/>
            </a:b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339</Words>
  <Application>Microsoft Office PowerPoint</Application>
  <PresentationFormat>On-screen Show (4:3)</PresentationFormat>
  <Paragraphs>67</Paragraphs>
  <Slides>12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PHÒNG GIÁO DỤC VÀ ĐÀO TẠO QUẬN LONG BIÊN  TRƯỜNG MẦM NON THẠCH CẦU</vt:lpstr>
      <vt:lpstr>PowerPoint Presentation</vt:lpstr>
      <vt:lpstr>PowerPoint Presentation</vt:lpstr>
      <vt:lpstr>PowerPoint Presentation</vt:lpstr>
      <vt:lpstr>PowerPoint Presentation</vt:lpstr>
      <vt:lpstr>Phần 1 : Khởi động Đi vòng tròn các kiểu chân: đi thẳng, đi bằng mũi chân, đi thường, đi bằng gót chân, đi thường, chạy chậm, chạy nhanh, chạy chậm dần, đi thường, về hàng tập BTPTC </vt:lpstr>
      <vt:lpstr>Phần 2 : Đồng diễn thể dục   </vt:lpstr>
      <vt:lpstr>Phần 3 : Thử tài của bé</vt:lpstr>
      <vt:lpstr> </vt:lpstr>
      <vt:lpstr> </vt:lpstr>
      <vt:lpstr>   Trò chơi: Gấu và ong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</cp:lastModifiedBy>
  <cp:revision>70</cp:revision>
  <dcterms:created xsi:type="dcterms:W3CDTF">2006-08-16T00:00:00Z</dcterms:created>
  <dcterms:modified xsi:type="dcterms:W3CDTF">2021-10-24T09:37:07Z</dcterms:modified>
</cp:coreProperties>
</file>