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B62CB-A832-4B54-A6D7-8CA9B49C8B5A}" type="datetimeFigureOut">
              <a:rPr lang="en-US" smtClean="0"/>
              <a:pPr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96E28-552C-4832-9192-6CE0797CA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ChauYeuCoChuCongNhanBeat-V.A-3844222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ChuBoDoi-V.A-2624085.mp3" TargetMode="Externa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Nhac-nhe-khong-loi-unknow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4-%202018-%202019(%20th&#7843;o%20,%20nhung,%20hu&#7879;,%20t&#236;nh)\nh&#7841;c\Nhac%20nen%20toan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304801"/>
            <a:ext cx="838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1, 2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Lứa tuổi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3- 4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vi-VN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vi-VN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gian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15-20</a:t>
            </a:r>
            <a:r>
              <a:rPr lang="vi-VN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phút</a:t>
            </a:r>
          </a:p>
          <a:p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Người dạy: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vi-VN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</a:p>
          <a:p>
            <a:pPr algn="ctr"/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Năm học: 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2020-2021</a:t>
            </a:r>
            <a:endParaRPr lang="vi-VN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81000" y="1447800"/>
            <a:ext cx="73152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TC2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đúng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nhà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CC: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vòng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tròn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hát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Cháu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yêu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chú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nhân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hiệu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lệnh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nhà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chạy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ngôi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nhà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tròn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tương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ứng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thẻ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đang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cầm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hauYeuCoChuCongNhanBeat-V.A-384422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162800" y="49530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49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81000" y="1828800"/>
            <a:ext cx="82894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3: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Kết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thúc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cùng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hát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Chú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bộ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đội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ChuBoDoi-V.A-262408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6096000" y="48768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1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6800" y="838200"/>
            <a:ext cx="77724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I,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MỤC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ĐÍCH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YÊU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CẦU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xót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kỷ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28800" y="1676400"/>
            <a:ext cx="4267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II: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CHUẨN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BỊ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2362200"/>
            <a:ext cx="84582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</a:t>
            </a:r>
            <a:r>
              <a:rPr kumimoji="0" lang="vi-VN" sz="4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 dùng của cô: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Máy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tính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- 2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gắn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thẻ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chấm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tròn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Nhạc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hát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chủ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điểm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</a:t>
            </a:r>
            <a:r>
              <a:rPr kumimoji="0" lang="vi-VN" sz="4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 dùng của trẻ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Mỗi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một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rổ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lô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tô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- 2 </a:t>
            </a:r>
            <a:r>
              <a:rPr kumimoji="0" lang="fr-FR" sz="40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cốc</a:t>
            </a:r>
            <a:r>
              <a:rPr kumimoji="0" lang="fr-FR" sz="40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48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228600"/>
            <a:ext cx="37289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vi-VN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066800"/>
            <a:ext cx="8077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pic>
        <p:nvPicPr>
          <p:cNvPr id="6" name="Nhac-nhe-khong-loi-un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20000" y="41910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11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04800" y="533401"/>
            <a:ext cx="84582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pháp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hình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thức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tổ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chức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Ôn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nhận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biết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lượng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phạm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vi 1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mấy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Mấy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đĩa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Mấy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cốc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(Cho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lớp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nhân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Hàng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ngày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dùng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đĩa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cốc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để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gì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Cho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lấy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dùng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chỗ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1579553_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733800"/>
            <a:ext cx="2438400" cy="2438400"/>
          </a:xfrm>
          <a:prstGeom prst="rect">
            <a:avLst/>
          </a:prstGeom>
        </p:spPr>
      </p:pic>
      <p:pic>
        <p:nvPicPr>
          <p:cNvPr id="6" name="Picture 5" descr="coc nhu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3810000"/>
            <a:ext cx="2590800" cy="2590800"/>
          </a:xfrm>
          <a:prstGeom prst="rect">
            <a:avLst/>
          </a:prstGeom>
        </p:spPr>
      </p:pic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3657600"/>
            <a:ext cx="2747962" cy="27479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28600" y="304800"/>
            <a:ext cx="86868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Dạy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2: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lấy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thứ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đọc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thứ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đọc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Mỗi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đọc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nhìn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1- 2,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Cho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lấy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dùng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rổ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xếp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2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thành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hàng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ngang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mặt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Cho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vừa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vừa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dùng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ngón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trỏ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để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chỉ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phải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1- 2,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(Cho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lớp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tổ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nhóm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nhân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dùng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để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gì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Cho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lấy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xếp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giống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mấy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Cô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lớp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tổ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nhóm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nhân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Giống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mấy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Cho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hết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rổ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Vừa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vừa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hết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đó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cất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bát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914400" y="2057400"/>
            <a:ext cx="2671762" cy="2595562"/>
            <a:chOff x="457200" y="1524000"/>
            <a:chExt cx="2671762" cy="2595562"/>
          </a:xfrm>
        </p:grpSpPr>
        <p:pic>
          <p:nvPicPr>
            <p:cNvPr id="4" name="Picture 3" descr="images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7200" y="1524000"/>
              <a:ext cx="2671762" cy="2595562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1447800" y="2971800"/>
              <a:ext cx="6858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b="1" dirty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800600" y="2133600"/>
            <a:ext cx="2671762" cy="2631996"/>
            <a:chOff x="4343400" y="1066800"/>
            <a:chExt cx="2671762" cy="2631996"/>
          </a:xfrm>
        </p:grpSpPr>
        <p:pic>
          <p:nvPicPr>
            <p:cNvPr id="6" name="Picture 5" descr="images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43400" y="1066800"/>
              <a:ext cx="2671762" cy="259556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257800" y="2590800"/>
              <a:ext cx="6858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b="1" dirty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09600" y="914400"/>
            <a:ext cx="2971800" cy="3835063"/>
            <a:chOff x="609600" y="914400"/>
            <a:chExt cx="2971800" cy="3835063"/>
          </a:xfrm>
        </p:grpSpPr>
        <p:pic>
          <p:nvPicPr>
            <p:cNvPr id="4" name="Picture 3" descr="coc nhua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9600" y="914400"/>
              <a:ext cx="2971800" cy="38100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600200" y="3733800"/>
              <a:ext cx="53091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029200" y="914400"/>
            <a:ext cx="2971800" cy="3927396"/>
            <a:chOff x="5029200" y="914400"/>
            <a:chExt cx="2971800" cy="3927396"/>
          </a:xfrm>
        </p:grpSpPr>
        <p:pic>
          <p:nvPicPr>
            <p:cNvPr id="7" name="Picture 6" descr="coc nhua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29200" y="914400"/>
              <a:ext cx="2971800" cy="38100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6096000" y="3733800"/>
              <a:ext cx="530915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81000" y="838200"/>
            <a:ext cx="72390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 </a:t>
            </a:r>
            <a:r>
              <a:rPr kumimoji="0" lang="en-US" sz="44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Ôn</a:t>
            </a: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luyện</a:t>
            </a: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củng</a:t>
            </a: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TC1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nhanh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Cho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trẻ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quanh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lớp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nhóm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lượng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1- 2,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nhanh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nhất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đúng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Nhac nen toa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162800" y="4572000"/>
            <a:ext cx="10668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5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565</Words>
  <Application>Microsoft Office PowerPoint</Application>
  <PresentationFormat>On-screen Show (4:3)</PresentationFormat>
  <Paragraphs>49</Paragraphs>
  <Slides>11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20</cp:revision>
  <dcterms:created xsi:type="dcterms:W3CDTF">2020-09-22T02:11:41Z</dcterms:created>
  <dcterms:modified xsi:type="dcterms:W3CDTF">2021-10-24T07:26:51Z</dcterms:modified>
</cp:coreProperties>
</file>