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9" r:id="rId3"/>
    <p:sldId id="258" r:id="rId4"/>
    <p:sldId id="260" r:id="rId5"/>
    <p:sldId id="261" r:id="rId6"/>
    <p:sldId id="263" r:id="rId7"/>
    <p:sldId id="264" r:id="rId8"/>
    <p:sldId id="265" r:id="rId9"/>
    <p:sldId id="266" r:id="rId10"/>
  </p:sldIdLst>
  <p:sldSz cx="9144000" cy="6858000" type="screen4x3"/>
  <p:notesSz cx="6858000" cy="9144000"/>
  <p:custDataLst>
    <p:tags r:id="rId1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66FF"/>
    <a:srgbClr val="CC66FF"/>
    <a:srgbClr val="33CCFF"/>
    <a:srgbClr val="3399FF"/>
    <a:srgbClr val="00FF00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31" autoAdjust="0"/>
  </p:normalViewPr>
  <p:slideViewPr>
    <p:cSldViewPr>
      <p:cViewPr varScale="1">
        <p:scale>
          <a:sx n="83" d="100"/>
          <a:sy n="83" d="100"/>
        </p:scale>
        <p:origin x="145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E13CB-6405-4BD4-9227-50596150BA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399613"/>
      </p:ext>
    </p:extLst>
  </p:cSld>
  <p:clrMapOvr>
    <a:masterClrMapping/>
  </p:clrMapOvr>
  <p:transition spd="med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97F6AC-EBF9-46DE-8D36-8EA1763808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757692"/>
      </p:ext>
    </p:extLst>
  </p:cSld>
  <p:clrMapOvr>
    <a:masterClrMapping/>
  </p:clrMapOvr>
  <p:transition spd="med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E1A5B-93BD-4B08-929F-FD8B5C1084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030725"/>
      </p:ext>
    </p:extLst>
  </p:cSld>
  <p:clrMapOvr>
    <a:masterClrMapping/>
  </p:clrMapOvr>
  <p:transition spd="med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F7739-FDB6-4F8B-86A9-568C5FEA71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835772"/>
      </p:ext>
    </p:extLst>
  </p:cSld>
  <p:clrMapOvr>
    <a:masterClrMapping/>
  </p:clrMapOvr>
  <p:transition spd="med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56929-C483-4255-BB40-FB4223F621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971291"/>
      </p:ext>
    </p:extLst>
  </p:cSld>
  <p:clrMapOvr>
    <a:masterClrMapping/>
  </p:clrMapOvr>
  <p:transition spd="med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80BB78-482A-459E-9053-315E280782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323882"/>
      </p:ext>
    </p:extLst>
  </p:cSld>
  <p:clrMapOvr>
    <a:masterClrMapping/>
  </p:clrMapOvr>
  <p:transition spd="med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D8ED4-9CE0-4C5A-96D1-6017E8000A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072067"/>
      </p:ext>
    </p:extLst>
  </p:cSld>
  <p:clrMapOvr>
    <a:masterClrMapping/>
  </p:clrMapOvr>
  <p:transition spd="med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CB6896-5785-4C84-A0CD-249E2A0238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67984"/>
      </p:ext>
    </p:extLst>
  </p:cSld>
  <p:clrMapOvr>
    <a:masterClrMapping/>
  </p:clrMapOvr>
  <p:transition spd="med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128EB-2553-48C4-8878-43C1284273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853431"/>
      </p:ext>
    </p:extLst>
  </p:cSld>
  <p:clrMapOvr>
    <a:masterClrMapping/>
  </p:clrMapOvr>
  <p:transition spd="med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76E80-0305-4415-93B7-7811C2C5BC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077344"/>
      </p:ext>
    </p:extLst>
  </p:cSld>
  <p:clrMapOvr>
    <a:masterClrMapping/>
  </p:clrMapOvr>
  <p:transition spd="med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B22AC-4A02-4784-802A-B9501C66C2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332401"/>
      </p:ext>
    </p:extLst>
  </p:cSld>
  <p:clrMapOvr>
    <a:masterClrMapping/>
  </p:clrMapOvr>
  <p:transition spd="med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98DB3AB-8040-4354-A8F6-4797F5E0D00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sus\Downloads\Music\16202ea6ade25f1acf85f9556b806517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png"/><Relationship Id="rId7" Type="http://schemas.openxmlformats.org/officeDocument/2006/relationships/image" Target="../media/image17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gif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2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ish1-animat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85800" y="3097213"/>
            <a:ext cx="6934200" cy="15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fish2-animate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5943" y="3814195"/>
            <a:ext cx="44958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fish2-animate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991098" y="4440351"/>
            <a:ext cx="3390901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fish1-animat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971800" y="3733800"/>
            <a:ext cx="7046913" cy="157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fish1-animat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81200" y="3664857"/>
            <a:ext cx="6934200" cy="155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3" name="Picture 13" descr="vit xam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4906">
            <a:off x="-230304" y="876298"/>
            <a:ext cx="176688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5" name="Picture 15" descr="3 cop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56539"/>
            <a:ext cx="1516629" cy="170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rved Up Ribbon 2"/>
          <p:cNvSpPr/>
          <p:nvPr/>
        </p:nvSpPr>
        <p:spPr>
          <a:xfrm>
            <a:off x="-381479" y="304800"/>
            <a:ext cx="9906479" cy="1752600"/>
          </a:xfrm>
          <a:prstGeom prst="ellipseRibbon2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UBND QUẬN LONG BIÊN</a:t>
            </a:r>
          </a:p>
          <a:p>
            <a:pPr algn="ctr"/>
            <a:r>
              <a:rPr lang="en-US" sz="2300" b="1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2300" b="1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NON THẠCH CẦU</a:t>
            </a:r>
            <a:endParaRPr lang="en-US" sz="2300" b="1">
              <a:solidFill>
                <a:srgbClr val="FF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0" y="2590800"/>
            <a:ext cx="655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Lĩnh vực: Làm quen văn học</a:t>
            </a:r>
            <a:endParaRPr lang="en-US" sz="3000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3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Truyện: Chú Vịt xám</a:t>
            </a:r>
            <a:endParaRPr lang="en-US" sz="3000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3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Giáo viên</a:t>
            </a:r>
            <a:r>
              <a:rPr lang="en-US" sz="3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Nguyễn </a:t>
            </a:r>
            <a:r>
              <a:rPr lang="vi-VN" sz="300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Thị </a:t>
            </a:r>
            <a:r>
              <a:rPr lang="en-US" sz="300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Phương Dung</a:t>
            </a:r>
            <a:endParaRPr lang="en-US" sz="3000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3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Lứa tuổi: Nhà trẻ</a:t>
            </a:r>
            <a:endParaRPr lang="en-US" sz="3000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/>
    <p:sndAc>
      <p:stSnd>
        <p:snd r:embed="rId2" name="nhac 2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111019dsmorongtamnh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524000" y="152400"/>
            <a:ext cx="7162800" cy="5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vi-V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 đích, yêu cầu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5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</a:t>
            </a:r>
            <a:endParaRPr lang="en-US" sz="25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nhớ được tên truyện và các nhân vật trong truyện</a:t>
            </a:r>
            <a:endParaRPr lang="en-US" sz="25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nắm được nội dung câu truyện</a:t>
            </a:r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Vịt mẹ dẫn đàn con đi chơi. Vịt xám không nghe lời mẹ bỏ đi chơi </a:t>
            </a:r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 nên chút nữa bị Cáo ăn thịt</a:t>
            </a:r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mà lúc đó</a:t>
            </a:r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vịt mẹ kịp thời đến cứu</a:t>
            </a:r>
            <a:endParaRPr lang="en-US" sz="25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en-US" sz="25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trả lời tên truyện</a:t>
            </a:r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nhân vật trong truyện to</a:t>
            </a:r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 ràng</a:t>
            </a:r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hát đúng theo giai điệu bài hát</a:t>
            </a:r>
            <a:endParaRPr lang="en-US" sz="25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 trẻ biết vâng lời bố mẹ</a:t>
            </a:r>
            <a:endParaRPr lang="en-US" sz="25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vi-VN" sz="25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hào hứng tham gia hoạt động cùng cô</a:t>
            </a:r>
            <a:endParaRPr lang="en-US" sz="25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6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6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76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6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v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4604">
            <a:off x="6477000" y="4572000"/>
            <a:ext cx="1981200" cy="195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vit con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00297">
            <a:off x="381000" y="4038600"/>
            <a:ext cx="2362200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v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267200"/>
            <a:ext cx="1511300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vit xam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12927">
            <a:off x="2362200" y="2328863"/>
            <a:ext cx="2209800" cy="247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dauvitm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1371600"/>
            <a:ext cx="1238250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thanvitm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575" y="2455863"/>
            <a:ext cx="3019425" cy="242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16202ea6ade25f1acf85f9556b806517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751377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repeatCount="5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55112E-17 C -0.00746 0.01505 -0.00625 0.00764 -0.00625 0.02106 " pathEditMode="relative" rAng="0" ptsTypes="fA">
                                      <p:cBhvr>
                                        <p:cTn id="10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2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65896E-6 C 0.00261 0.00069 0.00573 -2.65896E-6 0.00799 0.00208 C 0.00938 0.00324 0.00834 0.0067 0.00955 0.00832 C 0.01077 0.00994 0.01268 0.00994 0.01424 0.01064 C 0.01476 0.00855 0.0158 0.00416 0.0158 0.00416 " pathEditMode="relative" ptsTypes="ffffA">
                                      <p:cBhvr>
                                        <p:cTn id="13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60116E-6 C 0.00382 -0.01572 0.00208 -0.01664 0.00468 -0.00624 C 0.0052 -0.00416 0.0059 -0.00208 0.00642 -2.60116E-6 C 0.00816 -0.00716 0.00677 -0.00462 0.00954 -0.00832 " pathEditMode="relative" ptsTypes="fffA">
                                      <p:cBhvr>
                                        <p:cTn id="15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04046E-6 C 0.00364 -0.01503 -0.0007 -0.00023 0.00312 0.00625 C 0.00416 0.0081 0.00642 0.00486 0.00798 0.00416 C 0.01145 -0.00254 0.00919 -0.00208 0.01267 -0.00208 " pathEditMode="relative" ptsTypes="fffA">
                                      <p:cBhvr>
                                        <p:cTn id="1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91908E-6 C 0.00052 0.00346 0.00104 0.00716 0.00173 0.01063 C 0.00208 0.01271 0.0033 0.01687 0.0033 0.01687 " pathEditMode="relative" ptsTypes="ffA">
                                      <p:cBhvr>
                                        <p:cTn id="19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v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21761">
            <a:off x="3429000" y="3692525"/>
            <a:ext cx="1981200" cy="164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vit con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00297">
            <a:off x="2133600" y="5153025"/>
            <a:ext cx="1752600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v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8434">
            <a:off x="4572000" y="4800600"/>
            <a:ext cx="13970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Vi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3267075"/>
            <a:ext cx="267335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Animated-Butterfly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4267200" cy="38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Animated-Butterfly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68538"/>
            <a:ext cx="46482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vit xam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12927">
            <a:off x="152400" y="3100388"/>
            <a:ext cx="1801813" cy="201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51445E-7 L 0.46059 0.0006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21" y="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9 -0.03334 L 0.69722 -0.06111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138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66667E-6 7.40741E-7 C -0.00329 0.01296 -0.00503 0.02245 -0.01041 0.03333 C -0.00954 0.0537 -0.01388 0.07662 -0.00624 0.09445 C -0.00173 0.10486 0.02067 0.10509 0.02501 0.10556 C 0.04532 0.10787 0.0764 0.10972 0.09584 0.11111 C 0.29515 0.10903 0.49237 0.10208 0.69167 0.1 C 0.71685 0.09514 0.7316 0.09352 0.76042 0.09167 C 0.76528 0.09074 0.77501 0.08889 0.77501 0.08889 " pathEditMode="relative" ptsTypes="fffffffA">
                                      <p:cBhvr>
                                        <p:cTn id="10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6.66667E-6 C 0.03368 -0.00902 -0.01198 0.00533 0.01875 -0.0111 C 0.02274 -0.01319 0.02708 -0.01296 0.03125 -0.01388 C 0.04236 -0.02383 0.05573 -0.02221 0.06875 -0.02499 C 0.0849 -0.02846 0.09861 -0.03356 0.11458 -0.0361 C 0.12778 -0.04791 0.11267 -0.0361 0.13542 -0.04444 C 0.13837 -0.04559 0.1408 -0.04883 0.14375 -0.04999 C 0.14844 -0.05161 0.15347 -0.05184 0.15833 -0.05277 C 0.17101 -0.05833 0.18351 -0.06666 0.19583 -0.07221 C 0.27517 -0.1074 0.46024 -0.08865 0.48333 -0.08888 C 0.5151 -0.103 0.56615 -0.0993 0.59375 -0.09999 C 0.64306 -0.10115 0.69236 -0.10184 0.74167 -0.10277 C 0.79063 -0.10995 0.73767 -0.103 0.83958 -0.10833 C 0.8651 -0.10971 0.88646 -0.11388 0.9125 -0.11388 " pathEditMode="relative" ptsTypes="fffffffffffffA">
                                      <p:cBhvr>
                                        <p:cTn id="12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7.03704E-6 C -0.00399 0.01598 0.00122 0.00255 -0.00833 0.01112 C -0.01493 0.0169 -0.01944 0.02871 -0.025 0.03612 C -0.03264 0.06644 -0.02049 0.02038 -0.03125 0.05278 C -0.03507 0.06436 -0.03663 0.07709 -0.03958 0.08889 C -0.03924 0.10371 -0.04705 0.17825 -0.02917 0.19723 C -0.02778 0.19862 -0.0151 0.20255 -0.01458 0.20278 C -0.00347 0.20186 0.00781 0.20232 0.01875 0.20001 C 0.02118 0.19954 0.02274 0.19584 0.025 0.19445 C 0.03229 0.18959 0.04028 0.18403 0.04792 0.18056 C 0.04861 0.17778 0.04896 0.17477 0.05 0.17223 C 0.05243 0.16644 0.05833 0.15556 0.05833 0.15556 C 0.06042 0.14445 0.06181 0.13311 0.06458 0.12223 C 0.06528 0.09908 0.06545 0.07593 0.06667 0.05278 C 0.06684 0.04977 0.0684 0.04723 0.06875 0.04445 C 0.06979 0.03612 0.06875 0.02732 0.07083 0.01945 C 0.0717 0.01621 0.07465 0.01505 0.07708 0.01389 C 0.08802 0.00903 0.10122 0.00649 0.1125 0.00278 C 0.11753 -0.01759 0.13108 -0.01226 0.14167 -0.00277 C 0.14965 0.02894 0.14566 0.00811 0.14792 0.06112 C 0.14931 0.05834 0.15017 0.05487 0.15208 0.05278 C 0.15451 0.05024 0.15851 0.05047 0.16042 0.04723 C 0.16302 0.0426 0.16458 0.03056 0.16458 0.03056 C 0.16528 0.00741 0.16406 -0.01597 0.16667 -0.03888 C 0.16719 -0.04305 0.18038 -0.04768 0.18542 -0.04999 C 0.18958 -0.05185 0.19792 -0.05555 0.19792 -0.05555 C 0.19878 -0.05555 0.2849 -0.07708 0.29375 -0.04166 C 0.29115 -0.00717 0.2974 -0.01898 0.27917 -0.00277 C 0.27708 -0.00092 0.27535 0.00163 0.27292 0.00278 C 0.26875 0.00464 0.26458 0.00649 0.26042 0.00834 C 0.25833 0.00926 0.25417 0.01112 0.25417 0.01112 C 0.25052 0.0257 0.24531 0.02153 0.24167 0.03612 C 0.24323 0.07061 0.24497 0.1088 0.25417 0.14167 C 0.25816 0.15579 0.26875 0.15764 0.27708 0.16389 C 0.28142 0.16714 0.28958 0.17501 0.28958 0.17501 C 0.29653 0.18889 0.30017 0.20556 0.3125 0.21112 C 0.31649 0.22732 0.31146 0.21251 0.32083 0.22501 C 0.32257 0.22732 0.32326 0.23102 0.325 0.23334 C 0.3349 0.24653 0.33368 0.24399 0.34583 0.24723 C 0.35017 0.26459 0.35938 0.27871 0.37083 0.28889 C 0.39184 0.28195 0.38854 0.28565 0.39583 0.26112 C 0.40035 0.21876 0.40851 0.16991 0.39375 0.13056 C 0.38941 0.11922 0.38854 0.10695 0.37917 0.10278 C 0.37708 0.09908 0.37552 0.09468 0.37292 0.09167 C 0.37118 0.08982 0.3684 0.09075 0.36667 0.08889 C 0.36476 0.08681 0.36458 0.08241 0.3625 0.08056 C 0.35885 0.07755 0.35417 0.07686 0.35 0.07501 C 0.34792 0.07408 0.34375 0.07223 0.34375 0.07223 C 0.32222 0.07315 0.30069 0.07408 0.27917 0.07501 C 0.25347 0.07593 0.20208 0.07778 0.20208 0.07778 " pathEditMode="relative" ptsTypes="fffffffffffffffffffffffffffffffffffffffffffffffffA">
                                      <p:cBhvr>
                                        <p:cTn id="14" dur="5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Animated-Butterfl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52600"/>
            <a:ext cx="5029200" cy="51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Animated-Butterfl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200" y="1079500"/>
            <a:ext cx="6324600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vit xam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39769">
            <a:off x="-2179638" y="2670175"/>
            <a:ext cx="2130425" cy="25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337 0.14144 C 0.17501 0.13889 0.18577 0.13588 0.19827 0.13472 C 0.19966 0.13449 0.20087 0.1338 0.20244 0.13334 C 0.20452 0.13287 0.20869 0.13195 0.20869 0.13195 C 0.21476 0.12778 0.21077 0.13033 0.22136 0.12477 C 0.22917 0.1206 0.2198 0.12801 0.22778 0.12246 C 0.23716 0.11621 0.22275 0.12338 0.23733 0.1169 C 0.24428 0.11366 0.23889 0.11736 0.24671 0.11343 C 0.25226 0.11042 0.25591 0.10602 0.2606 0.10255 C 0.26424 0.09977 0.26893 0.09769 0.27223 0.09468 C 0.27501 0.0919 0.27691 0.08866 0.28039 0.08611 C 0.28299 0.08148 0.28004 0.08658 0.2849 0.08195 C 0.28976 0.07709 0.29358 0.07037 0.29983 0.06597 C 0.30244 0.06088 0.29844 0.06713 0.304 0.0625 C 0.30469 0.06181 0.30435 0.06088 0.30504 0.06042 C 0.30573 0.05972 0.3073 0.05903 0.30834 0.0581 C 0.31476 0.05232 0.30955 0.05533 0.31563 0.05255 C 0.32171 0.0463 0.31355 0.05371 0.32084 0.04977 C 0.32778 0.04607 0.31823 0.04861 0.32622 0.04676 C 0.32865 0.0419 0.32518 0.04769 0.33143 0.04259 C 0.33594 0.03912 0.32865 0.04144 0.33577 0.03982 C 0.33837 0.03681 0.34063 0.0375 0.34428 0.03542 C 0.34705 0.0338 0.34705 0.03287 0.35053 0.03195 C 0.3573 0.02986 0.36528 0.02824 0.37275 0.02778 C 0.38264 0.02778 0.39202 0.02778 0.40244 0.02824 C 0.40678 0.02847 0.41146 0.03033 0.41615 0.03102 C 0.41719 0.03148 0.41806 0.03218 0.41893 0.03241 C 0.42014 0.03287 0.42153 0.03264 0.4224 0.03334 C 0.42344 0.03426 0.42292 0.03565 0.42344 0.03681 C 0.42483 0.03959 0.42553 0.04167 0.42969 0.04259 C 0.43091 0.04329 0.4323 0.04398 0.43299 0.04445 C 0.43369 0.04537 0.43334 0.0463 0.43369 0.04676 C 0.4349 0.04769 0.43716 0.04815 0.43837 0.04884 C 0.44115 0.0507 0.44428 0.05209 0.44688 0.05394 C 0.44775 0.0544 0.44792 0.05556 0.44896 0.05602 C 0.44966 0.05672 0.45105 0.05648 0.45209 0.05672 C 0.45695 0.05834 0.46164 0.06065 0.4658 0.0625 C 0.46858 0.06389 0.47362 0.06297 0.47744 0.06343 C 0.48733 0.06158 0.47518 0.06343 0.49341 0.06181 C 0.50035 0.06111 0.50747 0.05972 0.51459 0.05903 C 0.5231 0.05509 0.51285 0.06019 0.5198 0.05556 C 0.52327 0.05301 0.52882 0.05255 0.53351 0.05185 C 0.54705 0.05255 0.54688 0.05232 0.55695 0.05672 C 0.55921 0.05926 0.56146 0.06088 0.56528 0.0625 C 0.57171 0.075 0.56685 0.09283 0.55261 0.10255 C 0.55122 0.10556 0.54931 0.10602 0.54514 0.10695 C 0.54323 0.11088 0.53785 0.11111 0.53247 0.1125 C 0.53195 0.11435 0.53039 0.11597 0.53039 0.11759 C 0.53039 0.11875 0.53369 0.12269 0.53455 0.12384 C 0.53698 0.12709 0.53577 0.12547 0.53994 0.12685 C 0.54115 0.12709 0.54289 0.12824 0.54289 0.12847 " pathEditMode="relative" rAng="0" ptsTypes="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289 0.12847 C 0.5599 0.13264 0.56355 0.13658 0.56355 0.15996 " pathEditMode="relative" rAng="0" ptsTypes="fA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021 0.16624 C 0.48212 0.16971 0.48351 0.17364 0.4856 0.17734 C 0.48698 0.18775 0.48907 0.1963 0.49948 0.20439 C 0.50261 0.20971 0.50799 0.21665 0.51598 0.21989 C 0.51997 0.22358 0.53056 0.22728 0.53681 0.22983 C 0.54376 0.23237 0.55053 0.23445 0.55747 0.237 C 0.5606 0.23838 0.56494 0.23815 0.56858 0.23884 C 0.58369 0.24093 0.59896 0.24185 0.61407 0.24393 C 0.62292 0.24324 0.63178 0.24324 0.64028 0.24278 C 0.654 0.24185 0.66685 0.23792 0.68039 0.237 C 0.69063 0.23653 0.71077 0.23538 0.71077 0.23561 C 0.73473 0.23098 0.76025 0.22358 0.78542 0.2222 C 0.8033 0.2215 0.82153 0.22174 0.83924 0.21989 C 0.8566 0.21804 0.87327 0.21549 0.89046 0.21341 C 0.89862 0.21226 0.90678 0.20971 0.91528 0.20925 C 0.97587 0.20717 1.03681 0.2074 1.09757 0.20601 C 1.12066 0.20648 1.12362 0.20601 1.14046 0.20786 C 1.15469 0.20925 1.16858 0.21387 1.18316 0.21411 C 1.19237 0.21434 1.20174 0.21411 1.21094 0.21411 " pathEditMode="relative" rAng="0" ptsTypes="ffffffffffffffffffA">
                                      <p:cBhvr>
                                        <p:cTn id="12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28" y="3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fish1-animate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85800" y="3097213"/>
            <a:ext cx="6934200" cy="15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minh vit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00844">
            <a:off x="3505200" y="3048000"/>
            <a:ext cx="1982788" cy="141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9" name="Picture 23" descr="da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2633">
            <a:off x="2895600" y="2667000"/>
            <a:ext cx="1274763" cy="145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fish2-animate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28600" y="3276600"/>
            <a:ext cx="44958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fish2-animate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886200" y="4514850"/>
            <a:ext cx="44958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fish1-animate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971800" y="3733800"/>
            <a:ext cx="7046913" cy="157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fish1-animate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019800" y="3505200"/>
            <a:ext cx="6934200" cy="155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fish1-animate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81000" y="4572000"/>
            <a:ext cx="6934200" cy="155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Vit xam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5336">
            <a:off x="5181600" y="304800"/>
            <a:ext cx="2128838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vit xam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057400"/>
            <a:ext cx="1933575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98844E-6 C 0.00799 0.00995 0.02483 0.02983 0.02483 0.0333 C 0.02483 0.02983 0.00799 0.00995 -2.77778E-7 -3.98844E-6 Z " pathEditMode="relative" rAng="0" ptsTypes="fff">
                                      <p:cBhvr>
                                        <p:cTn id="6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" y="16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0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6.5896E-6 C -0.00556 0.00693 -0.0033 0.00138 -5.83333E-6 0.00855 C 0.00086 0.0104 0.00104 0.01271 0.00156 0.01479 C 0.00051 0.01687 -0.00209 0.01872 -0.00157 0.02126 C -0.00122 0.02335 0.00312 0.02126 0.00312 0.02335 C 0.00312 0.02635 -0.00157 0.02658 -0.00157 0.02959 " pathEditMode="relative" ptsTypes="fffffA">
                                      <p:cBhvr>
                                        <p:cTn id="19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5.20231E-7 C -0.00954 -0.00971 -0.0217 -0.00809 -0.0349 -0.00925 C -0.05937 -0.01133 -0.0835 -0.01526 -0.10799 -0.01688 C -0.14375 -0.01619 -0.18386 -0.0185 -0.2191 -0.00786 C -0.22066 -0.00671 -0.22205 -0.00532 -0.22379 -0.00486 C -0.22587 -0.00393 -0.2283 -0.00439 -0.23021 -0.00324 C -0.23941 0.00277 -0.24323 0.01387 -0.2507 0.02127 C -0.25278 0.02844 -0.25469 0.03561 -0.25712 0.04277 C -0.25712 0.0437 -0.25938 0.08162 -0.25244 0.09156 C -0.24671 0.09965 -0.23855 0.10451 -0.23021 0.10983 C -0.21528 0.11907 -0.24098 0.10543 -0.22223 0.11607 C -0.20157 0.12763 -0.17744 0.13595 -0.154 0.14035 C -0.11355 0.1385 -0.07292 0.13688 -0.03333 0.14636 C -0.02777 0.14936 -0.0217 0.15191 -0.0158 0.15399 C -0.01267 0.15538 -0.00624 0.15699 -0.00624 0.15722 C 0.00105 0.16439 -0.00782 0.15653 0.00157 0.16185 C 0.00747 0.16509 0.01303 0.1704 0.0191 0.17387 C 0.02223 0.17595 0.02448 0.17919 0.02709 0.18173 C 0.02865 0.18312 0.03178 0.18613 0.03178 0.18636 C 0.03282 0.18821 0.03403 0.19029 0.0349 0.19237 C 0.03612 0.19538 0.0382 0.20162 0.0382 0.20162 C 0.03733 0.21503 0.04376 0.22566 0.03178 0.23052 C 0.02049 0.23514 0.00851 0.23514 -0.00312 0.23815 C -0.00642 0.23884 -0.00954 0.24023 -0.01267 0.24116 C -0.01423 0.24162 -0.01737 0.24254 -0.01737 0.24277 C -0.04565 0.23884 -0.07327 0.23052 -0.10157 0.2259 C -0.14584 0.22705 -0.18542 0.22775 -0.22691 0.24116 C -0.23785 0.25156 -0.23264 0.24786 -0.24132 0.25341 C -0.24428 0.26196 -0.24132 0.28092 -0.24132 0.28116 " pathEditMode="relative" rAng="0" ptsTypes="ffffffffffffffffffffffffffffA">
                                      <p:cBhvr>
                                        <p:cTn id="33" dur="5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81" y="13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a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8416">
            <a:off x="9601200" y="3200400"/>
            <a:ext cx="4343400" cy="328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458 -0.01111 L -0.76458 2.22222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0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repeatCount="6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458 1.48148E-6 C -0.77118 0.00879 -0.77083 0.0118 -0.77569 0.02106 C -0.77917 0.03565 -0.77726 0.02523 -0.77726 0.05278 " pathEditMode="relative" rAng="0" ptsTypes="ffA">
                                      <p:cBhvr>
                                        <p:cTn id="9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458 1.48148E-6 L -1.51041 -0.0060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92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ca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8416">
            <a:off x="8972550" y="3354388"/>
            <a:ext cx="3124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vit xam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505200"/>
            <a:ext cx="1735138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Vit 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9000" y="3200400"/>
            <a:ext cx="3008312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17 -0.00625 L -0.3375 -0.0062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repeatCount="7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0.0 C -0.00294 0.00995 -0.00416 0.00926 -0.00138 0.02037 C -0.00086 0.02245 0.0014 0.02593 0.0014 0.02593 " pathEditMode="relative" ptsTypes="ffA">
                                      <p:cBhvr>
                                        <p:cTn id="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09 -2.48555E-6 L 0.38542 -2.48555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9" name="Picture 11" descr="vit xam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76350"/>
            <a:ext cx="1655763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a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84288">
            <a:off x="139700" y="3979863"/>
            <a:ext cx="3048000" cy="234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vit xam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504950"/>
            <a:ext cx="1468438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298" name="Group 10"/>
          <p:cNvGrpSpPr>
            <a:grpSpLocks/>
          </p:cNvGrpSpPr>
          <p:nvPr/>
        </p:nvGrpSpPr>
        <p:grpSpPr bwMode="auto">
          <a:xfrm rot="20792538" flipH="1">
            <a:off x="2286000" y="1371600"/>
            <a:ext cx="2590800" cy="2133600"/>
            <a:chOff x="2241" y="1796"/>
            <a:chExt cx="2112" cy="1499"/>
          </a:xfrm>
        </p:grpSpPr>
        <p:pic>
          <p:nvPicPr>
            <p:cNvPr id="12296" name="Picture 8" descr="dauvitme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90200">
              <a:off x="2241" y="1796"/>
              <a:ext cx="864" cy="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7" name="Picture 9" descr="than Vit me 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2256"/>
              <a:ext cx="1617" cy="1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4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34 -1.11111E-6 L -0.04289 0.03241 C -0.03959 0.03982 -0.03473 0.04445 -0.02952 0.04445 C -0.02379 0.04445 -0.0191 0.03982 -0.0158 0.03241 L 3.33333E-6 -1.11111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22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5549 L 0.00781 0.07862 C 0.00972 0.08347 0.01215 0.0874 0.01476 0.0874 C 0.01788 0.0874 0.02014 0.08347 0.02188 0.07862 L 0.03021 0.05549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15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71676E-6 L 1.025 -0.0111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-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0" presetID="0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4.81481E-6 C -0.01302 -0.00578 -0.01528 0.01366 -0.01528 0.02593 " pathEditMode="relative" ptsTypes="fA">
                                      <p:cBhvr>
                                        <p:cTn id="21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7&quot;/&gt;&lt;/object&gt;&lt;object type=&quot;3&quot; unique_id=&quot;10004&quot;&gt;&lt;property id=&quot;20148&quot; value=&quot;5&quot;/&gt;&lt;property id=&quot;20300&quot; value=&quot;Slide 2&quot;/&gt;&lt;property id=&quot;20307&quot; value=&quot;269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60&quot;/&gt;&lt;/object&gt;&lt;object type=&quot;3&quot; unique_id=&quot;10007&quot;&gt;&lt;property id=&quot;20148&quot; value=&quot;5&quot;/&gt;&lt;property id=&quot;20300&quot; value=&quot;Slide 5&quot;/&gt;&lt;property id=&quot;20307&quot; value=&quot;261&quot;/&gt;&lt;/object&gt;&lt;object type=&quot;3&quot; unique_id=&quot;10008&quot;&gt;&lt;property id=&quot;20148&quot; value=&quot;5&quot;/&gt;&lt;property id=&quot;20300&quot; value=&quot;Slide 6&quot;/&gt;&lt;property id=&quot;20307&quot; value=&quot;263&quot;/&gt;&lt;/object&gt;&lt;object type=&quot;3&quot; unique_id=&quot;10009&quot;&gt;&lt;property id=&quot;20148&quot; value=&quot;5&quot;/&gt;&lt;property id=&quot;20300&quot; value=&quot;Slide 7&quot;/&gt;&lt;property id=&quot;20307&quot; value=&quot;264&quot;/&gt;&lt;/object&gt;&lt;object type=&quot;3&quot; unique_id=&quot;10010&quot;&gt;&lt;property id=&quot;20148&quot; value=&quot;5&quot;/&gt;&lt;property id=&quot;20300&quot; value=&quot;Slide 8&quot;/&gt;&lt;property id=&quot;20307&quot; value=&quot;265&quot;/&gt;&lt;/object&gt;&lt;object type=&quot;3&quot; unique_id=&quot;10011&quot;&gt;&lt;property id=&quot;20148&quot; value=&quot;5&quot;/&gt;&lt;property id=&quot;20300&quot; value=&quot;Slide 9&quot;/&gt;&lt;property id=&quot;20307&quot; value=&quot;266&quot;/&gt;&lt;/object&gt;&lt;/object&gt;&lt;object type=&quot;8&quot; unique_id=&quot;1002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Chu vit xam">
  <a:themeElements>
    <a:clrScheme name="Chu vit xa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hu vit x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hu vit xa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u vit xa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u vit xa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u vit xa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u vit xa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u vit xa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u vit xa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u vit xa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u vit xa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u vit xa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u vit xa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u vit xa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Chu vit xam</Template>
  <TotalTime>121</TotalTime>
  <Words>157</Words>
  <Application>Microsoft Office PowerPoint</Application>
  <PresentationFormat>On-screen Show (4:3)</PresentationFormat>
  <Paragraphs>15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Times New Roman</vt:lpstr>
      <vt:lpstr>Chu vit xam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Windows 10</cp:lastModifiedBy>
  <cp:revision>20</cp:revision>
  <dcterms:created xsi:type="dcterms:W3CDTF">2011-08-18T12:41:47Z</dcterms:created>
  <dcterms:modified xsi:type="dcterms:W3CDTF">2022-06-07T01:28:42Z</dcterms:modified>
</cp:coreProperties>
</file>