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86F5-2B21-42A1-AF71-3D7BDE00F6A9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F42C-4DFD-4A30-B072-4BA050DEA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0DA6-AD13-4FB8-97AC-EF2ED7EDA3A9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1072-DFF8-4143-BC21-6BA0AA479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0C0D-6045-4A64-A7DF-0E618BD345CE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CCE1-384C-43E4-A42F-CC1CF7743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FBBAD2-70C6-4355-810D-E722AB9426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C013E-751F-43B7-9EA9-119CB5E426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0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5F8D6-AFB6-4923-97BA-E7A7FEBD558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7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2F7E6-8F61-4E5D-8D76-B70327A82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A9607-D966-4366-80AE-02339934D1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7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3AF7C-DC10-46D5-B911-8D4C2FAAA8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6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94F91-941C-48DD-81F8-97C78BD7D9A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FEC31-07C3-471F-801F-B1FD60CB895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D1AF-25ED-4936-9FFE-CD67F07FC3E5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E1CC-B610-4DB0-8176-2EDD9BD50D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A1F98-BAE7-4356-8BCB-4E8DA79B85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99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7A53C-4623-4019-892F-E466B0D4AE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79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2CF3B-E8DC-4E3F-A954-CB733BC9D6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9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A1EB-4B5E-4CB1-A0EC-6271E6AD734C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5971-E487-4F4F-9A57-35084C8A1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F5CE-D252-4EA4-93CF-7563C7F9D64C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7A4-E804-4A56-A985-9D8A94EB28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9FED-492B-45AA-AF1E-AAEA11AC11CE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467E-E09E-461B-9AF9-CBF21CADB2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5008-38AE-4C36-BEC3-D9AE9406BDF2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2E14-E7F0-4076-9B88-6406734D50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C426-40EB-434F-9BEA-1E47DEC58D7B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3F91-133D-41EA-A6D3-66DD459F8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FBAE-2DE2-4A33-83DA-F80AC787188A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98BC-7D59-4EB3-80B7-BC5D8869DC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9C93-CF59-459F-8AA0-113D3DEFB14A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85D6-74F4-4CFB-A313-9331914419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0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CC1C021-E36E-45D2-AB37-36CF4F74970F}" type="datetimeFigureOut">
              <a:rPr lang="en-US" smtClean="0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57159CE-1A92-4504-B768-13B625729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9BF70-497C-4AB2-B89B-5DEB910F8FA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0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41958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810001" y="3781778"/>
            <a:ext cx="47624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</a:t>
            </a:r>
            <a:r>
              <a:rPr lang="vi-VN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Sinh Nhật Của Thỏ Con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: Nhà trẻ  ( 24 – 36 tháng tuổi)</a:t>
            </a:r>
            <a:endParaRPr lang="en-US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Phương Dung</a:t>
            </a: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4967111" y="6062108"/>
            <a:ext cx="296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</a:t>
            </a:r>
            <a:r>
              <a:rPr lang="en-US" alt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alt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vi-VN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3810001" y="460375"/>
            <a:ext cx="5027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vi-VN" altLang="vi-VN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685800">
              <a:spcBef>
                <a:spcPct val="0"/>
              </a:spcBef>
              <a:buNone/>
              <a:defRPr/>
            </a:pPr>
            <a:r>
              <a:rPr lang="vi-VN" altLang="vi-VN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410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027113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7"/>
          <p:cNvSpPr txBox="1">
            <a:spLocks noChangeArrowheads="1"/>
          </p:cNvSpPr>
          <p:nvPr/>
        </p:nvSpPr>
        <p:spPr bwMode="auto">
          <a:xfrm>
            <a:off x="3381376" y="3131058"/>
            <a:ext cx="5191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</a:t>
            </a: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r>
              <a:rPr lang="vi-VN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4292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97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4702">
        <p:circle/>
      </p:transition>
    </mc:Choice>
    <mc:Fallback>
      <p:transition spd="slow" advTm="3470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Vector khung nền trẻ em 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089"/>
            <a:ext cx="91440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1143000"/>
            <a:ext cx="6248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LỚP </a:t>
            </a:r>
            <a:r>
              <a:rPr lang="en-US" sz="2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TRẺ </a:t>
            </a:r>
            <a:r>
              <a:rPr lang="vi-VN" sz="2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ĐÂY LÀ KẾT THÚC</a:t>
            </a:r>
          </a:p>
          <a:p>
            <a:pPr algn="ctr">
              <a:defRPr/>
            </a:pPr>
            <a:r>
              <a:rPr lang="vi-VN" sz="2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>
              <a:defRPr/>
            </a:pPr>
            <a:r>
              <a:rPr lang="vi-VN" sz="2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CHĂM NGOAN HỌC GIỎI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4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uyện: Sinh nhật của thỏ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0"/>
            <a:ext cx="12192000" cy="70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1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ruyện sinh nhật của thỏ con LƯU THỊ THÚ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0"/>
            <a:ext cx="12192000" cy="68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âu truyện:&amp;quot;Sinh nhật của Thỏ con&amp;quot;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2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2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511" y="869244"/>
            <a:ext cx="653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NGHE CÂU CHUYỆN GÌ ? TRONG CÂU CHUYỆN CÓ NHỮNG NHÂN VẬT NÀO?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 descr="Sách truyện: Sinh nhật của thỏ con Kích thước: 30x30cm... - Đồ dùng mầm non  Trang Châu-chuyên sách vải_rối tay_mô hình_sa bà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9" y="2505075"/>
            <a:ext cx="10047111" cy="41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3156" y="756356"/>
            <a:ext cx="584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THỎ ĐÃ MỜI BẠN NÀO ĐẾN DỰ SINH NHẬT?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75" y="2149683"/>
            <a:ext cx="7132938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39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3156" y="756356"/>
            <a:ext cx="584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BẠN THỎ CÒN MỜI BẠN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 NỮA</a:t>
            </a:r>
            <a:r>
              <a:rPr kumimoji="0" lang="en-US" sz="1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DỰ SINH NHẬT</a:t>
            </a:r>
            <a:r>
              <a:rPr kumimoji="0" lang="en-US" sz="1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MÌNH NHỈ? 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949" y="2380305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111" y="1027289"/>
            <a:ext cx="702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CHÓ CŨNG ĐẾN DỰ SINH NHẬT BẠN THỎ ĐẤY ,CÁC CON THẤY SINH NHẬT CỦA BẠN THỎ CÓ VUI KHÔNG?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11" y="2427111"/>
            <a:ext cx="740551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8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1|2.5|3.7|1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147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2021-11-02T22:53:56Z</dcterms:created>
  <dcterms:modified xsi:type="dcterms:W3CDTF">2021-11-02T23:08:43Z</dcterms:modified>
</cp:coreProperties>
</file>