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5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4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9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8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54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5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2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01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2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5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1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6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64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44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16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78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62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5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2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884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62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97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4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3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446E-E6F0-47E7-A63E-40C708D9336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9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66309" y="298768"/>
            <a:ext cx="6191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7521" y="2625634"/>
            <a:ext cx="7785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CHÀO MỪNG CÁC QUÝ VỊ ĐẠI BIỂU VÀ CÁC CON HỌC SINH THÂN MẾM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3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MÈO ĐÃ BẢO BẠN NÀO MẶC THỬ ÁO? VÌ SAO BẠN KHÔNG MẶC ĐƯỢC?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2" y="4149577"/>
            <a:ext cx="2617787" cy="2708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23" y="4969116"/>
            <a:ext cx="2178050" cy="217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3" y="5267061"/>
            <a:ext cx="1560311" cy="9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1612900"/>
            <a:ext cx="471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VOI CÓ MẶC VỪA ÁO CỦA BẠN MÈO KHÔNG? VÌ SAO ?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68" y="4464562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50" y="5722470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0" y="4666931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GẤU ĐÃ BẢO GÌ VỚI BẠN MÈO ? BẠN MÈO MẶC ÁO CÓ VỪA KHÔNG?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16" y="3642046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38" y="4996257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55" y="3487858"/>
            <a:ext cx="1708150" cy="27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ctor khung nền trẻ em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9"/>
            <a:ext cx="1219200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5554" y="927463"/>
            <a:ext cx="731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LỚP </a:t>
            </a:r>
            <a:r>
              <a:rPr kumimoji="0" lang="en-US" sz="28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TRẺ </a:t>
            </a:r>
            <a:r>
              <a:rPr kumimoji="0" lang="vi-VN" sz="28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1200" cap="none" spc="0" normalizeH="0" baseline="0" noProof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ĐẾN ĐÂY LÀ KẾT THÚC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VỊ ĐẠI BIỂU MẠNH KHỎE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TÁC TỐT CHÚC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 CHĂM NGOAN HỌC GIỎI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1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2922" y="859065"/>
            <a:ext cx="82999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 Vực Phát triển ngôn ngữ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:Làm quen văn học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 tài: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Truyện Chiếc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Áo Mới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Lứa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Tuổi: Nhà trẻ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 gian:15-17 phút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viên: Nguyễn Thị Phương Dung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37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594" y="744583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CHIẾC ÁO MỚI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9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74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83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02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42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 TRUYỆN</a:t>
            </a:r>
            <a:r>
              <a:rPr lang="en-US" sz="4000" smtClean="0"/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063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509" y="613954"/>
            <a:ext cx="704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CÂU CHUYỆN GÌ ? TRONG CÂU CHUYỆN CÓ NHỮNG NHÂN VẬT NÀO ?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23" y="5058016"/>
            <a:ext cx="2178050" cy="21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4225847"/>
            <a:ext cx="1708150" cy="2749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4626216"/>
            <a:ext cx="2436588" cy="2520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8" y="4495799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167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2021-11-27T07:21:52Z</dcterms:created>
  <dcterms:modified xsi:type="dcterms:W3CDTF">2021-11-27T12:48:05Z</dcterms:modified>
</cp:coreProperties>
</file>