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57EB-852F-4D51-A22D-3EEE396310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3EB4-A4AF-4D70-BC11-BE0E84E0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đẹp khu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0044" y="1670757"/>
            <a:ext cx="69539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:Làm quen văn học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 sắt 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Giáo Nhỡ 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 Nguyễn Thị Phương Dung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8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600" y="745067"/>
            <a:ext cx="864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 </a:t>
            </a:r>
            <a:r>
              <a:rPr lang="vi-VN" sz="2800">
                <a:latin typeface="+mj-lt"/>
              </a:rPr>
              <a:t>Khi chưa có sắt anh nông dân chặt cây, đào đất bằng gì?</a:t>
            </a:r>
          </a:p>
          <a:p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Ông bụt đã nói gì với anh nông dân?</a:t>
            </a:r>
          </a:p>
        </p:txBody>
      </p:sp>
      <p:pic>
        <p:nvPicPr>
          <p:cNvPr id="5" name="Picture 2" descr="Thần sắt - Kho Tàng Truyện Cổ Tích Chọn L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422"/>
            <a:ext cx="12192000" cy="43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400" y="620889"/>
            <a:ext cx="564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Người đầu tiên xin ở trọ là ai?</a:t>
            </a:r>
            <a:endParaRPr lang="en-US" sz="3200">
              <a:latin typeface="+mj-lt"/>
            </a:endParaRPr>
          </a:p>
        </p:txBody>
      </p:sp>
      <p:pic>
        <p:nvPicPr>
          <p:cNvPr id="6" name="Picture 2" descr="Câu chuyện: &amp;quot;Thần Sắt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550"/>
            <a:ext cx="12191999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22" y="349956"/>
            <a:ext cx="10193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smtClean="0">
                <a:solidFill>
                  <a:srgbClr val="242B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anh cho ai ở trọ?</a:t>
            </a:r>
          </a:p>
          <a:p>
            <a:r>
              <a:rPr lang="en-US" sz="2800" b="0" i="0" smtClean="0">
                <a:solidFill>
                  <a:srgbClr val="242B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 hôm sau, điều gì sẽ xảy ra khi anh nông dân thức dậy?</a:t>
            </a:r>
            <a:endParaRPr lang="en-US" sz="2800" b="0" i="0">
              <a:solidFill>
                <a:srgbClr val="242B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hạm Hoan: Chuyện THẦN S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33"/>
            <a:ext cx="12101689" cy="51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8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89" y="654756"/>
            <a:ext cx="11334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smtClean="0">
                <a:solidFill>
                  <a:srgbClr val="242B2D"/>
                </a:solidFill>
                <a:effectLst/>
                <a:latin typeface="+mj-lt"/>
              </a:rPr>
              <a:t>Anh nông dân dùng sắt để làm gì ?</a:t>
            </a:r>
          </a:p>
          <a:p>
            <a:r>
              <a:rPr lang="vi-VN" sz="2800" b="0" i="0" smtClean="0">
                <a:solidFill>
                  <a:srgbClr val="242B2D"/>
                </a:solidFill>
                <a:effectLst/>
                <a:latin typeface="+mj-lt"/>
              </a:rPr>
              <a:t>Nhờ có sắt và làm ăn chăm chỉ cuộc sống của anh nông dân trở nên như thế nào ?</a:t>
            </a:r>
            <a:endParaRPr lang="vi-VN" sz="2800" b="0" i="0">
              <a:solidFill>
                <a:srgbClr val="242B2D"/>
              </a:solidFill>
              <a:effectLst/>
              <a:latin typeface="+mj-lt"/>
            </a:endParaRPr>
          </a:p>
        </p:txBody>
      </p:sp>
      <p:pic>
        <p:nvPicPr>
          <p:cNvPr id="5" name="Picture 2" descr="Phạm Hoan: Chuyện THẦN S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422"/>
            <a:ext cx="12192000" cy="45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43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ector khung nền trẻ e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0665" y="602599"/>
            <a:ext cx="971067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</a:t>
            </a:r>
            <a:r>
              <a:rPr lang="vi-VN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ĐẾN ĐÂY LÀ KẾT </a:t>
            </a:r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</a:p>
          <a:p>
            <a:pPr lvl="0" algn="ctr"/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</a:t>
            </a:r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VỊ ĐẠI BIỂU MẠNH KHỎE</a:t>
            </a:r>
          </a:p>
          <a:p>
            <a:pPr lvl="0"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CÔNG TÁC TỐT CHÚC CÁC CON </a:t>
            </a:r>
          </a:p>
          <a:p>
            <a:pPr lvl="0"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LUÔN CHĂM NGOAN HỌC GIỎI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14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ần sắt - Kho Tàng Truyện Cổ Tích Chọn L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24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âu chuyện: &amp;quot;Thần Sắt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54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uyện Thần Sắt [ước mơ về công cụ sản xuất] - Thế giới cổ t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4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hạm Hoan: Chuyện THẦN S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0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ruyện Thần Sắt [ước mơ về công cụ sản xuất] - Thế giới cổ t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3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hạm Hoan: Chuyện THẦN S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68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2" y="0"/>
            <a:ext cx="12305211" cy="6975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9200" y="1690688"/>
            <a:ext cx="5260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ĐÀM THOẠI TRÍCH DẪN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88702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022" y="1354667"/>
            <a:ext cx="899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NGHE CÂU CHUYỆN GÌ ? 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NHỮNG AI?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118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2021-10-23T17:18:46Z</dcterms:created>
  <dcterms:modified xsi:type="dcterms:W3CDTF">2021-10-23T18:13:14Z</dcterms:modified>
</cp:coreProperties>
</file>