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0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86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7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89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3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8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76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5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3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1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1B9C2-A252-4368-94AA-DAA4C66563D3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C1C07-D62D-4B8D-A6D5-D6D3ECF81D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9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64932" y="1762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SỞ GIÁO DỤC VÀ DÀO TẠO</a:t>
            </a:r>
          </a:p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TRƯỜNG MẦM NON THẠCH CẦU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8392" y="2133557"/>
            <a:ext cx="8007350" cy="2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NhiÖt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liÖt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chµo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mõng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C¸c C« Gi¸o cïng c¸c vÞ ®¹i </a:t>
            </a:r>
            <a:r>
              <a:rPr lang="en-US" sz="44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biÓuvÒ 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Dù giê</a:t>
            </a:r>
          </a:p>
        </p:txBody>
      </p:sp>
    </p:spTree>
    <p:extLst>
      <p:ext uri="{BB962C8B-B14F-4D97-AF65-F5344CB8AC3E}">
        <p14:creationId xmlns:p14="http://schemas.microsoft.com/office/powerpoint/2010/main" val="14050522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57092" y="965915"/>
            <a:ext cx="8334654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:Làm quen văn học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Truyện Quả Táo Bác Hồ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Mẫu Giáo Nhỡ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viên: Nguyễn Thị Phương Dung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63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ĐH: LQVH: Truyện “Qủa táo của Bác Hồ” - Lớp mẫu giáo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4179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Quả táo bác hồ cho Android - Tải về AP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1889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Quả táo bác hồ cho Android - Tải về AP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0403"/>
            <a:ext cx="12192000" cy="6908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89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Quả táo bác hồ cho Android - Tải về AP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8896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ector khung nền trẻ em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0665" y="602599"/>
            <a:ext cx="9710670" cy="31700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 </a:t>
            </a:r>
            <a:r>
              <a:rPr lang="vi-VN" sz="40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 </a:t>
            </a:r>
            <a:endParaRPr lang="en-US" sz="40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vi-VN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 LÀ KẾT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</a:p>
          <a:p>
            <a:pPr lvl="0"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 VỊ ĐẠI BIỂU MẠNH KHỎE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CÔNG TÁC TỐT CHÚC CÁC CON 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LUÔN CHĂM NGOAN HỌC GIỎI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9864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87</Words>
  <Application>Microsoft Office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2021-10-24T00:20:09Z</dcterms:created>
  <dcterms:modified xsi:type="dcterms:W3CDTF">2021-10-24T07:16:41Z</dcterms:modified>
</cp:coreProperties>
</file>