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1" r:id="rId3"/>
    <p:sldId id="272" r:id="rId4"/>
    <p:sldId id="256" r:id="rId5"/>
    <p:sldId id="257" r:id="rId6"/>
    <p:sldId id="258" r:id="rId7"/>
    <p:sldId id="259" r:id="rId8"/>
    <p:sldId id="267" r:id="rId9"/>
    <p:sldId id="260" r:id="rId10"/>
    <p:sldId id="268" r:id="rId11"/>
    <p:sldId id="274" r:id="rId12"/>
    <p:sldId id="262" r:id="rId13"/>
    <p:sldId id="269" r:id="rId14"/>
    <p:sldId id="263" r:id="rId15"/>
    <p:sldId id="264" r:id="rId16"/>
    <p:sldId id="265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4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0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75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0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07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7719-B5D8-4885-A4FA-A98DA2FED944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3E254-E09F-4442-B598-936D49896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44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17" Type="http://schemas.openxmlformats.org/officeDocument/2006/relationships/image" Target="../media/image20.png"/><Relationship Id="rId2" Type="http://schemas.openxmlformats.org/officeDocument/2006/relationships/image" Target="../media/image8.jp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8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1.gif"/><Relationship Id="rId5" Type="http://schemas.openxmlformats.org/officeDocument/2006/relationships/image" Target="../media/image24.gif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microsoft.com/office/2007/relationships/hdphoto" Target="../media/hdphoto5.wdp"/><Relationship Id="rId9" Type="http://schemas.microsoft.com/office/2007/relationships/hdphoto" Target="../media/hdphoto3.wdp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2922" y="859065"/>
            <a:ext cx="82999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</a:p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:Làm quen văn học</a:t>
            </a:r>
          </a:p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Đôi Bạn Tốt</a:t>
            </a:r>
          </a:p>
          <a:p>
            <a:pPr lvl="0">
              <a:defRPr/>
            </a:pP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Tuổi: Nhà trẻ</a:t>
            </a:r>
          </a:p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gian:15-17 phút</a:t>
            </a:r>
          </a:p>
          <a:p>
            <a:pPr lvl="0">
              <a:defRPr/>
            </a:pP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Nguyễn Thị Phương Dung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016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631" y="1078523"/>
            <a:ext cx="6271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mẹ đã dẫn vịt con đi đâu ?</a:t>
            </a:r>
          </a:p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gà mái đã gọi ai ra chơi với vịt?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74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22781" y="3167390"/>
            <a:ext cx="5163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con đã rủ vịt con đi đâu?</a:t>
            </a:r>
          </a:p>
        </p:txBody>
      </p:sp>
    </p:spTree>
    <p:extLst>
      <p:ext uri="{BB962C8B-B14F-4D97-AF65-F5344CB8AC3E}">
        <p14:creationId xmlns:p14="http://schemas.microsoft.com/office/powerpoint/2010/main" val="124423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52" y="-637430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51" y="4069260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83" y="5852732"/>
            <a:ext cx="1060358" cy="5360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18" y="4637393"/>
            <a:ext cx="2931704" cy="1637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9888" y="738554"/>
            <a:ext cx="6240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con có đào được giun không nhỉ?Bạn vịt đã đi đâu kiếm thức ăn?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0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607169" y="1066800"/>
            <a:ext cx="5251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dình dập để bắt gà con?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08478" y="3297564"/>
            <a:ext cx="2987522" cy="28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118" y="3136613"/>
            <a:ext cx="4613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 có cứu gà con không?</a:t>
            </a:r>
          </a:p>
        </p:txBody>
      </p:sp>
    </p:spTree>
    <p:extLst>
      <p:ext uri="{BB962C8B-B14F-4D97-AF65-F5344CB8AC3E}">
        <p14:creationId xmlns:p14="http://schemas.microsoft.com/office/powerpoint/2010/main" val="145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8246" y="842819"/>
            <a:ext cx="502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đó gà con như thế nào?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1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4775" y="900113"/>
            <a:ext cx="4171950" cy="5979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 XEM VỞ KỊCH RỐI</a:t>
            </a:r>
            <a:endParaRPr 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4775" y="2013436"/>
            <a:ext cx="4586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71" y="0"/>
            <a:ext cx="12192000" cy="6975231"/>
          </a:xfrm>
        </p:spPr>
      </p:pic>
      <p:sp>
        <p:nvSpPr>
          <p:cNvPr id="7" name="Rectangle 6"/>
          <p:cNvSpPr/>
          <p:nvPr/>
        </p:nvSpPr>
        <p:spPr>
          <a:xfrm>
            <a:off x="2051537" y="2521059"/>
            <a:ext cx="78661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LỚP </a:t>
            </a:r>
            <a:r>
              <a:rPr lang="en-US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TRẺ </a:t>
            </a:r>
            <a:r>
              <a:rPr lang="vi-VN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ĐẾN ĐÂY LÀ KẾT THÚC</a:t>
            </a:r>
          </a:p>
          <a:p>
            <a:pPr lvl="0" algn="ctr">
              <a:defRPr/>
            </a:pPr>
            <a:r>
              <a:rPr lang="vi-VN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</a:p>
          <a:p>
            <a:pPr lvl="0" algn="ctr">
              <a:defRPr/>
            </a:pPr>
            <a:r>
              <a:rPr lang="vi-VN" sz="2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CHĂM NGOAN HỌC GIỎI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6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3734" y="1698777"/>
            <a:ext cx="3301341" cy="83099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3653" y="2767280"/>
            <a:ext cx="66615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 BẠN TỐT</a:t>
            </a:r>
            <a:endParaRPr lang="en-US" sz="8000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3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48" r="99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76"/>
            <a:ext cx="2559174" cy="2826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77" y="1487757"/>
            <a:ext cx="2339439" cy="2716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" y="3953741"/>
            <a:ext cx="4572000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707" y="3953741"/>
            <a:ext cx="45720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41" y="-1083993"/>
            <a:ext cx="4572000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61" y="4438650"/>
            <a:ext cx="4572000" cy="2571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81" y="411999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25 -4.0740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-89479"/>
            <a:ext cx="12192000" cy="66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100000" l="10000" r="100000">
                        <a14:foregroundMark x1="55366" y1="69014" x2="55366" y2="6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437" y="2280062"/>
            <a:ext cx="4268544" cy="39515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60" y="5676219"/>
            <a:ext cx="940377" cy="101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54" y="-630009"/>
            <a:ext cx="4168093" cy="4851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0" y="-678593"/>
            <a:ext cx="4168093" cy="4851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4" y="-911116"/>
            <a:ext cx="4168093" cy="485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88" y="5845383"/>
            <a:ext cx="940377" cy="1012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" y="4235402"/>
            <a:ext cx="940377" cy="10126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67" y="3497097"/>
            <a:ext cx="940377" cy="1012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55" y="4529069"/>
            <a:ext cx="3142134" cy="24577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32" y="4509714"/>
            <a:ext cx="3142134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01" y="5071910"/>
            <a:ext cx="2931704" cy="1637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337" y="5136406"/>
            <a:ext cx="2931704" cy="163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99" y="3295827"/>
            <a:ext cx="1344933" cy="1123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2" y="4251153"/>
            <a:ext cx="3142134" cy="245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08" y="5026877"/>
            <a:ext cx="2931704" cy="1637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06" y="4115292"/>
            <a:ext cx="783491" cy="7169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87" y="4663376"/>
            <a:ext cx="1891214" cy="16110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8" y="5751497"/>
            <a:ext cx="1060358" cy="5360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40" y="5773394"/>
            <a:ext cx="1060358" cy="5360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365727" y="3235984"/>
            <a:ext cx="2752693" cy="1781143"/>
            <a:chOff x="9575419" y="3422492"/>
            <a:chExt cx="2752693" cy="17811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8475" y="3422492"/>
              <a:ext cx="2439637" cy="178114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419" y="3720789"/>
              <a:ext cx="734976" cy="67936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2" y="4798501"/>
            <a:ext cx="999736" cy="574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99" y="5557773"/>
            <a:ext cx="999736" cy="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C 2.08333E-7 -0.03495 -0.04076 -0.06204 -0.0901 -0.06204 C -0.14089 -0.06204 -0.18164 -0.03495 -0.18164 -3.7037E-7 C -0.18164 0.03495 -0.22227 0.06204 -0.27305 0.06204 C -0.3224 0.06204 -0.36276 0.03495 -0.36276 -3.7037E-7 " pathEditMode="relative" rAng="0" ptsTypes="AAAAA">
                                      <p:cBhvr>
                                        <p:cTn id="48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38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65" y="0"/>
            <a:ext cx="6553473" cy="51433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225775" y="1964628"/>
            <a:ext cx="3447247" cy="2861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" y="3850083"/>
            <a:ext cx="2533378" cy="2838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0650"/>
            <a:ext cx="2192977" cy="30875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65" y="727559"/>
            <a:ext cx="2192977" cy="3087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53" y="564468"/>
            <a:ext cx="2192977" cy="30875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530" y="413681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896" y="360658"/>
            <a:ext cx="2192977" cy="30875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49" y="4637693"/>
            <a:ext cx="1135281" cy="24577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153049"/>
            <a:ext cx="1045884" cy="1582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37" y="5612824"/>
            <a:ext cx="2931704" cy="10903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73875" l="0" r="994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37" y="3395218"/>
            <a:ext cx="1745962" cy="25488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52" y="-356628"/>
            <a:ext cx="4168093" cy="4851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17" y="-65092"/>
            <a:ext cx="4168093" cy="4851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71" y="-737563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0.25393 C -0.03255 0.15972 -0.02395 0.09259 -0.01536 0.09259 C -0.00677 0.09259 0.00066 0.15972 0.003 0.25393 C 0.00664 0.15972 0.0142 0.09259 0.02266 0.09259 C 0.03151 0.09259 0.03855 0.15972 0.04089 0.25393 C 0.04454 0.15972 0.05183 0.09259 0.06055 0.09259 C 0.06914 0.09259 0.07787 0.15972 0.08021 0.25393 C 0.08256 0.15972 0.08985 0.09259 0.09987 0.09259 C 0.1073 0.09259 0.11589 0.15972 0.11823 0.25393 C 0.12071 0.15972 0.12917 0.09259 0.13803 0.09259 C 0.14662 0.09259 0.15391 0.15972 0.15638 0.25393 C 0.16003 0.15972 0.16745 0.09259 0.17605 0.09259 C 0.18477 0.09259 0.19206 0.15972 0.19584 0.25393 C 0.19818 0.15972 0.20547 0.09259 0.2142 0.09259 C 0.22266 0.09259 0.23138 0.15972 0.23386 0.25393 C 0.2362 0.15972 0.24362 0.09259 0.25339 0.09259 C 0.26211 0.09259 0.26941 0.15972 0.27201 0.25393 " pathEditMode="relative" rAng="0" ptsTypes="AAAAAAAAAAAAAAAAA">
                                      <p:cBhvr>
                                        <p:cTn id="6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80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9 -0.02037 C 0.04076 0.03264 0.04753 0.10672 0.07175 0.10556 C 0.10677 0.10556 0.10938 -0.14236 0.15092 -0.14328 C 0.18868 -0.14328 0.16849 0.07362 0.20469 0.07269 C 0.24245 0.07269 0.2224 -0.08425 0.26289 -0.08425 C 0.29909 -0.08425 0.27878 0.02153 0.3112 0.02153 C 0.34206 0.02153 0.32592 -0.05925 0.3543 -0.05925 C 0.37032 -0.05925 0.37188 -0.03726 0.37305 -0.02037 " pathEditMode="relative" rAng="0" ptsTypes="AAAAAAAA">
                                      <p:cBhvr>
                                        <p:cTn id="8" dur="7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02 0.02291 L -0.16341 -0.00787 " pathEditMode="relative" rAng="0" ptsTypes="AA">
                                      <p:cBhvr>
                                        <p:cTn id="10" dur="7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2" y="-1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12192000" cy="6688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846" y1="75731" x2="35846" y2="75731"/>
                        <a14:foregroundMark x1="37615" y1="79789" x2="37615" y2="79789"/>
                        <a14:foregroundMark x1="38538" y1="86445" x2="38538" y2="86445"/>
                        <a14:foregroundMark x1="42385" y1="86120" x2="42385" y2="86120"/>
                        <a14:foregroundMark x1="51385" y1="74432" x2="51385" y2="74432"/>
                        <a14:foregroundMark x1="64923" y1="32062" x2="64923" y2="3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18" y="3930402"/>
            <a:ext cx="2956956" cy="2927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971458" y="3102757"/>
            <a:ext cx="2839319" cy="2663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933" y="190066"/>
            <a:ext cx="6553473" cy="51433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867" y="703644"/>
            <a:ext cx="2192977" cy="3087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321" y="3426518"/>
            <a:ext cx="2987522" cy="285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44" y="703644"/>
            <a:ext cx="2192977" cy="30875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80" y="842819"/>
            <a:ext cx="2192977" cy="3087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231" y="653027"/>
            <a:ext cx="2192977" cy="30875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812622" y="2529444"/>
            <a:ext cx="2506407" cy="2324324"/>
            <a:chOff x="7317399" y="365107"/>
            <a:chExt cx="3418759" cy="27462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79" r="99526">
                          <a14:foregroundMark x1="39415" y1="13846" x2="39415" y2="13846"/>
                          <a14:foregroundMark x1="37915" y1="16231" x2="37915" y2="16231"/>
                          <a14:foregroundMark x1="36019" y1="17385" x2="36019" y2="17385"/>
                          <a14:foregroundMark x1="33570" y1="18615" x2="33570" y2="18615"/>
                          <a14:foregroundMark x1="41311" y1="15308" x2="41311" y2="15308"/>
                          <a14:foregroundMark x1="44392" y1="17077" x2="44392" y2="17077"/>
                          <a14:foregroundMark x1="38547" y1="23692" x2="38547" y2="23692"/>
                          <a14:foregroundMark x1="43760" y1="20385" x2="43760" y2="20385"/>
                          <a14:foregroundMark x1="35703" y1="15000" x2="35703" y2="15000"/>
                          <a14:foregroundMark x1="32701" y1="16538" x2="32701" y2="16538"/>
                          <a14:foregroundMark x1="33570" y1="21615" x2="33570" y2="21615"/>
                          <a14:foregroundMark x1="35703" y1="23692" x2="35703" y2="23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7086" y="906191"/>
              <a:ext cx="3029072" cy="220514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648" r="996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399" y="365107"/>
              <a:ext cx="1894694" cy="22157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9" r="99526">
                        <a14:foregroundMark x1="39415" y1="13846" x2="39415" y2="13846"/>
                        <a14:foregroundMark x1="37915" y1="16231" x2="37915" y2="16231"/>
                        <a14:foregroundMark x1="36019" y1="17385" x2="36019" y2="17385"/>
                        <a14:foregroundMark x1="33570" y1="18615" x2="33570" y2="18615"/>
                        <a14:foregroundMark x1="41311" y1="15308" x2="41311" y2="15308"/>
                        <a14:foregroundMark x1="44392" y1="17077" x2="44392" y2="17077"/>
                        <a14:foregroundMark x1="38547" y1="23692" x2="38547" y2="23692"/>
                        <a14:foregroundMark x1="43760" y1="20385" x2="43760" y2="20385"/>
                        <a14:foregroundMark x1="35703" y1="15000" x2="35703" y2="15000"/>
                        <a14:foregroundMark x1="32701" y1="16538" x2="32701" y2="16538"/>
                        <a14:foregroundMark x1="33570" y1="21615" x2="33570" y2="21615"/>
                        <a14:foregroundMark x1="35703" y1="23692" x2="35703" y2="2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4" y="3426518"/>
            <a:ext cx="2473160" cy="1923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34" y="4351215"/>
            <a:ext cx="3142134" cy="24577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87" y="5220743"/>
            <a:ext cx="2931704" cy="16370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80" y="4372271"/>
            <a:ext cx="3142134" cy="24577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33" y="5241799"/>
            <a:ext cx="2931704" cy="1637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73" y="3768083"/>
            <a:ext cx="3142134" cy="2457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6" y="4637611"/>
            <a:ext cx="2931704" cy="16370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166" y="-96543"/>
            <a:ext cx="4168093" cy="4851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24" y="-1005552"/>
            <a:ext cx="4168093" cy="48510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180" y="-443237"/>
            <a:ext cx="4168093" cy="485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0.23997 0.0416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2174 0.014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2957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16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7231" y="2782669"/>
            <a:ext cx="645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TRÍCH DẪN 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4893" y="4665785"/>
            <a:ext cx="7737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vừa nghe cô kể câu chuyện gì?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958" y="332509"/>
            <a:ext cx="5357877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TRUYỆN CÓ NHỮNG NHÂN VẬT NÀO?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5" l="9827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187532"/>
            <a:ext cx="2900355" cy="3883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89" y="1448790"/>
            <a:ext cx="2703932" cy="3621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14" y="1055132"/>
            <a:ext cx="3339662" cy="4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160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2018-11-15T15:24:08Z</dcterms:created>
  <dcterms:modified xsi:type="dcterms:W3CDTF">2021-10-11T16:19:49Z</dcterms:modified>
</cp:coreProperties>
</file>