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3" r:id="rId7"/>
    <p:sldId id="264" r:id="rId8"/>
    <p:sldId id="262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7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7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4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29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4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5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5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2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4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5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9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9053-7EB6-465D-A3E9-1EB8E69F2EC2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36AAD-1918-4604-B9B6-629F73CCA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4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D:\Downloads\HÌNH NỀN P P\cac-mau-hinh-nen-slide-powerpoint-2013-dep-nhat-theo-chu-de-anh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89" y="84027"/>
            <a:ext cx="11943644" cy="67969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140021" y="432439"/>
            <a:ext cx="66269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 </a:t>
            </a:r>
          </a:p>
          <a:p>
            <a:pPr algn="ctr" eaLnBrk="1" hangingPunct="1"/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 </a:t>
            </a:r>
          </a:p>
        </p:txBody>
      </p:sp>
      <p:pic>
        <p:nvPicPr>
          <p:cNvPr id="6" name="Picture 3" descr="logo tr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486" y="1180064"/>
            <a:ext cx="2896628" cy="194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5641" y="3813508"/>
            <a:ext cx="720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 vè Trái Cây</a:t>
            </a:r>
          </a:p>
          <a:p>
            <a:pPr eaLnBrk="1" hangingPunct="1"/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MGN 4- 5 tuổi</a:t>
            </a:r>
          </a:p>
          <a:p>
            <a:pPr eaLnBrk="1" hangingPunct="1"/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Phương Dung</a:t>
            </a: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194641" y="6158361"/>
            <a:ext cx="4465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9" name="Rectangle 8"/>
          <p:cNvSpPr/>
          <p:nvPr/>
        </p:nvSpPr>
        <p:spPr>
          <a:xfrm>
            <a:off x="2152652" y="3225152"/>
            <a:ext cx="82424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cap="all" dirty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 ÁN LĨNH VỰC </a:t>
            </a:r>
            <a:r>
              <a:rPr lang="en-US" sz="2800" b="1" cap="all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PHÁT </a:t>
            </a:r>
            <a:r>
              <a:rPr lang="en-US" sz="2800" b="1" cap="all" smtClean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TRIỂNngôn ngữ</a:t>
            </a:r>
            <a:endParaRPr lang="en-US" sz="2800" b="1" cap="all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FFC000">
                      <a:shade val="20000"/>
                      <a:satMod val="245000"/>
                    </a:srgbClr>
                  </a:gs>
                  <a:gs pos="43000">
                    <a:srgbClr val="FFC000">
                      <a:satMod val="255000"/>
                    </a:srgbClr>
                  </a:gs>
                  <a:gs pos="48000">
                    <a:srgbClr val="FFC000">
                      <a:shade val="85000"/>
                      <a:satMod val="255000"/>
                    </a:srgbClr>
                  </a:gs>
                  <a:gs pos="100000">
                    <a:srgbClr val="FFC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9640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è trái cây | Mầm non Thủy T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30" y="15081"/>
            <a:ext cx="12092870" cy="684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2973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ình ảnh khám phá khoa học về một số loại quả - Giáo án, bài giảng và tin  tức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192001" cy="704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3611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 descr="Top 60 hình ảnh quả dưa hấu đẹp mắt, giàu ý... (2021) ✔️ Cẩm Nang Tiếng Anh  ✔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888"/>
            <a:ext cx="12192000" cy="6745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3218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Danh sách 15 loại trái cây được bình chọn hiếm và ngon nhất thế giớ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77" y="146666"/>
            <a:ext cx="11729156" cy="662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5099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Dưa Gang (dưa hoàng kim) | Cây cảnh - Hoa cảnh - Bonsai - Hòn non bộ - Sân  vườn tiểu cảnh - Blog Cây cảnh 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77" y="58174"/>
            <a:ext cx="11875911" cy="679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49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Mãng cầu xiêm - Sự thật về lá mãng cầu xiêm trị ung th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88" y="63499"/>
            <a:ext cx="12079111" cy="6794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5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ình ảnh khám phá khoa học về một số loại quả - Giáo án, bài giảng và tin  tức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88" y="-51141"/>
            <a:ext cx="12079111" cy="6909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11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ector khung nền trẻ em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0665" y="602599"/>
            <a:ext cx="9710670" cy="255454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 </a:t>
            </a:r>
            <a:r>
              <a:rPr lang="vi-VN" sz="40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 </a:t>
            </a:r>
            <a:r>
              <a:rPr lang="vi-VN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 LÀ KẾT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</a:p>
          <a:p>
            <a:pPr lvl="0"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 VỊ ĐẠI BIỂU MẠNH KHỎE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CÔNG TÁC TỐT CHÚC CÁC CON 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LUÔN CHĂM NGOAN HỌC GIỎI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7117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73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2021-10-23T18:47:06Z</dcterms:created>
  <dcterms:modified xsi:type="dcterms:W3CDTF">2021-10-23T18:51:03Z</dcterms:modified>
</cp:coreProperties>
</file>