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210B-7BBF-40F2-B268-CC6E68D60FC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E98C-EBE6-4280-A3E1-3825743C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545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210B-7BBF-40F2-B268-CC6E68D60FC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E98C-EBE6-4280-A3E1-3825743C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462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210B-7BBF-40F2-B268-CC6E68D60FC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E98C-EBE6-4280-A3E1-3825743C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56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210B-7BBF-40F2-B268-CC6E68D60FC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E98C-EBE6-4280-A3E1-3825743C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010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210B-7BBF-40F2-B268-CC6E68D60FC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E98C-EBE6-4280-A3E1-3825743C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710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210B-7BBF-40F2-B268-CC6E68D60FC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E98C-EBE6-4280-A3E1-3825743C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587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210B-7BBF-40F2-B268-CC6E68D60FC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E98C-EBE6-4280-A3E1-3825743C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685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210B-7BBF-40F2-B268-CC6E68D60FC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E98C-EBE6-4280-A3E1-3825743C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022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210B-7BBF-40F2-B268-CC6E68D60FC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E98C-EBE6-4280-A3E1-3825743C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762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210B-7BBF-40F2-B268-CC6E68D60FC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E98C-EBE6-4280-A3E1-3825743C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241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210B-7BBF-40F2-B268-CC6E68D60FC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E98C-EBE6-4280-A3E1-3825743C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552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F210B-7BBF-40F2-B268-CC6E68D60FC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1E98C-EBE6-4280-A3E1-3825743C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615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Kết quả hình ảnh cho Hình nền đẹp khung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364932" y="176278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vi-VN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+mj-lt"/>
              </a:rPr>
              <a:t>SỞ GIÁO DỤC VÀ DÀO TẠO</a:t>
            </a:r>
          </a:p>
          <a:p>
            <a:pPr algn="ctr"/>
            <a:r>
              <a:rPr lang="vi-VN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+mj-lt"/>
              </a:rPr>
              <a:t>TRƯỜNG MẦM NON THẠCH CẦU</a:t>
            </a:r>
            <a:endParaRPr lang="en-U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70C0"/>
              </a:solidFill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68392" y="2133557"/>
            <a:ext cx="8007350" cy="225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44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NhiÖt</a:t>
            </a: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  <a:r>
              <a:rPr lang="en-US" sz="44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liÖt</a:t>
            </a: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  <a:r>
              <a:rPr lang="en-US" sz="44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chµo</a:t>
            </a: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  <a:r>
              <a:rPr lang="en-US" sz="44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mõng</a:t>
            </a: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C¸c C« Gi¸o cïng c¸c vÞ ®¹i </a:t>
            </a:r>
            <a:r>
              <a:rPr lang="en-US" sz="4400" b="1" kern="10" dirty="0" smtClean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biÓuvÒ </a:t>
            </a: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Dù giê</a:t>
            </a:r>
          </a:p>
        </p:txBody>
      </p:sp>
    </p:spTree>
    <p:extLst>
      <p:ext uri="{BB962C8B-B14F-4D97-AF65-F5344CB8AC3E}">
        <p14:creationId xmlns:p14="http://schemas.microsoft.com/office/powerpoint/2010/main" val="4183528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 descr="Kết quả hình ảnh cho Hình nền đẹp khung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057089" y="965915"/>
            <a:ext cx="8334654" cy="39087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 ÁN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 Vực Phát triển ngôn ngữ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 :Làm quen văn học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 tài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Thơ Về Quê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Lứa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Mẫu Giáo Nhỡ</a:t>
            </a:r>
          </a:p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viên: Nguyễn Thị Phương Dung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3193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Tuyển tập thơ hay - bài thơ Về Quê. Thơ hay cho bé. Chùm thơ cho trẻ. - 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3118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Bài thơ Về Quê -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8641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Thơ hay cho bé_Bài thơ Về Quê -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87643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Bài thơ Về quê Nguyễn Lãm Thắng – Khơi dậy tình yêu quê hương trong b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0168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816830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Vector khung nền trẻ em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40665" y="602599"/>
            <a:ext cx="9710670" cy="317009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/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TIẾT </a:t>
            </a:r>
            <a:r>
              <a:rPr lang="vi-VN" sz="40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 </a:t>
            </a:r>
            <a:endParaRPr lang="en-US" sz="4000" b="1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lvl="0" algn="ctr"/>
            <a:r>
              <a:rPr lang="vi-VN" sz="40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ĐẾN </a:t>
            </a:r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ĐÂY LÀ KẾT </a:t>
            </a:r>
            <a:r>
              <a:rPr lang="vi-VN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</a:p>
          <a:p>
            <a:pPr lvl="0" algn="ctr"/>
            <a:r>
              <a:rPr lang="vi-VN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 </a:t>
            </a:r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 VỊ ĐẠI BIỂU MẠNH KHỎE</a:t>
            </a:r>
          </a:p>
          <a:p>
            <a:pPr lvl="0" algn="ctr"/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CÔNG TÁC TỐT CHÚC CÁC CON </a:t>
            </a:r>
          </a:p>
          <a:p>
            <a:pPr lvl="0" algn="ctr"/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LUÔN CHĂM NGOAN HỌC GIỎI</a:t>
            </a:r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33206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85</Words>
  <Application>Microsoft Office PowerPoint</Application>
  <PresentationFormat>Widescreen</PresentationFormat>
  <Paragraphs>15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.VnTimeH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2021-10-24T00:09:54Z</dcterms:created>
  <dcterms:modified xsi:type="dcterms:W3CDTF">2021-10-24T07:17:51Z</dcterms:modified>
</cp:coreProperties>
</file>