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1" r:id="rId5"/>
    <p:sldId id="262" r:id="rId6"/>
    <p:sldId id="264" r:id="rId7"/>
    <p:sldId id="26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B2F3A-C94A-4FBA-BF17-A0AF31078CE4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AAF7-E073-498E-B326-00E8362B1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767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B2F3A-C94A-4FBA-BF17-A0AF31078CE4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AAF7-E073-498E-B326-00E8362B1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6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B2F3A-C94A-4FBA-BF17-A0AF31078CE4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AAF7-E073-498E-B326-00E8362B1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102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B2F3A-C94A-4FBA-BF17-A0AF31078CE4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AAF7-E073-498E-B326-00E8362B1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492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B2F3A-C94A-4FBA-BF17-A0AF31078CE4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AAF7-E073-498E-B326-00E8362B1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115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B2F3A-C94A-4FBA-BF17-A0AF31078CE4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AAF7-E073-498E-B326-00E8362B1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733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B2F3A-C94A-4FBA-BF17-A0AF31078CE4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AAF7-E073-498E-B326-00E8362B1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202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B2F3A-C94A-4FBA-BF17-A0AF31078CE4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AAF7-E073-498E-B326-00E8362B1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289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B2F3A-C94A-4FBA-BF17-A0AF31078CE4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AAF7-E073-498E-B326-00E8362B1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42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B2F3A-C94A-4FBA-BF17-A0AF31078CE4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AAF7-E073-498E-B326-00E8362B1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510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B2F3A-C94A-4FBA-BF17-A0AF31078CE4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AAF7-E073-498E-B326-00E8362B1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534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9B2F3A-C94A-4FBA-BF17-A0AF31078CE4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56AAF7-E073-498E-B326-00E8362B1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939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098" name="Picture 2" descr="Kết quả hình ảnh cho Hình nền đẹp khung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057089" y="965915"/>
            <a:ext cx="8334654" cy="39087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GIÁO ÁN</a:t>
            </a:r>
          </a:p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Lĩnh Vực Phát triển ngôn ngữ</a:t>
            </a:r>
          </a:p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Môn :Làm quen văn học</a:t>
            </a:r>
          </a:p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 tài</a:t>
            </a:r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Thơ Tàu Hoả</a:t>
            </a:r>
          </a:p>
          <a:p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Lứa 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Mẫu Giáo Nhỡ</a:t>
            </a:r>
          </a:p>
          <a:p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Giáo 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viên: Nguyễn Thị Phương Dung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46634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Thơ Cho Bé | Bài Thơ CON TÀU | Thơ Mầm Non | Thơ Thiếu Nhi | BOOKID 🚊 -  YouTub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46861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Phạm Hoan: CON TÀU - Định Hả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75308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Phạm Hoan: Tranh mầm non :CĐ Phương tiện giao thông 1/20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987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93541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Bài thơ: Tiếng còi tà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0851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 descr="Tranh tô màu tàu hỏa | MN Ánh Sa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192001" cy="7066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04872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Vector khung nền trẻ em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240665" y="602599"/>
            <a:ext cx="9710670" cy="3170099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0" algn="ctr"/>
            <a:r>
              <a:rPr lang="vi-VN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TIẾT </a:t>
            </a:r>
            <a:r>
              <a:rPr lang="vi-VN" sz="4000" b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HỌC </a:t>
            </a:r>
            <a:endParaRPr lang="en-US" sz="4000" b="1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lvl="0" algn="ctr"/>
            <a:r>
              <a:rPr lang="vi-VN" sz="4000" b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ĐẾN </a:t>
            </a:r>
            <a:r>
              <a:rPr lang="vi-VN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ĐÂY LÀ KẾT </a:t>
            </a:r>
            <a:r>
              <a:rPr lang="vi-VN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THÚC</a:t>
            </a:r>
          </a:p>
          <a:p>
            <a:pPr lvl="0" algn="ctr"/>
            <a:r>
              <a:rPr lang="vi-VN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CHÚC </a:t>
            </a:r>
            <a:r>
              <a:rPr lang="vi-VN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CÁC VỊ ĐẠI BIỂU MẠNH KHỎE</a:t>
            </a:r>
          </a:p>
          <a:p>
            <a:pPr lvl="0" algn="ctr"/>
            <a:r>
              <a:rPr lang="vi-VN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CÔNG TÁC TỐT CHÚC CÁC CON </a:t>
            </a:r>
          </a:p>
          <a:p>
            <a:pPr lvl="0" algn="ctr"/>
            <a:r>
              <a:rPr lang="vi-VN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LUÔN CHĂM NGOAN HỌC GIỎI</a:t>
            </a:r>
            <a:endParaRPr lang="en-US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35302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 -1.48148E-6 L 0 -0.07222 " pathEditMode="relative" rAng="0" ptsTypes="AA">
                                      <p:cBhvr>
                                        <p:cTn id="1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58</Words>
  <Application>Microsoft Office PowerPoint</Application>
  <PresentationFormat>Widescreen</PresentationFormat>
  <Paragraphs>11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</cp:revision>
  <dcterms:created xsi:type="dcterms:W3CDTF">2021-10-24T00:00:53Z</dcterms:created>
  <dcterms:modified xsi:type="dcterms:W3CDTF">2021-10-24T00:08:13Z</dcterms:modified>
</cp:coreProperties>
</file>