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9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71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2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3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7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4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1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32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6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53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7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A13D0-CE0B-4A08-BC48-781CFC80711C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719B2-6F3C-459A-8CA0-B0CDB462C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1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D:\Downloads\HÌNH NỀN P P\cac-mau-hinh-nen-slide-powerpoint-2013-dep-nhat-theo-chu-de-anh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5778" y="114887"/>
            <a:ext cx="12321322" cy="67969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3140021" y="432439"/>
            <a:ext cx="66269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 </a:t>
            </a:r>
          </a:p>
          <a:p>
            <a:pPr algn="ctr" eaLnBrk="1" hangingPunct="1"/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 </a:t>
            </a:r>
          </a:p>
        </p:txBody>
      </p:sp>
      <p:pic>
        <p:nvPicPr>
          <p:cNvPr id="6" name="Picture 3" descr="logo tru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486" y="1180064"/>
            <a:ext cx="2896628" cy="194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55641" y="3813508"/>
            <a:ext cx="7200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</a:t>
            </a:r>
            <a:r>
              <a:rPr lang="en-US" altLang="en-US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 Chú Giải Phóng Quân </a:t>
            </a:r>
          </a:p>
          <a:p>
            <a:pPr eaLnBrk="1" hangingPunct="1"/>
            <a:r>
              <a:rPr lang="en-US" altLang="en-US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MGN 4- 5 tuổi</a:t>
            </a:r>
          </a:p>
          <a:p>
            <a:pPr eaLnBrk="1" hangingPunct="1"/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Phương Dung</a:t>
            </a:r>
            <a:endParaRPr lang="en-US" alt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194641" y="6158361"/>
            <a:ext cx="4465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 2020 - 2021</a:t>
            </a:r>
          </a:p>
        </p:txBody>
      </p:sp>
      <p:sp>
        <p:nvSpPr>
          <p:cNvPr id="9" name="Rectangle 8"/>
          <p:cNvSpPr/>
          <p:nvPr/>
        </p:nvSpPr>
        <p:spPr>
          <a:xfrm>
            <a:off x="2152652" y="3225152"/>
            <a:ext cx="82424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cap="all" dirty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GIÁO ÁN LĨNH VỰC </a:t>
            </a:r>
            <a:r>
              <a:rPr lang="en-US" sz="2800" b="1" cap="all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PHÁT </a:t>
            </a:r>
            <a:r>
              <a:rPr lang="en-US" sz="2800" b="1" cap="all" smtClean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TRIỂN ngôn ngữ</a:t>
            </a:r>
            <a:endParaRPr lang="en-US" sz="2800" b="1" cap="all" dirty="0">
              <a:ln w="9000" cmpd="sng">
                <a:solidFill>
                  <a:srgbClr val="FFC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FFC000">
                      <a:shade val="20000"/>
                      <a:satMod val="245000"/>
                    </a:srgbClr>
                  </a:gs>
                  <a:gs pos="43000">
                    <a:srgbClr val="FFC000">
                      <a:satMod val="255000"/>
                    </a:srgbClr>
                  </a:gs>
                  <a:gs pos="48000">
                    <a:srgbClr val="FFC000">
                      <a:shade val="85000"/>
                      <a:satMod val="255000"/>
                    </a:srgbClr>
                  </a:gs>
                  <a:gs pos="100000">
                    <a:srgbClr val="FFC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98947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hơ: Chú giải phóng quâ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07687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Giáo án : Phát triển ngôn ngữ Thơ : Chú giải phóng quân | MN Tề Lỗ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79814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Bài thơ: Chú giải phóng quâ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97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bài thơ &amp;quot;chú giải phóng quân&amp;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9"/>
            <a:ext cx="12192000" cy="685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605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hú giải phóng quân | Bài thơ Chú giải phóng quân (Cẩm Thơ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5813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955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2021-10-23T17:46:26Z</dcterms:created>
  <dcterms:modified xsi:type="dcterms:W3CDTF">2021-10-23T18:14:05Z</dcterms:modified>
</cp:coreProperties>
</file>