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27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964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22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35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796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90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8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41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568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3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867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C0B0-95E2-4F7D-923E-1BEDEEA4D982}" type="datetimeFigureOut">
              <a:rPr lang="vi-VN" smtClean="0"/>
              <a:t>23/10/2021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04F5-CB95-4F0B-9445-B31E94A7FC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51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Hình nền đẹp khu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18864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SỞ GIÁO DỤC VÀ DÀO TẠO</a:t>
            </a:r>
          </a:p>
          <a:p>
            <a:pPr algn="ctr"/>
            <a:r>
              <a:rPr lang="vi-VN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TRƯỜNG MẦM NON THẠCH CẦU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2708920"/>
            <a:ext cx="6120680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NhiÖt liÖt chµo mõng 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 C« Gi¸o cïng c¸c vÞ ®¹i biÓuvÒ Dù giê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</p:txBody>
      </p:sp>
    </p:spTree>
    <p:extLst>
      <p:ext uri="{BB962C8B-B14F-4D97-AF65-F5344CB8AC3E}">
        <p14:creationId xmlns:p14="http://schemas.microsoft.com/office/powerpoint/2010/main" val="150641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5613"/>
            <a:ext cx="9752013" cy="731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87624" y="1124744"/>
            <a:ext cx="756084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effectLst/>
                <a:latin typeface="Times New Roman"/>
              </a:rPr>
              <a:t>GIÁO ÁN </a:t>
            </a:r>
            <a:endParaRPr lang="vi-VN" sz="4000" dirty="0" smtClean="0">
              <a:effectLst/>
            </a:endParaRPr>
          </a:p>
          <a:p>
            <a:r>
              <a:rPr lang="vi-VN" sz="3200" b="1" dirty="0" smtClean="0">
                <a:solidFill>
                  <a:srgbClr val="0CC5DE"/>
                </a:solidFill>
                <a:effectLst/>
                <a:latin typeface="Times New Roman"/>
              </a:rPr>
              <a:t>PHÁT TRIỂN THẨM MỸ</a:t>
            </a:r>
            <a:endParaRPr lang="vi-VN" sz="3200" dirty="0" smtClean="0">
              <a:effectLst/>
            </a:endParaRPr>
          </a:p>
          <a:p>
            <a:r>
              <a:rPr lang="vi-VN" sz="3200" b="1" dirty="0" smtClean="0">
                <a:solidFill>
                  <a:srgbClr val="0000FF"/>
                </a:solidFill>
                <a:effectLst/>
                <a:latin typeface="Times New Roman"/>
              </a:rPr>
              <a:t>Chủ đề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Times New Roman"/>
              </a:rPr>
              <a:t>: </a:t>
            </a:r>
            <a:r>
              <a:rPr lang="vi-VN" sz="3200" b="1" dirty="0" smtClean="0">
                <a:solidFill>
                  <a:srgbClr val="FF01B3"/>
                </a:solidFill>
                <a:effectLst/>
                <a:latin typeface="Times New Roman"/>
              </a:rPr>
              <a:t>Bé biết những nghề gì</a:t>
            </a:r>
            <a:endParaRPr lang="vi-VN" sz="3200" dirty="0" smtClean="0">
              <a:effectLst/>
            </a:endParaRPr>
          </a:p>
          <a:p>
            <a:r>
              <a:rPr lang="vi-VN" sz="3200" b="1" smtClean="0">
                <a:solidFill>
                  <a:srgbClr val="0000FF"/>
                </a:solidFill>
                <a:effectLst/>
                <a:latin typeface="Times New Roman"/>
              </a:rPr>
              <a:t>Đề tài:</a:t>
            </a:r>
            <a:r>
              <a:rPr lang="en-US" sz="3200" b="1" smtClean="0">
                <a:solidFill>
                  <a:srgbClr val="0070C0"/>
                </a:solidFill>
                <a:effectLst/>
                <a:latin typeface="Times New Roman"/>
              </a:rPr>
              <a:t>DH</a:t>
            </a:r>
            <a:r>
              <a:rPr lang="vi-VN" sz="3200" b="1" smtClean="0">
                <a:solidFill>
                  <a:srgbClr val="FF0000"/>
                </a:solidFill>
                <a:effectLst/>
                <a:latin typeface="Times New Roman"/>
              </a:rPr>
              <a:t>: </a:t>
            </a:r>
            <a:r>
              <a:rPr lang="vi-VN" sz="3200" b="1" dirty="0" smtClean="0">
                <a:solidFill>
                  <a:srgbClr val="0CC5DE"/>
                </a:solidFill>
                <a:effectLst/>
                <a:latin typeface="Times New Roman"/>
              </a:rPr>
              <a:t>Bàn tay cô giáo</a:t>
            </a:r>
            <a:endParaRPr lang="vi-VN" sz="3200" dirty="0"/>
          </a:p>
          <a:p>
            <a:r>
              <a:rPr lang="en-US" sz="3200" b="1" smtClean="0">
                <a:solidFill>
                  <a:srgbClr val="0000FF"/>
                </a:solidFill>
                <a:effectLst/>
                <a:latin typeface="Times New Roman"/>
              </a:rPr>
              <a:t>            </a:t>
            </a:r>
            <a:r>
              <a:rPr lang="vi-VN" sz="3200" b="1" smtClean="0">
                <a:solidFill>
                  <a:srgbClr val="0000FF"/>
                </a:solidFill>
                <a:effectLst/>
                <a:latin typeface="Times New Roman"/>
              </a:rPr>
              <a:t>N</a:t>
            </a:r>
            <a:r>
              <a:rPr lang="en-US" sz="3200" b="1">
                <a:solidFill>
                  <a:srgbClr val="0000FF"/>
                </a:solidFill>
                <a:latin typeface="Times New Roman"/>
              </a:rPr>
              <a:t>H</a:t>
            </a:r>
            <a:r>
              <a:rPr lang="vi-VN" sz="3200" b="1" smtClean="0">
                <a:solidFill>
                  <a:srgbClr val="0000FF"/>
                </a:solidFill>
                <a:effectLst/>
                <a:latin typeface="Times New Roman"/>
              </a:rPr>
              <a:t>: </a:t>
            </a:r>
            <a:r>
              <a:rPr lang="vi-VN" sz="3200" b="1" dirty="0" smtClean="0">
                <a:solidFill>
                  <a:srgbClr val="A200FF"/>
                </a:solidFill>
                <a:effectLst/>
                <a:latin typeface="Times New Roman"/>
              </a:rPr>
              <a:t>Cô giáo </a:t>
            </a:r>
            <a:r>
              <a:rPr lang="vi-VN" sz="3200" b="1" smtClean="0">
                <a:solidFill>
                  <a:srgbClr val="A200FF"/>
                </a:solidFill>
                <a:effectLst/>
                <a:latin typeface="Times New Roman"/>
              </a:rPr>
              <a:t>miền </a:t>
            </a:r>
            <a:r>
              <a:rPr lang="vi-VN" sz="3200" b="1" smtClean="0">
                <a:solidFill>
                  <a:srgbClr val="A200FF"/>
                </a:solidFill>
                <a:effectLst/>
                <a:latin typeface="Times New Roman"/>
              </a:rPr>
              <a:t>xuôi</a:t>
            </a:r>
            <a:endParaRPr lang="en-US" sz="3200" dirty="0"/>
          </a:p>
          <a:p>
            <a:r>
              <a:rPr lang="en-US" sz="3200" b="1" smtClean="0">
                <a:solidFill>
                  <a:srgbClr val="0000FF"/>
                </a:solidFill>
                <a:effectLst/>
                <a:latin typeface="Times New Roman"/>
              </a:rPr>
              <a:t>            </a:t>
            </a:r>
            <a:r>
              <a:rPr lang="vi-VN" sz="3200" b="1" smtClean="0">
                <a:solidFill>
                  <a:srgbClr val="0000FF"/>
                </a:solidFill>
                <a:effectLst/>
                <a:latin typeface="Times New Roman"/>
              </a:rPr>
              <a:t>T</a:t>
            </a:r>
            <a:r>
              <a:rPr lang="en-US" sz="3200" b="1" smtClean="0">
                <a:solidFill>
                  <a:srgbClr val="0000FF"/>
                </a:solidFill>
                <a:effectLst/>
                <a:latin typeface="Times New Roman"/>
              </a:rPr>
              <a:t>C</a:t>
            </a:r>
            <a:r>
              <a:rPr lang="vi-VN" sz="3200" b="1" smtClean="0">
                <a:solidFill>
                  <a:srgbClr val="0000FF"/>
                </a:solidFill>
                <a:effectLst/>
                <a:latin typeface="Times New Roman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effectLst/>
                <a:latin typeface="Times New Roman"/>
              </a:rPr>
              <a:t>Ô cửa </a:t>
            </a:r>
            <a:r>
              <a:rPr lang="vi-VN" sz="3200" b="1" smtClean="0">
                <a:solidFill>
                  <a:srgbClr val="FF0000"/>
                </a:solidFill>
                <a:effectLst/>
                <a:latin typeface="Times New Roman"/>
              </a:rPr>
              <a:t>bí </a:t>
            </a:r>
            <a:r>
              <a:rPr lang="vi-VN" sz="3200" b="1" smtClean="0">
                <a:solidFill>
                  <a:srgbClr val="FF0000"/>
                </a:solidFill>
                <a:effectLst/>
                <a:latin typeface="Times New Roman"/>
              </a:rPr>
              <a:t>mật</a:t>
            </a:r>
            <a:endParaRPr lang="en-US" sz="3200" b="1" smtClean="0">
              <a:solidFill>
                <a:srgbClr val="FF0000"/>
              </a:solidFill>
              <a:effectLst/>
              <a:latin typeface="Times New Roman"/>
            </a:endParaRPr>
          </a:p>
          <a:p>
            <a:r>
              <a:rPr lang="en-US" sz="3200" b="1" smtClean="0">
                <a:solidFill>
                  <a:srgbClr val="FF0000"/>
                </a:solidFill>
                <a:latin typeface="Times New Roman"/>
              </a:rPr>
              <a:t>Giáo viên : Nguyễn Thị Phương Dung </a:t>
            </a:r>
            <a:endParaRPr lang="vi-VN" sz="32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9123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949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835696" y="420608"/>
            <a:ext cx="60486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0000FF"/>
                </a:solidFill>
                <a:effectLst/>
                <a:latin typeface="Times New Roman"/>
              </a:rPr>
              <a:t>Bài hát: </a:t>
            </a:r>
            <a:endParaRPr lang="vi-VN" sz="6600" dirty="0" smtClean="0">
              <a:effectLst/>
            </a:endParaRPr>
          </a:p>
          <a:p>
            <a:r>
              <a:rPr lang="vi-VN" sz="6600" b="1" dirty="0" smtClean="0">
                <a:solidFill>
                  <a:srgbClr val="FF0000"/>
                </a:solidFill>
                <a:effectLst/>
                <a:latin typeface="Times New Roman"/>
              </a:rPr>
              <a:t>Bàn tay cô giáo</a:t>
            </a: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6390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476" y="2132856"/>
            <a:ext cx="55130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0070C0"/>
                </a:solidFill>
                <a:latin typeface="+mj-lt"/>
              </a:rPr>
              <a:t>Nghe hát:</a:t>
            </a:r>
          </a:p>
          <a:p>
            <a:pPr algn="ctr"/>
            <a:r>
              <a:rPr lang="vi-VN" sz="5400" b="1" dirty="0" smtClean="0">
                <a:solidFill>
                  <a:srgbClr val="FF0000"/>
                </a:solidFill>
                <a:latin typeface="+mj-lt"/>
              </a:rPr>
              <a:t>Cô giáo miền xuôi</a:t>
            </a:r>
            <a:endParaRPr lang="vi-VN" sz="5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98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2675" y="2132856"/>
            <a:ext cx="7298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chơi : Ô cửa bí mật 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2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93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.VnTimeH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VuQuocDo</dc:creator>
  <cp:lastModifiedBy>Admin</cp:lastModifiedBy>
  <cp:revision>6</cp:revision>
  <dcterms:created xsi:type="dcterms:W3CDTF">2017-11-07T06:02:51Z</dcterms:created>
  <dcterms:modified xsi:type="dcterms:W3CDTF">2021-10-23T16:13:11Z</dcterms:modified>
</cp:coreProperties>
</file>