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60" r:id="rId4"/>
    <p:sldId id="262" r:id="rId5"/>
    <p:sldId id="263" r:id="rId6"/>
    <p:sldId id="264" r:id="rId7"/>
    <p:sldId id="265" r:id="rId8"/>
    <p:sldId id="266" r:id="rId9"/>
    <p:sldId id="268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42641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594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2904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6845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95780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792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992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90108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0965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92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166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DDE3EC-D27F-41DC-B0D5-232B036B7279}" type="datetimeFigureOut">
              <a:rPr lang="en-US" smtClean="0"/>
              <a:t>10/24/2021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375C0-F5BB-4C5E-A555-08267D5059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524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3364932" y="176278"/>
            <a:ext cx="6096000" cy="830997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SỞ GIÁO DỤC VÀ DÀO TẠO</a:t>
            </a:r>
          </a:p>
          <a:p>
            <a:pPr algn="ctr"/>
            <a:r>
              <a:rPr lang="vi-VN" sz="24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70C0"/>
                </a:solidFill>
                <a:latin typeface="+mj-lt"/>
              </a:rPr>
              <a:t>TRƯỜNG MẦM NON THẠCH CẦU</a:t>
            </a:r>
            <a:endParaRPr lang="en-US" sz="24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70C0"/>
              </a:solidFill>
              <a:latin typeface="+mj-lt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8392" y="2133557"/>
            <a:ext cx="8007350" cy="22590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NhiÖt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liÖt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chµo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  <a:r>
              <a:rPr lang="en-US" sz="4400" b="1" kern="10" dirty="0" err="1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mõng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 </a:t>
            </a:r>
          </a:p>
          <a:p>
            <a:pPr lvl="0" algn="ctr" eaLnBrk="0" fontAlgn="base" hangingPunct="0">
              <a:spcBef>
                <a:spcPct val="20000"/>
              </a:spcBef>
              <a:spcAft>
                <a:spcPct val="0"/>
              </a:spcAft>
              <a:defRPr/>
            </a:pP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C¸c C« Gi¸o cïng c¸c vÞ ®¹i </a:t>
            </a:r>
            <a:r>
              <a:rPr lang="en-US" sz="4400" b="1" kern="10" dirty="0" smtClean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biÓuvÒ </a:t>
            </a:r>
            <a:r>
              <a:rPr lang="en-US" sz="4400" b="1" kern="10" dirty="0">
                <a:ln w="9525" cap="sq">
                  <a:solidFill>
                    <a:srgbClr val="FF0000"/>
                  </a:solidFill>
                  <a:round/>
                  <a:headEnd type="none" w="sm" len="sm"/>
                  <a:tailEnd type="none" w="sm" len="sm"/>
                </a:ln>
                <a:solidFill>
                  <a:srgbClr val="FF0000"/>
                </a:solidFill>
                <a:effectLst>
                  <a:outerShdw dist="107763" dir="18900000" algn="ctr" rotWithShape="0">
                    <a:srgbClr val="C0C0C0">
                      <a:alpha val="50000"/>
                    </a:srgbClr>
                  </a:outerShdw>
                </a:effectLst>
                <a:latin typeface=".VnTimeH"/>
              </a:rPr>
              <a:t>Dù giê</a:t>
            </a:r>
          </a:p>
        </p:txBody>
      </p:sp>
    </p:spTree>
    <p:extLst>
      <p:ext uri="{BB962C8B-B14F-4D97-AF65-F5344CB8AC3E}">
        <p14:creationId xmlns:p14="http://schemas.microsoft.com/office/powerpoint/2010/main" val="37156374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098" name="Picture 2" descr="Kết quả hình ảnh cho Hình nền đẹp khung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057088" y="965915"/>
            <a:ext cx="8334654" cy="39087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48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GIÁO ÁN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Lĩnh Vực Phát triển ngôn ngữ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 :Làm quen văn học</a:t>
            </a:r>
          </a:p>
          <a:p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 tài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Thơ Con Đường Của Bé 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Lứa Tuổi: Mẫu Giáo Nhỡ</a:t>
            </a:r>
          </a:p>
          <a:p>
            <a:r>
              <a:rPr lang="en-US" sz="40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Giáo </a:t>
            </a:r>
            <a:r>
              <a:rPr lang="en-US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viên: Nguyễn Thị Phương Dung</a:t>
            </a:r>
            <a:endParaRPr lang="en-US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97232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Bài thơ: Con đường của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40088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8" name="Picture 2" descr="Bài thơ: Con đường của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16850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2" name="Picture 2" descr="Thơ hay cho bé_Bài thơ Con đường của bé - YouTub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298558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146" name="Picture 2" descr="Tranh thơ &amp;quot; Con đường... - Sách vải Mẹ CoCa - Đồ dùng mầm non | Facebook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74256685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170" name="Picture 2" descr="Nhạc không lời bài hát : Đưa cơm cho mẹ đi cày - Thư viện mầm n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124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6082223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8194" name="Picture 2" descr="Thơ : Con đường của bé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038588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Vector khung nền trẻ em 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240665" y="602599"/>
            <a:ext cx="9710670" cy="3170099"/>
          </a:xfrm>
          <a:prstGeom prst="rect">
            <a:avLst/>
          </a:prstGeom>
        </p:spPr>
        <p:txBody>
          <a:bodyPr wrap="square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TIẾT </a:t>
            </a:r>
            <a:r>
              <a:rPr lang="vi-VN" sz="4000" b="1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HỌC </a:t>
            </a:r>
            <a:endParaRPr lang="en-US" sz="4000" b="1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  <a:p>
            <a:pPr lvl="0" algn="ctr"/>
            <a:r>
              <a:rPr lang="vi-VN" sz="4000" b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ĐẾN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ĐÂY LÀ KẾT </a:t>
            </a:r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THÚC</a:t>
            </a:r>
          </a:p>
          <a:p>
            <a:pPr lvl="0" algn="ctr"/>
            <a:r>
              <a:rPr lang="vi-VN" sz="40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CHÚC </a:t>
            </a:r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CÁC VỊ ĐẠI BIỂU MẠNH KHỎE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CÔNG TÁC TỐT CHÚC CÁC CON </a:t>
            </a:r>
          </a:p>
          <a:p>
            <a:pPr lvl="0" algn="ctr"/>
            <a:r>
              <a:rPr lang="vi-VN" sz="40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LUÔN CHĂM NGOAN HỌC GIỎI</a:t>
            </a:r>
            <a:endParaRPr lang="en-US" sz="4000" b="1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476945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4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6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7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8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87</Words>
  <Application>Microsoft Office PowerPoint</Application>
  <PresentationFormat>Widescreen</PresentationFormat>
  <Paragraphs>15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.VnTimeH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</cp:revision>
  <dcterms:created xsi:type="dcterms:W3CDTF">2021-10-24T07:33:05Z</dcterms:created>
  <dcterms:modified xsi:type="dcterms:W3CDTF">2021-10-24T07:40:34Z</dcterms:modified>
</cp:coreProperties>
</file>