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2" r:id="rId5"/>
    <p:sldId id="264" r:id="rId6"/>
    <p:sldId id="260" r:id="rId7"/>
    <p:sldId id="263" r:id="rId8"/>
    <p:sldId id="261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55899-D50A-4821-BCD2-835EA28E18EE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DC768-0748-410F-AFB3-E8750B201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779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55899-D50A-4821-BCD2-835EA28E18EE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DC768-0748-410F-AFB3-E8750B201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973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55899-D50A-4821-BCD2-835EA28E18EE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DC768-0748-410F-AFB3-E8750B201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973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55899-D50A-4821-BCD2-835EA28E18EE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DC768-0748-410F-AFB3-E8750B201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42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55899-D50A-4821-BCD2-835EA28E18EE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DC768-0748-410F-AFB3-E8750B201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86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55899-D50A-4821-BCD2-835EA28E18EE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DC768-0748-410F-AFB3-E8750B201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173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55899-D50A-4821-BCD2-835EA28E18EE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DC768-0748-410F-AFB3-E8750B201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2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55899-D50A-4821-BCD2-835EA28E18EE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DC768-0748-410F-AFB3-E8750B201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13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55899-D50A-4821-BCD2-835EA28E18EE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DC768-0748-410F-AFB3-E8750B201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994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55899-D50A-4821-BCD2-835EA28E18EE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DC768-0748-410F-AFB3-E8750B201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857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55899-D50A-4821-BCD2-835EA28E18EE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DC768-0748-410F-AFB3-E8750B201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272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55899-D50A-4821-BCD2-835EA28E18EE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DC768-0748-410F-AFB3-E8750B201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92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Kết quả hình ảnh cho Hình nền đẹp khung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364932" y="176278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vi-VN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+mj-lt"/>
              </a:rPr>
              <a:t>SỞ GIÁO DỤC VÀ DÀO TẠO</a:t>
            </a:r>
          </a:p>
          <a:p>
            <a:pPr algn="ctr"/>
            <a:r>
              <a:rPr lang="vi-VN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+mj-lt"/>
              </a:rPr>
              <a:t>TRƯỜNG MẦM NON THẠCH CẦU</a:t>
            </a:r>
            <a:endParaRPr lang="en-US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70C0"/>
              </a:solidFill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68392" y="2133557"/>
            <a:ext cx="8007350" cy="225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44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NhiÖt</a:t>
            </a: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  <a:r>
              <a:rPr lang="en-US" sz="44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liÖt</a:t>
            </a: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  <a:r>
              <a:rPr lang="en-US" sz="44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chµo</a:t>
            </a: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  <a:r>
              <a:rPr lang="en-US" sz="44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mõng</a:t>
            </a: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C¸c C« Gi¸o cïng c¸c vÞ ®¹i </a:t>
            </a:r>
            <a:r>
              <a:rPr lang="en-US" sz="4400" b="1" kern="10" dirty="0" smtClean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biÓuvÒ </a:t>
            </a: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Dù giê</a:t>
            </a:r>
          </a:p>
        </p:txBody>
      </p:sp>
    </p:spTree>
    <p:extLst>
      <p:ext uri="{BB962C8B-B14F-4D97-AF65-F5344CB8AC3E}">
        <p14:creationId xmlns:p14="http://schemas.microsoft.com/office/powerpoint/2010/main" val="600749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 descr="Kết quả hình ảnh cho Hình nền đẹp khung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001943" y="965915"/>
            <a:ext cx="8444941" cy="39087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 ÁN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 Vực Phát triển ngôn ngữ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 :Làm quen văn học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 tài: 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Truyện 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 con đi ô tô</a:t>
            </a:r>
          </a:p>
          <a:p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Lứa Tuổi: Mẫu Giáo Nhỡ</a:t>
            </a:r>
          </a:p>
          <a:p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viên: Nguyễn Thị Phương Dung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477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Phát Triển Ngôn Ngữ Truyện “Kiến Con Đi Xe Ô Tô”, Kiến Con Đi Ô Tô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3813"/>
            <a:ext cx="12192000" cy="6881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3034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dmon art on Behan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8933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Kiến con đi ô tô cho Android - Tải về AP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72328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kiến con đi ô tô - kể chuyện mầm non - 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21" y="111124"/>
            <a:ext cx="12104158" cy="6746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66163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50" name="Picture 6" descr="100+ hình ảnh cho con kiến - hinhanhsieudep.n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9797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Truyện Kiến con đi ô tô -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0173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Vector khung nền trẻ em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40665" y="602599"/>
            <a:ext cx="9710670" cy="317009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/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TIẾT </a:t>
            </a:r>
            <a:r>
              <a:rPr lang="vi-VN" sz="40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HỌC </a:t>
            </a:r>
            <a:endParaRPr lang="en-US" sz="4000" b="1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lvl="0" algn="ctr"/>
            <a:r>
              <a:rPr lang="vi-VN" sz="40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ĐẾN </a:t>
            </a:r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ĐÂY LÀ KẾT </a:t>
            </a:r>
            <a:r>
              <a:rPr lang="vi-VN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</a:p>
          <a:p>
            <a:pPr lvl="0" algn="ctr"/>
            <a:r>
              <a:rPr lang="vi-VN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 </a:t>
            </a:r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 VỊ ĐẠI BIỂU MẠNH KHỎE</a:t>
            </a:r>
          </a:p>
          <a:p>
            <a:pPr lvl="0" algn="ctr"/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CÔNG TÁC TỐT CHÚC CÁC CON </a:t>
            </a:r>
          </a:p>
          <a:p>
            <a:pPr lvl="0" algn="ctr"/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LUÔN CHĂM NGOAN HỌC GIỎI</a:t>
            </a:r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55732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88</Words>
  <Application>Microsoft Office PowerPoint</Application>
  <PresentationFormat>Widescreen</PresentationFormat>
  <Paragraphs>15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.VnTimeH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created xsi:type="dcterms:W3CDTF">2021-10-24T07:31:59Z</dcterms:created>
  <dcterms:modified xsi:type="dcterms:W3CDTF">2021-10-24T07:43:43Z</dcterms:modified>
</cp:coreProperties>
</file>