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6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D734F-A7E0-4B73-A55E-2EB255B1356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563EC-5F0F-4528-AF2C-7B17FC09B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4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nền đẹp khu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4932" y="1762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SỞ GIÁO DỤC VÀ DÀO TẠO</a:t>
            </a:r>
          </a:p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j-lt"/>
              </a:rPr>
              <a:t>TRƯỜNG MẦM NON THẠCH CẦU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8392" y="2133557"/>
            <a:ext cx="800735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</a:t>
            </a: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4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liÖt</a:t>
            </a: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4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chµo</a:t>
            </a: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4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mõng</a:t>
            </a: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 C« Gi¸o cïng c¸c vÞ ®¹i </a:t>
            </a:r>
            <a:r>
              <a:rPr lang="en-US" sz="44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biÓuvÒ </a:t>
            </a:r>
            <a:r>
              <a:rPr lang="en-US" sz="4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Dù giê</a:t>
            </a:r>
          </a:p>
        </p:txBody>
      </p:sp>
    </p:spTree>
    <p:extLst>
      <p:ext uri="{BB962C8B-B14F-4D97-AF65-F5344CB8AC3E}">
        <p14:creationId xmlns:p14="http://schemas.microsoft.com/office/powerpoint/2010/main" val="14750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Hình nền đẹp khu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088" y="965915"/>
            <a:ext cx="8334654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:Làm quen văn học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Bó Hoa Tặng cô</a:t>
            </a:r>
          </a:p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Mẫu Giáo Nhỡ</a:t>
            </a:r>
          </a:p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 Nguyễn Thị Phương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: Bó hoa tặng cô - Thư viện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2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" y="0"/>
            <a:ext cx="12104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6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Những mẫu hoa 20-11 ý nghĩa tặng thầy cô gi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ài thơ &amp;quot;Bó hoa tặng cô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" y="105216"/>
            <a:ext cx="12186592" cy="67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ector khung nền trẻ e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0665" y="602599"/>
            <a:ext cx="971067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vi-VN" sz="4000" b="1" i="0" u="none" strike="noStrike" kern="1200" cap="none" spc="0" normalizeH="0" baseline="0" noProof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 </a:t>
            </a:r>
            <a:endParaRPr kumimoji="0" lang="en-US" sz="4000" b="1" i="0" u="none" strike="noStrike" kern="1200" cap="none" spc="0" normalizeH="0" baseline="0" noProof="0" smtClea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 </a:t>
            </a:r>
            <a:r>
              <a:rPr kumimoji="0" lang="vi-V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 LÀ KẾT </a:t>
            </a:r>
            <a:r>
              <a:rPr kumimoji="0" lang="vi-VN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THÚC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</a:t>
            </a:r>
            <a:r>
              <a:rPr kumimoji="0" lang="vi-V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VỊ ĐẠI BIỂU MẠNH KHỎE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 TÁC TỐT CHÚC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LUÔN CHĂM NGOAN HỌC GIỎI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2021-10-23T23:59:59Z</dcterms:created>
  <dcterms:modified xsi:type="dcterms:W3CDTF">2021-10-24T00:00:19Z</dcterms:modified>
</cp:coreProperties>
</file>