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9" r:id="rId3"/>
    <p:sldId id="269" r:id="rId4"/>
    <p:sldId id="284" r:id="rId5"/>
    <p:sldId id="282" r:id="rId6"/>
    <p:sldId id="285" r:id="rId7"/>
    <p:sldId id="283" r:id="rId8"/>
    <p:sldId id="273" r:id="rId9"/>
    <p:sldId id="286" r:id="rId10"/>
    <p:sldId id="275" r:id="rId11"/>
    <p:sldId id="276" r:id="rId12"/>
    <p:sldId id="277" r:id="rId13"/>
    <p:sldId id="287" r:id="rId14"/>
    <p:sldId id="291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1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9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69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535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65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339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010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152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851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762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97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74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65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687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2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7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1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8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5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7AF0E-BBC2-48A1-A399-50E67A49E84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ECD2B-86C9-4BB6-AB7B-3AAEE0F26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4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7AF0E-BBC2-48A1-A399-50E67A49E8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ECD2B-86C9-4BB6-AB7B-3AAEE0F2638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9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3646" y="313509"/>
            <a:ext cx="63354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2800" b="1">
                <a:ln w="10541" cmpd="sng">
                  <a:solidFill>
                    <a:srgbClr val="5B9BD5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SỞ GIÁO DỤC VÀ DÀO TẠO</a:t>
            </a:r>
          </a:p>
          <a:p>
            <a:pPr lvl="0" algn="ctr"/>
            <a:r>
              <a:rPr lang="vi-VN" sz="2800" b="1">
                <a:ln w="10541" cmpd="sng">
                  <a:solidFill>
                    <a:srgbClr val="5B9BD5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TRƯỜNG MẦM NON THẠCH CẦU</a:t>
            </a:r>
            <a:endParaRPr lang="en-US" sz="2800" b="1" dirty="0">
              <a:ln w="10541" cmpd="sng">
                <a:solidFill>
                  <a:srgbClr val="5B9BD5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9955" y="3167390"/>
            <a:ext cx="8503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CÁC VỊ ĐẠI BIỂU 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47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19349" y="364259"/>
            <a:ext cx="1033271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bé đã giúp bạn điều gì?</a:t>
            </a:r>
            <a:endParaRPr lang="en-US" sz="3200" b="1" dirty="0">
              <a:ln w="6600">
                <a:solidFill>
                  <a:srgbClr val="ED7D3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rgbClr val="ED7D3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9" y="1489167"/>
            <a:ext cx="5303520" cy="496388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615" y="1802674"/>
            <a:ext cx="5470208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3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2658" y="290555"/>
            <a:ext cx="116942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giáo đã khen các bạn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gì?Cô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đã khen các bạn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gì?</a:t>
            </a:r>
            <a:endParaRPr lang="en-US" sz="3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8" y="1410789"/>
            <a:ext cx="11987422" cy="544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10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5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1658" y="2403566"/>
            <a:ext cx="56431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Đọc Thơ</a:t>
            </a:r>
          </a:p>
          <a:p>
            <a:pPr algn="ctr"/>
            <a:r>
              <a:rPr lang="en-US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0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5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9634" y="2403566"/>
            <a:ext cx="1170432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kumimoji="0" lang="en-US" sz="36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cố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baseline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các con vừa đọc bài thơ gì 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kumimoji="0" lang="en-US" sz="36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và các con cùng đọc bài thơ một lần nữa nhé. </a:t>
            </a:r>
            <a:endParaRPr kumimoji="0" lang="en-US" sz="36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566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Vector khung nền trẻ em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629"/>
            <a:ext cx="12192000" cy="6727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85554" y="927463"/>
            <a:ext cx="7315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2800" b="1">
                <a:ln w="11430"/>
                <a:gradFill>
                  <a:gsLst>
                    <a:gs pos="0">
                      <a:srgbClr val="ED7D31">
                        <a:tint val="70000"/>
                        <a:satMod val="245000"/>
                      </a:srgbClr>
                    </a:gs>
                    <a:gs pos="75000">
                      <a:srgbClr val="ED7D31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ED7D31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</a:t>
            </a:r>
            <a:r>
              <a:rPr lang="vi-VN" sz="2800" b="1">
                <a:ln w="11430"/>
                <a:gradFill>
                  <a:gsLst>
                    <a:gs pos="0">
                      <a:srgbClr val="ED7D31">
                        <a:tint val="70000"/>
                        <a:satMod val="245000"/>
                      </a:srgbClr>
                    </a:gs>
                    <a:gs pos="75000">
                      <a:srgbClr val="ED7D31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ED7D31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sz="2800" b="1" smtClean="0">
                <a:ln w="11430"/>
                <a:gradFill>
                  <a:gsLst>
                    <a:gs pos="0">
                      <a:srgbClr val="ED7D31">
                        <a:tint val="70000"/>
                        <a:satMod val="245000"/>
                      </a:srgbClr>
                    </a:gs>
                    <a:gs pos="75000">
                      <a:srgbClr val="ED7D31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ED7D31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 TRẺ </a:t>
            </a:r>
            <a:r>
              <a:rPr lang="vi-VN" sz="2800" b="1" smtClean="0">
                <a:ln w="11430"/>
                <a:gradFill>
                  <a:gsLst>
                    <a:gs pos="0">
                      <a:srgbClr val="ED7D31">
                        <a:tint val="70000"/>
                        <a:satMod val="245000"/>
                      </a:srgbClr>
                    </a:gs>
                    <a:gs pos="75000">
                      <a:srgbClr val="ED7D31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ED7D31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smtClean="0">
                <a:ln w="11430"/>
                <a:gradFill>
                  <a:gsLst>
                    <a:gs pos="0">
                      <a:srgbClr val="ED7D31">
                        <a:tint val="70000"/>
                        <a:satMod val="245000"/>
                      </a:srgbClr>
                    </a:gs>
                    <a:gs pos="75000">
                      <a:srgbClr val="ED7D31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ED7D31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2800" b="1">
              <a:ln w="11430"/>
              <a:gradFill>
                <a:gsLst>
                  <a:gs pos="0">
                    <a:srgbClr val="ED7D31">
                      <a:tint val="70000"/>
                      <a:satMod val="245000"/>
                    </a:srgbClr>
                  </a:gs>
                  <a:gs pos="75000">
                    <a:srgbClr val="ED7D31">
                      <a:tint val="90000"/>
                      <a:shade val="60000"/>
                      <a:satMod val="240000"/>
                    </a:srgbClr>
                  </a:gs>
                  <a:gs pos="100000">
                    <a:srgbClr val="ED7D31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vi-VN" sz="2800" b="1">
                <a:ln w="11430"/>
                <a:gradFill>
                  <a:gsLst>
                    <a:gs pos="0">
                      <a:srgbClr val="ED7D31">
                        <a:tint val="70000"/>
                        <a:satMod val="245000"/>
                      </a:srgbClr>
                    </a:gs>
                    <a:gs pos="75000">
                      <a:srgbClr val="ED7D31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ED7D31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ĐẾN ĐÂY LÀ KẾT THÚC</a:t>
            </a:r>
          </a:p>
          <a:p>
            <a:pPr lvl="0" algn="ctr"/>
            <a:r>
              <a:rPr lang="vi-VN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VỊ ĐẠI BIỂU MẠNH KHỎE</a:t>
            </a:r>
          </a:p>
          <a:p>
            <a:pPr lvl="0" algn="ctr"/>
            <a:r>
              <a:rPr lang="vi-VN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 TÁC TỐT CHÚC CÁC CON </a:t>
            </a:r>
          </a:p>
          <a:p>
            <a:pPr lvl="0" algn="ctr"/>
            <a:r>
              <a:rPr lang="vi-VN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 CHĂM NGOAN HỌC GIỎI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0065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57082" y="965915"/>
            <a:ext cx="833465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:Làm quen văn học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 Bạn mới 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Tuổi: Nhà trẻ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 gian:15-17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viên: Nguyễn Thị Phương Dung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248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034856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3692"/>
            <a:ext cx="12192000" cy="721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1521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74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51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6272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212" y="0"/>
            <a:ext cx="12305211" cy="6975716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1549332" y="553601"/>
            <a:ext cx="9880667" cy="2695192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spc="50" dirty="0">
                <a:ln w="9525" cmpd="sng">
                  <a:solidFill>
                    <a:srgbClr val="5B9BD5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rgbClr val="5B9BD5">
                      <a:alpha val="40000"/>
                    </a:srgbClr>
                  </a:glow>
                </a:effectLst>
              </a:rPr>
              <a:t>ĐÀM THOẠI TRÍCH DẪN</a:t>
            </a:r>
            <a:endParaRPr lang="en-US" sz="4000" b="1" spc="50" dirty="0">
              <a:ln w="9525" cmpd="sng">
                <a:solidFill>
                  <a:srgbClr val="5B9BD5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rgbClr val="5B9BD5">
                    <a:alpha val="40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0792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211" y="-117716"/>
            <a:ext cx="12305211" cy="697571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8354" y="2338252"/>
            <a:ext cx="9757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vừa đọc cho các con nghe bài thơ gì ?</a:t>
            </a:r>
            <a:endParaRPr 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739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Callout 4"/>
          <p:cNvSpPr/>
          <p:nvPr/>
        </p:nvSpPr>
        <p:spPr>
          <a:xfrm>
            <a:off x="4239492" y="110837"/>
            <a:ext cx="7855526" cy="2424546"/>
          </a:xfrm>
          <a:prstGeom prst="wedgeEllipse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smtClean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smtClean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rong bài nói đến ai ?</a:t>
            </a:r>
            <a:endParaRPr lang="en-US" sz="3200" b="1" dirty="0">
              <a:ln w="13462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rgbClr val="4472C4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 mới đến trường thì như thế nào ?</a:t>
            </a:r>
            <a:endParaRPr lang="en-US" sz="32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732314"/>
            <a:ext cx="3078480" cy="374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94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171</Words>
  <Application>Microsoft Office PowerPoint</Application>
  <PresentationFormat>Widescreen</PresentationFormat>
  <Paragraphs>27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Quyet Huong</dc:creator>
  <cp:lastModifiedBy>Admin</cp:lastModifiedBy>
  <cp:revision>33</cp:revision>
  <dcterms:created xsi:type="dcterms:W3CDTF">2019-10-31T16:02:27Z</dcterms:created>
  <dcterms:modified xsi:type="dcterms:W3CDTF">2021-10-08T06:52:30Z</dcterms:modified>
</cp:coreProperties>
</file>