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2.wav" ContentType="audio/x-wav"/>
  <Override PartName="/ppt/media/audio4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5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6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7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62" r:id="rId4"/>
    <p:sldId id="268" r:id="rId5"/>
    <p:sldId id="269" r:id="rId6"/>
    <p:sldId id="280" r:id="rId7"/>
    <p:sldId id="281" r:id="rId8"/>
    <p:sldId id="340" r:id="rId9"/>
    <p:sldId id="284" r:id="rId10"/>
    <p:sldId id="333" r:id="rId11"/>
    <p:sldId id="334" r:id="rId12"/>
    <p:sldId id="335" r:id="rId13"/>
    <p:sldId id="336" r:id="rId14"/>
    <p:sldId id="34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8DCF3"/>
    <a:srgbClr val="B8DCF4"/>
    <a:srgbClr val="4472C4"/>
    <a:srgbClr val="B7DDF4"/>
    <a:srgbClr val="5ECAEE"/>
    <a:srgbClr val="969696"/>
    <a:srgbClr val="5DC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B2C3E-B000-43F1-AD77-4BDF6559578C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86A3B-477C-4071-99A3-1C7455E2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798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F911D-5D68-4818-B5C4-9420AF5CE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806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F911D-5D68-4818-B5C4-9420AF5CE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77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F911D-5D68-4818-B5C4-9420AF5CE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1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4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32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1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06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4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91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95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5874-CC6F-405C-82D9-8AF39BEF6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96F97-B814-4218-A019-1BBD44224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83D61-2025-4180-9307-4BF293BF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DB453-3861-45DF-878D-072BE9B5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0A074-A46D-48FA-92BE-D366E9AA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4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956B-8B09-4417-87CB-210E7555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E7ED5-5170-4A16-B9DA-C97B8E014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E8219-00F0-428E-872B-B179BAC3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F2A87-8BD8-4B59-A1DC-EB650CFE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290D2-84A5-474F-9106-A37177B3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DF558B-DDD7-451C-B8F2-02D403BA3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8C88D-4928-46DA-BA78-D1785B257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EE19F-9271-4618-9CB8-7019C567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D4C1D-6735-4B36-9671-73742193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9101B-60E8-462D-A043-EA523314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82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07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6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70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46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58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74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9" y="273069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67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1130-387A-469B-97C4-6921E2A7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64120-F5B2-4641-9ED2-DC576C844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5ED27-6F41-4ED5-8037-D9B13CC9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7901E-CF10-414A-B47D-68F24FD3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187C-0AF8-4EC5-8974-D650157C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31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4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58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2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AB86-EF2B-4BAA-98F9-611B8C78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A5042-B39A-4659-AD7B-793935EC8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6913A-3F0D-4A9B-9F85-B5427C832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7D446-153D-44D0-A154-7947A67B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D2CDC-7161-45A5-B842-564A0673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2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51A5-EB9F-48B1-9814-D1F01C00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C220F-5212-4762-AF5B-ED5C5ECA7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8F919-041B-4A54-B79D-8F64AA9F1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4AA7D-A8FF-4EC4-B3D0-76F80516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0C46E-2405-4D8A-A9C5-8AC80C7B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67843-D391-4B46-A77B-90270604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9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C2F0-F29E-4CF6-9307-53E683D7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7439D-12AB-421F-B041-35ED041EB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5FEA7-8874-4748-9066-972552539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09CC2-9479-492D-9167-16007238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0B525E-135E-413B-BD83-0F93C3725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6D51D-C6C6-439D-A84C-FEC7BF3E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1474F-FFFB-49C8-9C70-CA4E63A5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98986-5DEF-4D81-A05A-3706E040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7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2427-C352-4729-9DC6-6FE33DD3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C974D-C7C0-4274-A552-853D4B222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28D9D-B91A-4B7E-9509-ECD374BB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57D9F-2CEB-45F9-935D-0B9FFDE5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3C662A-AD2C-4430-90EC-0047BE44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6DE4B0-D596-4903-BDF3-C90273B7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6B722-2A7D-4C90-A34B-F3FFD961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1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24E3-545F-4DBD-ABB8-3C3D63A9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D3993-AB4D-4247-A7E6-858C001C1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E8DE4-2BDB-4ABB-B220-2C782D596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44FE-D154-44E5-B666-8AC58DEC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7BB3A-0C44-4223-9199-5140A877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C1023-437C-45C9-9F5B-98F63D89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1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AE14-9C39-4B8E-B332-1C4800FD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D19AB-0290-42C6-9DAD-3D48BA291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461B5-AFEB-4968-B2D8-ADD97C410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37107-F1ED-4F1A-890E-5E7F4E96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E7F2B-95E8-44CD-9A62-2AD31756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2330D-6560-4D1C-B8E2-2B2A2B23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8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05C68-D271-4540-AE23-B88A63CA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7D6DF-9760-478D-89F9-A50DB1C43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CD94-1635-4EE6-98DC-EA55F92941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08EB5-1DC3-4E2B-ADB0-4AF9294A411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4295D-8DA4-4D72-ADC8-EED8431CF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BB52F-E37E-4EA7-A03F-93A36B02C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65513-0ED4-40E6-9460-2ED549AEF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0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0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gif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audio" Target="../media/audio7.wav"/><Relationship Id="rId10" Type="http://schemas.openxmlformats.org/officeDocument/2006/relationships/image" Target="../media/image53.gif"/><Relationship Id="rId4" Type="http://schemas.openxmlformats.org/officeDocument/2006/relationships/audio" Target="../media/audio5.wav"/><Relationship Id="rId9" Type="http://schemas.openxmlformats.org/officeDocument/2006/relationships/image" Target="../media/image52.gif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0.gif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audio" Target="../media/audio7.wav"/><Relationship Id="rId10" Type="http://schemas.openxmlformats.org/officeDocument/2006/relationships/image" Target="../media/image53.gif"/><Relationship Id="rId4" Type="http://schemas.openxmlformats.org/officeDocument/2006/relationships/audio" Target="../media/audio5.wav"/><Relationship Id="rId9" Type="http://schemas.openxmlformats.org/officeDocument/2006/relationships/image" Target="../media/image52.gif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gif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audio" Target="../media/audio7.wav"/><Relationship Id="rId10" Type="http://schemas.openxmlformats.org/officeDocument/2006/relationships/image" Target="../media/image53.gif"/><Relationship Id="rId4" Type="http://schemas.openxmlformats.org/officeDocument/2006/relationships/audio" Target="../media/audio5.wav"/><Relationship Id="rId9" Type="http://schemas.openxmlformats.org/officeDocument/2006/relationships/image" Target="../media/image52.gif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audio" Target="../media/media1.mp3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media2.m4a"/><Relationship Id="rId7" Type="http://schemas.openxmlformats.org/officeDocument/2006/relationships/image" Target="../media/image15.jpeg"/><Relationship Id="rId12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41.png"/><Relationship Id="rId7" Type="http://schemas.openxmlformats.org/officeDocument/2006/relationships/audio" Target="../media/audio4.wav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24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23" Type="http://schemas.microsoft.com/office/2007/relationships/hdphoto" Target="../media/hdphoto2.wdp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5.png"/><Relationship Id="rId7" Type="http://schemas.openxmlformats.org/officeDocument/2006/relationships/image" Target="../media/image43.jpeg"/><Relationship Id="rId12" Type="http://schemas.openxmlformats.org/officeDocument/2006/relationships/image" Target="../media/image29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png"/><Relationship Id="rId20" Type="http://schemas.openxmlformats.org/officeDocument/2006/relationships/image" Target="../media/image40.png"/><Relationship Id="rId1" Type="http://schemas.openxmlformats.org/officeDocument/2006/relationships/tags" Target="../tags/tag8.xml"/><Relationship Id="rId6" Type="http://schemas.openxmlformats.org/officeDocument/2006/relationships/audio" Target="../media/audio5.wav"/><Relationship Id="rId11" Type="http://schemas.openxmlformats.org/officeDocument/2006/relationships/image" Target="../media/image32.jpeg"/><Relationship Id="rId24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5.png"/><Relationship Id="rId23" Type="http://schemas.openxmlformats.org/officeDocument/2006/relationships/image" Target="../media/image46.png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44.jpeg"/><Relationship Id="rId14" Type="http://schemas.openxmlformats.org/officeDocument/2006/relationships/image" Target="../media/image36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1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6.png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png"/><Relationship Id="rId20" Type="http://schemas.openxmlformats.org/officeDocument/2006/relationships/image" Target="../media/image30.png"/><Relationship Id="rId1" Type="http://schemas.openxmlformats.org/officeDocument/2006/relationships/tags" Target="../tags/tag9.xml"/><Relationship Id="rId6" Type="http://schemas.openxmlformats.org/officeDocument/2006/relationships/image" Target="../media/image43.jpeg"/><Relationship Id="rId11" Type="http://schemas.openxmlformats.org/officeDocument/2006/relationships/image" Target="../media/image29.png"/><Relationship Id="rId24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40.png"/><Relationship Id="rId23" Type="http://schemas.microsoft.com/office/2007/relationships/hdphoto" Target="../media/hdphoto3.wdp"/><Relationship Id="rId10" Type="http://schemas.openxmlformats.org/officeDocument/2006/relationships/image" Target="../media/image32.jpeg"/><Relationship Id="rId19" Type="http://schemas.openxmlformats.org/officeDocument/2006/relationships/image" Target="../media/image35.png"/><Relationship Id="rId4" Type="http://schemas.openxmlformats.org/officeDocument/2006/relationships/audio" Target="../media/audio6.wav"/><Relationship Id="rId9" Type="http://schemas.openxmlformats.org/officeDocument/2006/relationships/image" Target="../media/image31.png"/><Relationship Id="rId14" Type="http://schemas.openxmlformats.org/officeDocument/2006/relationships/image" Target="../media/image47.png"/><Relationship Id="rId2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6.png"/><Relationship Id="rId3" Type="http://schemas.openxmlformats.org/officeDocument/2006/relationships/audio" Target="../media/media3.mp3"/><Relationship Id="rId7" Type="http://schemas.openxmlformats.org/officeDocument/2006/relationships/image" Target="../media/image50.gif"/><Relationship Id="rId12" Type="http://schemas.openxmlformats.org/officeDocument/2006/relationships/image" Target="../media/image55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3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PHUONG_OT\Downloads\5ef818b0ed2d2818717b71e0c5086e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0877" y="152403"/>
            <a:ext cx="6057957" cy="95410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 VÀ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 TẠO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2894" y="829273"/>
            <a:ext cx="800171" cy="369328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--------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4191" y="2268043"/>
            <a:ext cx="7043226" cy="58477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sz="3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TRÒ CHƠI CHỮ CÁI A-Ă-Â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2023" y="3014380"/>
            <a:ext cx="7924799" cy="1307533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      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Trẻ 5-6 tuổi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giả         : Nguyễn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 Phượng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880" y="6223130"/>
            <a:ext cx="3384211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Nội,tháng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10/2021</a:t>
            </a:r>
          </a:p>
        </p:txBody>
      </p:sp>
      <p:pic>
        <p:nvPicPr>
          <p:cNvPr id="1033" name="Picture 9" descr="C:\Users\PHUONG_OT\Downloads\Ha_va2_chi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8283">
            <a:off x="58807" y="113420"/>
            <a:ext cx="1943301" cy="162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BA2205-DF14-4923-A976-91D915278FB2}"/>
              </a:ext>
            </a:extLst>
          </p:cNvPr>
          <p:cNvSpPr txBox="1"/>
          <p:nvPr/>
        </p:nvSpPr>
        <p:spPr>
          <a:xfrm>
            <a:off x="2051786" y="1547816"/>
            <a:ext cx="808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CHỮ VIẾT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69830-5DCC-4993-B3E2-3E324950B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91" y="4701708"/>
            <a:ext cx="3107961" cy="2330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3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100"/>
    </mc:Choice>
    <mc:Fallback xmlns="">
      <p:transition spd="slow" advClick="0" advTm="2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86" y="3517906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69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37" y="3530616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20" y="3020422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7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1201724" y="5043637"/>
            <a:ext cx="1806187" cy="1562845"/>
            <a:chOff x="-2159695" y="2226389"/>
            <a:chExt cx="1806187" cy="117213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59695" y="2226389"/>
              <a:ext cx="1633699" cy="47477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Times New Roman" panose="02020603050405020304" pitchFamily="18" charset="0"/>
                </a:rPr>
                <a:t>a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53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705" y="381015"/>
            <a:ext cx="53202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1: Tìm cho cô chữ cái gồm một nét cong tròn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khép kín và một nét thẳng bên phải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37518" y="364686"/>
            <a:ext cx="1296883" cy="1089467"/>
            <a:chOff x="-1732975" y="2224493"/>
            <a:chExt cx="1296883" cy="81710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24493"/>
              <a:ext cx="1296883" cy="319089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Times New Roman" panose="02020603050405020304" pitchFamily="18" charset="0"/>
                </a:rPr>
                <a:t>a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744996" y="2545623"/>
            <a:ext cx="1782050" cy="1525856"/>
            <a:chOff x="-2135558" y="2254131"/>
            <a:chExt cx="1782050" cy="114439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135558" y="2254131"/>
              <a:ext cx="1372183" cy="471097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Times New Roman" panose="02020603050405020304" pitchFamily="18" charset="0"/>
                </a:rPr>
                <a:t>k</a:t>
              </a:r>
              <a:endPara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0138143" y="2264942"/>
            <a:ext cx="1719684" cy="1510959"/>
            <a:chOff x="-2073192" y="2265304"/>
            <a:chExt cx="1719684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073192" y="2265304"/>
              <a:ext cx="1372183" cy="4823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Times New Roman" panose="02020603050405020304" pitchFamily="18" charset="0"/>
                </a:rPr>
                <a:t>b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7960018" y="5238745"/>
            <a:ext cx="1858899" cy="1549403"/>
            <a:chOff x="-2212407" y="2236472"/>
            <a:chExt cx="1858899" cy="116205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212407" y="2236472"/>
              <a:ext cx="1372183" cy="46469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Times New Roman" panose="02020603050405020304" pitchFamily="18" charset="0"/>
                </a:rPr>
                <a:t>d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4327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9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9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86" y="3517906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69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37" y="3530616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20" y="3020422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7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6834867" y="5336154"/>
            <a:ext cx="1841890" cy="1494981"/>
            <a:chOff x="-2195398" y="2277288"/>
            <a:chExt cx="1841890" cy="112123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95398" y="2277288"/>
              <a:ext cx="1255486" cy="46359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.ă 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53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235" y="381015"/>
            <a:ext cx="53597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2: Tìm cho cô chữ cái gồm một nét cong tròn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khép kín và 1 nét thẳng bên phải và  dấu mũ úp ngược trên đầu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37518" y="228602"/>
            <a:ext cx="1296881" cy="1225551"/>
            <a:chOff x="-1732973" y="2122430"/>
            <a:chExt cx="1296881" cy="91916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3" y="2122430"/>
              <a:ext cx="1212287" cy="4171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ă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686794" y="2819432"/>
            <a:ext cx="1729987" cy="1568524"/>
            <a:chOff x="-2083495" y="2222130"/>
            <a:chExt cx="1729987" cy="1176393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083495" y="2222130"/>
              <a:ext cx="1372183" cy="4188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0289365" y="3460517"/>
            <a:ext cx="1812861" cy="1510959"/>
            <a:chOff x="-2166369" y="2265304"/>
            <a:chExt cx="1812861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166369" y="2265304"/>
              <a:ext cx="1372183" cy="4626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845677" y="5230943"/>
            <a:ext cx="1729988" cy="1537820"/>
            <a:chOff x="-2083496" y="2245158"/>
            <a:chExt cx="1729988" cy="1153365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083496" y="2245158"/>
              <a:ext cx="1372183" cy="398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Times New Roman" panose="02020603050405020304" pitchFamily="18" charset="0"/>
                </a:rPr>
                <a:t>. l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706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9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9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86" y="3517893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66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7" y="3530603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4" y="3020409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181278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4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392438" y="2737493"/>
            <a:ext cx="1882387" cy="1560799"/>
            <a:chOff x="-2235895" y="2227924"/>
            <a:chExt cx="1882387" cy="117059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35895" y="2227924"/>
              <a:ext cx="1676400" cy="50755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.â 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53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438" y="381001"/>
            <a:ext cx="5322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3: Chữ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cái nào gồm 1 nét cong tròn khép kín và 1 nét thẳng bên phải và dấu mũ úp xuôi trên đầu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918296" y="335462"/>
            <a:ext cx="1720760" cy="1118688"/>
            <a:chOff x="-1837631" y="2202577"/>
            <a:chExt cx="1720760" cy="8390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37631" y="2202577"/>
              <a:ext cx="1720760" cy="3600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2134997" y="4996565"/>
            <a:ext cx="1882387" cy="1584536"/>
            <a:chOff x="-2235895" y="2210121"/>
            <a:chExt cx="1882387" cy="118840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235895" y="2210121"/>
              <a:ext cx="1600200" cy="4744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s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608065" y="2904497"/>
            <a:ext cx="1922301" cy="1577003"/>
            <a:chOff x="-2275809" y="2215771"/>
            <a:chExt cx="1922301" cy="1182752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275809" y="2215771"/>
              <a:ext cx="1752600" cy="45123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v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970996" y="5316868"/>
            <a:ext cx="1958587" cy="1584536"/>
            <a:chOff x="-2312095" y="2210121"/>
            <a:chExt cx="1958587" cy="118840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10121"/>
              <a:ext cx="1752600" cy="4837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p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0037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9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9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600" b="13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43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ABC Vui từng giờ - Tập 4- Chữ A - VTV7 00_00_00-00_01_13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23"/>
            <a:ext cx="12192000" cy="6858000"/>
          </a:xfrm>
          <a:prstGeom prst="rect">
            <a:avLst/>
          </a:prstGeom>
        </p:spPr>
      </p:pic>
      <p:pic>
        <p:nvPicPr>
          <p:cNvPr id="1027" name="Picture 3" descr="C:\Users\Administrator\Desktop\Chữ cái\ncBekoec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42" y="2086815"/>
            <a:ext cx="1468583" cy="13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hữ cái\n-letter15-2717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188" y="2000266"/>
            <a:ext cx="1177345" cy="10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hữ cái\unnamed (1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20" y="5169391"/>
            <a:ext cx="1422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hữ cái\unnamed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90" y="4633809"/>
            <a:ext cx="1364673" cy="12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Chữ cái\3ae6c020c07d951cb47251d6f6b583e5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17" y="5255050"/>
            <a:ext cx="1525299" cy="15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Chữ cái\4d5cd9d3829eade4f703bbedf2498c5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254" y="5120794"/>
            <a:ext cx="1685925" cy="15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Chữ cái\c-letter15-2653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75" y="5371982"/>
            <a:ext cx="1562967" cy="13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38" y="797469"/>
            <a:ext cx="1603729" cy="120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40211" y="346514"/>
            <a:ext cx="8368792" cy="3759343"/>
          </a:xfrm>
          <a:prstGeom prst="rect">
            <a:avLst/>
          </a:prstGeom>
          <a:noFill/>
        </p:spPr>
        <p:txBody>
          <a:bodyPr spcFirstLastPara="1" wrap="none" lIns="91416" tIns="45718" rIns="91416" bIns="45718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Những chữ cái vui nhộn</a:t>
            </a:r>
            <a:endParaRPr lang="vi-VN" sz="4400" b="1" spc="5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0" name="Picture 16" descr="C:\Users\Administrator\Desktop\toan PHƯỢNG\hình mặt cười mếu\fe484ed6a16fa361c43dfb55442caa24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20" y="911358"/>
            <a:ext cx="1105767" cy="11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9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073"/>
    </mc:Choice>
    <mc:Fallback xmlns="">
      <p:transition spd="slow" advClick="0" advTm="7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S8.m4a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2050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01" y="1802456"/>
            <a:ext cx="2556507" cy="301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82" y="1290458"/>
            <a:ext cx="2675231" cy="2395571"/>
          </a:xfrm>
          <a:prstGeom prst="rect">
            <a:avLst/>
          </a:prstGeom>
        </p:spPr>
      </p:pic>
      <p:sp>
        <p:nvSpPr>
          <p:cNvPr id="7" name="Flowchart: Summing Junction 6">
            <a:hlinkClick r:id="rId8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0073079" y="6114931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91852" l="2200" r="90000">
                        <a14:foregroundMark x1="24300" y1="31204" x2="27400" y2="33241"/>
                        <a14:foregroundMark x1="27200" y1="52037" x2="36500" y2="55185"/>
                        <a14:backgroundMark x1="14200" y1="7130" x2="12100" y2="14259"/>
                        <a14:backgroundMark x1="23300" y1="15370" x2="22400" y2="23056"/>
                        <a14:backgroundMark x1="20700" y1="28148" x2="30400" y2="32130"/>
                        <a14:backgroundMark x1="31600" y1="57870" x2="36800" y2="71019"/>
                        <a14:backgroundMark x1="26900" y1="50370" x2="351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7417" r="48220" b="10051"/>
          <a:stretch/>
        </p:blipFill>
        <p:spPr bwMode="auto">
          <a:xfrm>
            <a:off x="292630" y="2017924"/>
            <a:ext cx="5993952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3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Pictures\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2819" r="36791" b="26268"/>
          <a:stretch/>
        </p:blipFill>
        <p:spPr bwMode="auto">
          <a:xfrm>
            <a:off x="1499910" y="3127513"/>
            <a:ext cx="1861139" cy="27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7EDB83-B913-4036-B3D9-F41425FDB070}"/>
              </a:ext>
            </a:extLst>
          </p:cNvPr>
          <p:cNvGrpSpPr/>
          <p:nvPr/>
        </p:nvGrpSpPr>
        <p:grpSpPr>
          <a:xfrm>
            <a:off x="8778325" y="3127513"/>
            <a:ext cx="1804643" cy="2713698"/>
            <a:chOff x="4515510" y="3522642"/>
            <a:chExt cx="1804643" cy="27136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5299EC-DDF9-4012-B681-1FF4EC3D5009}"/>
                </a:ext>
              </a:extLst>
            </p:cNvPr>
            <p:cNvSpPr/>
            <p:nvPr/>
          </p:nvSpPr>
          <p:spPr>
            <a:xfrm>
              <a:off x="4515510" y="3522642"/>
              <a:ext cx="1804643" cy="271369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2BFFF-299F-4CE8-8B0D-3B537D77E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36" t="23405" r="31870" b="37555"/>
            <a:stretch/>
          </p:blipFill>
          <p:spPr>
            <a:xfrm>
              <a:off x="4820982" y="4002967"/>
              <a:ext cx="1275017" cy="158211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CAA5FC-898E-4532-A673-3406AAD0EA65}"/>
              </a:ext>
            </a:extLst>
          </p:cNvPr>
          <p:cNvGrpSpPr/>
          <p:nvPr/>
        </p:nvGrpSpPr>
        <p:grpSpPr>
          <a:xfrm>
            <a:off x="5219783" y="3127513"/>
            <a:ext cx="1804643" cy="2713698"/>
            <a:chOff x="7642834" y="3532933"/>
            <a:chExt cx="1804643" cy="271369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297FD2-D364-474A-9919-C0219FB1FC2A}"/>
                </a:ext>
              </a:extLst>
            </p:cNvPr>
            <p:cNvSpPr/>
            <p:nvPr/>
          </p:nvSpPr>
          <p:spPr>
            <a:xfrm>
              <a:off x="7642834" y="3532933"/>
              <a:ext cx="1804643" cy="271369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F0A842-1DE2-4386-A760-A4C24F40A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1" t="19738" r="32539" b="35850"/>
            <a:stretch/>
          </p:blipFill>
          <p:spPr>
            <a:xfrm>
              <a:off x="7839041" y="3830284"/>
              <a:ext cx="1412227" cy="192747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508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773"/>
    </mc:Choice>
    <mc:Fallback xmlns="">
      <p:transition spd="slow" advClick="0" advTm="3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79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18055" y="581688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0" y="4151871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1005798" y="-914401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4073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883531" y="53340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11506200" y="45720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0174920" y="5267325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0515600" y="-751749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45437">
            <a:off x="5029259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45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7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850"/>
    </mc:Choice>
    <mc:Fallback xmlns="">
      <p:transition spd="slow" advClick="0" advTm="1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unt Martha&amp;#39;s Ballpoint Paint Tubes 1 Ounce! - Pink #fondocat | Color  wallpaper iphone, Pastel pink wallpaper, Pastel color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3"/>
            <a:ext cx="12192000" cy="68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9544612" y="5051005"/>
            <a:ext cx="2236749" cy="163829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cho tôi bông hoa </a:t>
            </a:r>
          </a:p>
          <a:p>
            <a:pPr algn="ctr" defTabSz="914218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chứa chữ </a:t>
            </a:r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a</a:t>
            </a:r>
            <a:r>
              <a:rPr lang="en-US" sz="2400" b="1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8790448" y="359137"/>
            <a:ext cx="1390651" cy="1762125"/>
            <a:chOff x="4512" y="90"/>
            <a:chExt cx="876" cy="1110"/>
          </a:xfrm>
        </p:grpSpPr>
        <p:pic>
          <p:nvPicPr>
            <p:cNvPr id="19526" name="Picture 7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12" y="90"/>
              <a:ext cx="876" cy="1110"/>
            </a:xfrm>
            <a:prstGeom prst="rect">
              <a:avLst/>
            </a:prstGeom>
            <a:noFill/>
          </p:spPr>
        </p:pic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>
              <a:off x="4752" y="384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H" pitchFamily="34" charset="0"/>
                </a:rPr>
                <a:t>a</a:t>
              </a: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2007431" y="427325"/>
            <a:ext cx="1452398" cy="1720137"/>
            <a:chOff x="432" y="144"/>
            <a:chExt cx="983" cy="1056"/>
          </a:xfrm>
        </p:grpSpPr>
        <p:pic>
          <p:nvPicPr>
            <p:cNvPr id="19529" name="Picture 7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19530" name="Text Box 74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>
                  <a:solidFill>
                    <a:prstClr val="black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7082039" y="2266960"/>
            <a:ext cx="1447801" cy="1724242"/>
            <a:chOff x="3600" y="1488"/>
            <a:chExt cx="780" cy="942"/>
          </a:xfrm>
        </p:grpSpPr>
        <p:pic>
          <p:nvPicPr>
            <p:cNvPr id="19532" name="Picture 7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00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19533" name="Picture 77" descr="Hình0033"/>
            <p:cNvPicPr>
              <a:picLocks noChangeAspect="1" noChangeArrowheads="1"/>
            </p:cNvPicPr>
            <p:nvPr/>
          </p:nvPicPr>
          <p:blipFill>
            <a:blip r:embed="rId12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3885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5400884" y="427325"/>
            <a:ext cx="1317758" cy="1714571"/>
            <a:chOff x="2544" y="144"/>
            <a:chExt cx="798" cy="1056"/>
          </a:xfrm>
        </p:grpSpPr>
        <p:pic>
          <p:nvPicPr>
            <p:cNvPr id="19535" name="Picture 79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19536" name="Picture 8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880" y="480"/>
              <a:ext cx="168" cy="387"/>
            </a:xfrm>
            <a:prstGeom prst="rect">
              <a:avLst/>
            </a:prstGeom>
            <a:noFill/>
          </p:spPr>
        </p:pic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5400909" y="2281262"/>
            <a:ext cx="1468439" cy="1709937"/>
            <a:chOff x="2640" y="1440"/>
            <a:chExt cx="762" cy="972"/>
          </a:xfrm>
        </p:grpSpPr>
        <p:pic>
          <p:nvPicPr>
            <p:cNvPr id="19538" name="Picture 8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19539" name="Text Box 83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783013" y="444862"/>
            <a:ext cx="1409700" cy="1676400"/>
            <a:chOff x="1536" y="192"/>
            <a:chExt cx="864" cy="1014"/>
          </a:xfrm>
        </p:grpSpPr>
        <p:pic>
          <p:nvPicPr>
            <p:cNvPr id="19541" name="Picture 8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19542" name="Text Box 86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H" pitchFamily="34" charset="0"/>
                </a:rPr>
                <a:t>a</a:t>
              </a: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8790447" y="2266959"/>
            <a:ext cx="1415471" cy="1713730"/>
            <a:chOff x="4608" y="1392"/>
            <a:chExt cx="840" cy="1038"/>
          </a:xfrm>
        </p:grpSpPr>
        <p:pic>
          <p:nvPicPr>
            <p:cNvPr id="19545" name="Picture 89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19546" name="Text Box 90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FF0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7066969" y="427325"/>
            <a:ext cx="1462865" cy="1676400"/>
            <a:chOff x="3504" y="144"/>
            <a:chExt cx="858" cy="1056"/>
          </a:xfrm>
        </p:grpSpPr>
        <p:pic>
          <p:nvPicPr>
            <p:cNvPr id="19548" name="Picture 9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pic>
          <p:nvPicPr>
            <p:cNvPr id="19549" name="Picture 93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84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3730362" y="2314799"/>
            <a:ext cx="1477963" cy="1676400"/>
            <a:chOff x="1493" y="1284"/>
            <a:chExt cx="931" cy="1188"/>
          </a:xfrm>
        </p:grpSpPr>
        <p:pic>
          <p:nvPicPr>
            <p:cNvPr id="19551" name="Picture 9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536" y="1392"/>
              <a:ext cx="888" cy="1080"/>
            </a:xfrm>
            <a:prstGeom prst="rect">
              <a:avLst/>
            </a:prstGeom>
            <a:noFill/>
          </p:spPr>
        </p:pic>
        <p:sp>
          <p:nvSpPr>
            <p:cNvPr id="19552" name="Text Box 96"/>
            <p:cNvSpPr txBox="1">
              <a:spLocks noChangeArrowheads="1"/>
            </p:cNvSpPr>
            <p:nvPr/>
          </p:nvSpPr>
          <p:spPr bwMode="auto">
            <a:xfrm>
              <a:off x="1776" y="1648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39" name="Picture 9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524" y="1347"/>
              <a:ext cx="888" cy="1080"/>
            </a:xfrm>
            <a:prstGeom prst="rect">
              <a:avLst/>
            </a:prstGeom>
            <a:noFill/>
          </p:spPr>
        </p:pic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1764" y="1603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41" name="Picture 9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493" y="1284"/>
              <a:ext cx="888" cy="1080"/>
            </a:xfrm>
            <a:prstGeom prst="rect">
              <a:avLst/>
            </a:prstGeom>
            <a:noFill/>
          </p:spPr>
        </p:pic>
        <p:sp>
          <p:nvSpPr>
            <p:cNvPr id="42" name="Text Box 96"/>
            <p:cNvSpPr txBox="1">
              <a:spLocks noChangeArrowheads="1"/>
            </p:cNvSpPr>
            <p:nvPr/>
          </p:nvSpPr>
          <p:spPr bwMode="auto">
            <a:xfrm>
              <a:off x="1733" y="1540"/>
              <a:ext cx="384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2007430" y="2319429"/>
            <a:ext cx="1444223" cy="1676400"/>
            <a:chOff x="432" y="1536"/>
            <a:chExt cx="846" cy="1056"/>
          </a:xfrm>
        </p:grpSpPr>
        <p:pic>
          <p:nvPicPr>
            <p:cNvPr id="19543" name="Picture 87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32" y="1536"/>
              <a:ext cx="846" cy="1056"/>
            </a:xfrm>
            <a:prstGeom prst="rect">
              <a:avLst/>
            </a:prstGeom>
            <a:noFill/>
          </p:spPr>
        </p:pic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702" y="1776"/>
              <a:ext cx="38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5500" b="1">
                  <a:solidFill>
                    <a:srgbClr val="CC00FF"/>
                  </a:solidFill>
                  <a:latin typeface=".VnAvant" pitchFamily="34" charset="0"/>
                </a:rPr>
                <a:t>a</a:t>
              </a:r>
            </a:p>
          </p:txBody>
        </p:sp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685800" y="4876908"/>
            <a:ext cx="838200" cy="144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>
            <a:spAutoFit/>
          </a:bodyPr>
          <a:lstStyle/>
          <a:p>
            <a:pPr defTabSz="914218">
              <a:spcBef>
                <a:spcPct val="50000"/>
              </a:spcBef>
            </a:pPr>
            <a:endParaRPr lang="en-US" sz="8800">
              <a:solidFill>
                <a:srgbClr val="0000FF"/>
              </a:solidFill>
              <a:latin typeface=".VnAristote" pitchFamily="34" charset="0"/>
            </a:endParaRPr>
          </a:p>
        </p:txBody>
      </p:sp>
      <p:pic>
        <p:nvPicPr>
          <p:cNvPr id="45" name="Picture 4" descr="Madeheart.com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98" l="10000" r="96667">
                        <a14:foregroundMark x1="38667" y1="91174" x2="46800" y2="94684"/>
                        <a14:foregroundMark x1="31667" y1="18556" x2="38400" y2="10431"/>
                        <a14:foregroundMark x1="50933" y1="4213" x2="57667" y2="6319"/>
                        <a14:foregroundMark x1="41200" y1="6620" x2="48200" y2="4514"/>
                        <a14:foregroundMark x1="69733" y1="16048" x2="73733" y2="26881"/>
                        <a14:foregroundMark x1="71400" y1="47844" x2="72533" y2="44032"/>
                        <a14:backgroundMark x1="38400" y1="96790" x2="67200" y2="98495"/>
                        <a14:backgroundMark x1="73733" y1="2808" x2="89467" y2="22367"/>
                        <a14:backgroundMark x1="39333" y1="2407" x2="62333" y2="1003"/>
                        <a14:backgroundMark x1="46533" y1="17151" x2="68600" y2="34203"/>
                        <a14:backgroundMark x1="71600" y1="41525" x2="72533" y2="4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4679"/>
          <a:stretch/>
        </p:blipFill>
        <p:spPr bwMode="auto">
          <a:xfrm>
            <a:off x="3168507" y="3969983"/>
            <a:ext cx="5621941" cy="292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Administrator\Pictures\©.png">
            <a:extLst>
              <a:ext uri="{FF2B5EF4-FFF2-40B4-BE49-F238E27FC236}">
                <a16:creationId xmlns:a16="http://schemas.microsoft.com/office/drawing/2014/main" id="{5E4E4C84-D3F6-4604-AA07-B43F8023E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2819" r="36791" b="26268"/>
          <a:stretch/>
        </p:blipFill>
        <p:spPr bwMode="auto">
          <a:xfrm>
            <a:off x="5714896" y="5679920"/>
            <a:ext cx="689733" cy="10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49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0.0625 0.02893 L 0.29583 0.6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33971 0.57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15781 0.5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1" y="2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95833E-6 -1.48148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13333 0.537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2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0.04537 L -0.03763 0.600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2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3.46945E-18 -3.33333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35625 0.246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1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5.55112E-17 L -0.1677 0.2574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1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5.55112E-17 L -1.25E-6 -4.81481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1128 0.296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2604 0.527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24492 0.3358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63"/>
            <a:ext cx="12192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5386392" y="295275"/>
            <a:ext cx="1395408" cy="1695576"/>
            <a:chOff x="2544" y="144"/>
            <a:chExt cx="798" cy="1056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20555" name="Picture 75" descr="Hình0049"/>
            <p:cNvPicPr>
              <a:picLocks noChangeAspect="1" noChangeArrowheads="1"/>
            </p:cNvPicPr>
            <p:nvPr/>
          </p:nvPicPr>
          <p:blipFill>
            <a:blip r:embed="rId9" cstate="print">
              <a:lum bright="24000" contrast="36000"/>
            </a:blip>
            <a:srcRect/>
            <a:stretch>
              <a:fillRect/>
            </a:stretch>
          </p:blipFill>
          <p:spPr bwMode="auto">
            <a:xfrm>
              <a:off x="2880" y="480"/>
              <a:ext cx="223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3667686" y="2173055"/>
            <a:ext cx="1361514" cy="1596600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1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84"/>
          <p:cNvGrpSpPr>
            <a:grpSpLocks/>
          </p:cNvGrpSpPr>
          <p:nvPr/>
        </p:nvGrpSpPr>
        <p:grpSpPr bwMode="auto">
          <a:xfrm>
            <a:off x="8686843" y="295275"/>
            <a:ext cx="1375072" cy="1695551"/>
            <a:chOff x="4512" y="144"/>
            <a:chExt cx="876" cy="1110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12" y="144"/>
              <a:ext cx="876" cy="1110"/>
            </a:xfrm>
            <a:prstGeom prst="rect">
              <a:avLst/>
            </a:prstGeom>
            <a:noFill/>
          </p:spPr>
        </p:pic>
        <p:pic>
          <p:nvPicPr>
            <p:cNvPr id="20559" name="Picture 79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80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17EF73-8ADC-4EBF-B45E-0C20316855C9}"/>
              </a:ext>
            </a:extLst>
          </p:cNvPr>
          <p:cNvGrpSpPr/>
          <p:nvPr/>
        </p:nvGrpSpPr>
        <p:grpSpPr>
          <a:xfrm>
            <a:off x="3650729" y="295275"/>
            <a:ext cx="1378472" cy="1695548"/>
            <a:chOff x="3650729" y="295275"/>
            <a:chExt cx="1378472" cy="1695548"/>
          </a:xfrm>
        </p:grpSpPr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3650729" y="295275"/>
              <a:ext cx="1378472" cy="1695548"/>
              <a:chOff x="1536" y="192"/>
              <a:chExt cx="864" cy="1014"/>
            </a:xfrm>
          </p:grpSpPr>
          <p:pic>
            <p:nvPicPr>
              <p:cNvPr id="20542" name="Picture 62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1536" y="192"/>
                <a:ext cx="864" cy="1014"/>
              </a:xfrm>
              <a:prstGeom prst="rect">
                <a:avLst/>
              </a:prstGeom>
              <a:noFill/>
            </p:spPr>
          </p:pic>
          <p:sp>
            <p:nvSpPr>
              <p:cNvPr id="20543" name="Text Box 63"/>
              <p:cNvSpPr txBox="1">
                <a:spLocks noChangeArrowheads="1"/>
              </p:cNvSpPr>
              <p:nvPr/>
            </p:nvSpPr>
            <p:spPr bwMode="auto">
              <a:xfrm>
                <a:off x="1728" y="432"/>
                <a:ext cx="384" cy="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0000FF"/>
                  </a:solidFill>
                  <a:latin typeface=".VnAvant" pitchFamily="34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502D15-D201-4BB9-AFC3-A9E4C563F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3" t="5503" r="16114" b="33939"/>
            <a:stretch/>
          </p:blipFill>
          <p:spPr>
            <a:xfrm>
              <a:off x="3828392" y="604755"/>
              <a:ext cx="878514" cy="83105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E2C70A-CA5C-4D57-9B97-8358B12A7958}"/>
              </a:ext>
            </a:extLst>
          </p:cNvPr>
          <p:cNvGrpSpPr/>
          <p:nvPr/>
        </p:nvGrpSpPr>
        <p:grpSpPr>
          <a:xfrm>
            <a:off x="2020891" y="295401"/>
            <a:ext cx="1408110" cy="1676400"/>
            <a:chOff x="2020891" y="295401"/>
            <a:chExt cx="1408110" cy="1676400"/>
          </a:xfrm>
        </p:grpSpPr>
        <p:grpSp>
          <p:nvGrpSpPr>
            <p:cNvPr id="2" name="Group 55"/>
            <p:cNvGrpSpPr>
              <a:grpSpLocks/>
            </p:cNvGrpSpPr>
            <p:nvPr/>
          </p:nvGrpSpPr>
          <p:grpSpPr bwMode="auto">
            <a:xfrm>
              <a:off x="2020891" y="295401"/>
              <a:ext cx="1408110" cy="1676400"/>
              <a:chOff x="432" y="144"/>
              <a:chExt cx="983" cy="1056"/>
            </a:xfrm>
          </p:grpSpPr>
          <p:pic>
            <p:nvPicPr>
              <p:cNvPr id="20536" name="Picture 56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32" y="144"/>
                <a:ext cx="983" cy="1056"/>
              </a:xfrm>
              <a:prstGeom prst="rect">
                <a:avLst/>
              </a:prstGeom>
              <a:noFill/>
            </p:spPr>
          </p:pic>
          <p:sp>
            <p:nvSpPr>
              <p:cNvPr id="20537" name="Text Box 57"/>
              <p:cNvSpPr txBox="1">
                <a:spLocks noChangeArrowheads="1"/>
              </p:cNvSpPr>
              <p:nvPr/>
            </p:nvSpPr>
            <p:spPr bwMode="auto">
              <a:xfrm>
                <a:off x="720" y="384"/>
                <a:ext cx="384" cy="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6000" b="1">
                  <a:solidFill>
                    <a:prstClr val="black"/>
                  </a:solidFill>
                  <a:latin typeface=".VnAvant" pitchFamily="34" charset="0"/>
                </a:endParaRP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92DA24A-6E6E-45DA-A7CF-A5383FE8C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3" t="19674" r="28956" b="37452"/>
            <a:stretch/>
          </p:blipFill>
          <p:spPr>
            <a:xfrm>
              <a:off x="2464396" y="834776"/>
              <a:ext cx="556021" cy="64537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A84257-8418-4B63-8A46-9D65F066D232}"/>
              </a:ext>
            </a:extLst>
          </p:cNvPr>
          <p:cNvGrpSpPr/>
          <p:nvPr/>
        </p:nvGrpSpPr>
        <p:grpSpPr>
          <a:xfrm>
            <a:off x="7015172" y="295275"/>
            <a:ext cx="1409693" cy="1708539"/>
            <a:chOff x="7015172" y="295275"/>
            <a:chExt cx="1409693" cy="1708539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015172" y="295275"/>
              <a:ext cx="1409693" cy="1708539"/>
            </a:xfrm>
            <a:prstGeom prst="rect">
              <a:avLst/>
            </a:prstGeom>
            <a:noFill/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FF13D07-67BA-4F8C-B639-0A7B78ED8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3" t="19674" r="28956" b="37452"/>
            <a:stretch/>
          </p:blipFill>
          <p:spPr>
            <a:xfrm>
              <a:off x="7547923" y="804591"/>
              <a:ext cx="556021" cy="64537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C8FC52-F646-4888-8E8F-9927E4907C7F}"/>
              </a:ext>
            </a:extLst>
          </p:cNvPr>
          <p:cNvGrpSpPr/>
          <p:nvPr/>
        </p:nvGrpSpPr>
        <p:grpSpPr>
          <a:xfrm>
            <a:off x="8652213" y="2173056"/>
            <a:ext cx="1409701" cy="1651670"/>
            <a:chOff x="8652213" y="2173056"/>
            <a:chExt cx="1409701" cy="1651670"/>
          </a:xfrm>
        </p:grpSpPr>
        <p:grpSp>
          <p:nvGrpSpPr>
            <p:cNvPr id="6" name="Group 67"/>
            <p:cNvGrpSpPr>
              <a:grpSpLocks/>
            </p:cNvGrpSpPr>
            <p:nvPr/>
          </p:nvGrpSpPr>
          <p:grpSpPr bwMode="auto">
            <a:xfrm>
              <a:off x="8652213" y="2173056"/>
              <a:ext cx="1409701" cy="1651670"/>
              <a:chOff x="4608" y="1392"/>
              <a:chExt cx="840" cy="1038"/>
            </a:xfrm>
          </p:grpSpPr>
          <p:pic>
            <p:nvPicPr>
              <p:cNvPr id="20548" name="Picture 68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608" y="1392"/>
                <a:ext cx="840" cy="1038"/>
              </a:xfrm>
              <a:prstGeom prst="rect">
                <a:avLst/>
              </a:prstGeom>
              <a:noFill/>
            </p:spPr>
          </p:pic>
          <p:sp>
            <p:nvSpPr>
              <p:cNvPr id="20549" name="Text Box 69"/>
              <p:cNvSpPr txBox="1">
                <a:spLocks noChangeArrowheads="1"/>
              </p:cNvSpPr>
              <p:nvPr/>
            </p:nvSpPr>
            <p:spPr bwMode="auto">
              <a:xfrm>
                <a:off x="4848" y="1632"/>
                <a:ext cx="384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FF0000"/>
                  </a:solidFill>
                  <a:latin typeface=".VnAvantH" pitchFamily="34" charset="0"/>
                </a:endParaRP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F8671C1-5417-4817-821E-ADA040A5F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3" t="19674" r="28956" b="37452"/>
            <a:stretch/>
          </p:blipFill>
          <p:spPr>
            <a:xfrm>
              <a:off x="9079052" y="2610333"/>
              <a:ext cx="556021" cy="64537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E43D83-CEB6-46D8-BDC4-667F3D8EAF0E}"/>
              </a:ext>
            </a:extLst>
          </p:cNvPr>
          <p:cNvGrpSpPr/>
          <p:nvPr/>
        </p:nvGrpSpPr>
        <p:grpSpPr>
          <a:xfrm>
            <a:off x="7015165" y="2186880"/>
            <a:ext cx="1409700" cy="1614788"/>
            <a:chOff x="7015165" y="2186880"/>
            <a:chExt cx="1409700" cy="1614788"/>
          </a:xfrm>
        </p:grpSpPr>
        <p:grpSp>
          <p:nvGrpSpPr>
            <p:cNvPr id="3" name="Group 58"/>
            <p:cNvGrpSpPr>
              <a:grpSpLocks/>
            </p:cNvGrpSpPr>
            <p:nvPr/>
          </p:nvGrpSpPr>
          <p:grpSpPr bwMode="auto">
            <a:xfrm>
              <a:off x="7015165" y="2186880"/>
              <a:ext cx="1409700" cy="1614788"/>
              <a:chOff x="3648" y="1440"/>
              <a:chExt cx="888" cy="1080"/>
            </a:xfrm>
          </p:grpSpPr>
          <p:pic>
            <p:nvPicPr>
              <p:cNvPr id="20539" name="Picture 59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3648" y="1440"/>
                <a:ext cx="888" cy="1080"/>
              </a:xfrm>
              <a:prstGeom prst="rect">
                <a:avLst/>
              </a:prstGeom>
              <a:noFill/>
            </p:spPr>
          </p:pic>
          <p:sp>
            <p:nvSpPr>
              <p:cNvPr id="20540" name="Text Box 60"/>
              <p:cNvSpPr txBox="1">
                <a:spLocks noChangeArrowheads="1"/>
              </p:cNvSpPr>
              <p:nvPr/>
            </p:nvSpPr>
            <p:spPr bwMode="auto">
              <a:xfrm>
                <a:off x="3888" y="1728"/>
                <a:ext cx="384" cy="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FF0000"/>
                  </a:solidFill>
                  <a:latin typeface=".VnAvant" pitchFamily="34" charset="0"/>
                </a:endParaRP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A96C6D-EC4C-49CF-BB88-76F6951B3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3" t="19674" r="28956" b="37452"/>
            <a:stretch/>
          </p:blipFill>
          <p:spPr>
            <a:xfrm>
              <a:off x="7396165" y="2617489"/>
              <a:ext cx="556021" cy="64537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17CFF9-F91C-497C-8E02-D4F6669D86F1}"/>
              </a:ext>
            </a:extLst>
          </p:cNvPr>
          <p:cNvGrpSpPr/>
          <p:nvPr/>
        </p:nvGrpSpPr>
        <p:grpSpPr>
          <a:xfrm>
            <a:off x="5369094" y="2186880"/>
            <a:ext cx="1412706" cy="1596601"/>
            <a:chOff x="5369094" y="2186880"/>
            <a:chExt cx="1412706" cy="1596601"/>
          </a:xfrm>
        </p:grpSpPr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5369094" y="2186880"/>
              <a:ext cx="1412706" cy="1596601"/>
              <a:chOff x="2640" y="1440"/>
              <a:chExt cx="762" cy="972"/>
            </a:xfrm>
          </p:grpSpPr>
          <p:pic>
            <p:nvPicPr>
              <p:cNvPr id="20551" name="Picture 71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2640" y="1440"/>
                <a:ext cx="762" cy="972"/>
              </a:xfrm>
              <a:prstGeom prst="rect">
                <a:avLst/>
              </a:prstGeom>
              <a:noFill/>
            </p:spPr>
          </p:pic>
          <p:sp>
            <p:nvSpPr>
              <p:cNvPr id="20552" name="Text Box 72"/>
              <p:cNvSpPr txBox="1">
                <a:spLocks noChangeArrowheads="1"/>
              </p:cNvSpPr>
              <p:nvPr/>
            </p:nvSpPr>
            <p:spPr bwMode="auto">
              <a:xfrm>
                <a:off x="2832" y="1680"/>
                <a:ext cx="384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CC00FF"/>
                  </a:solidFill>
                  <a:latin typeface=".VnAvantH" pitchFamily="34" charset="0"/>
                </a:endParaRP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7DD3602-B7B3-4145-8F21-351772553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3" t="5503" r="16114" b="33939"/>
            <a:stretch/>
          </p:blipFill>
          <p:spPr>
            <a:xfrm>
              <a:off x="5725390" y="2627393"/>
              <a:ext cx="717411" cy="67865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49A333-4FEA-465A-92E3-6FE80B6CF308}"/>
              </a:ext>
            </a:extLst>
          </p:cNvPr>
          <p:cNvGrpSpPr/>
          <p:nvPr/>
        </p:nvGrpSpPr>
        <p:grpSpPr>
          <a:xfrm>
            <a:off x="2055813" y="2173055"/>
            <a:ext cx="1373188" cy="1610426"/>
            <a:chOff x="2055813" y="2173055"/>
            <a:chExt cx="1373188" cy="1610426"/>
          </a:xfrm>
        </p:grpSpPr>
        <p:grpSp>
          <p:nvGrpSpPr>
            <p:cNvPr id="11" name="Group 80"/>
            <p:cNvGrpSpPr>
              <a:grpSpLocks/>
            </p:cNvGrpSpPr>
            <p:nvPr/>
          </p:nvGrpSpPr>
          <p:grpSpPr bwMode="auto">
            <a:xfrm>
              <a:off x="2055813" y="2173055"/>
              <a:ext cx="1373188" cy="1610426"/>
              <a:chOff x="624" y="1536"/>
              <a:chExt cx="865" cy="912"/>
            </a:xfrm>
          </p:grpSpPr>
          <p:pic>
            <p:nvPicPr>
              <p:cNvPr id="20561" name="Picture 81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624" y="1536"/>
                <a:ext cx="865" cy="912"/>
              </a:xfrm>
              <a:prstGeom prst="rect">
                <a:avLst/>
              </a:prstGeom>
              <a:noFill/>
            </p:spPr>
          </p:pic>
          <p:sp>
            <p:nvSpPr>
              <p:cNvPr id="20562" name="Text Box 82"/>
              <p:cNvSpPr txBox="1">
                <a:spLocks noChangeArrowheads="1"/>
              </p:cNvSpPr>
              <p:nvPr/>
            </p:nvSpPr>
            <p:spPr bwMode="auto">
              <a:xfrm>
                <a:off x="912" y="1776"/>
                <a:ext cx="384" cy="4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FF9900"/>
                  </a:solidFill>
                  <a:latin typeface=".VnAvantH" pitchFamily="34" charset="0"/>
                </a:endParaRP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5901800-36E7-4208-BE8C-858348B92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3" t="5503" r="16114" b="33939"/>
            <a:stretch/>
          </p:blipFill>
          <p:spPr>
            <a:xfrm>
              <a:off x="2436943" y="2646859"/>
              <a:ext cx="737155" cy="69733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6562A8-1DC7-402E-B091-A17E13F638FA}"/>
              </a:ext>
            </a:extLst>
          </p:cNvPr>
          <p:cNvGrpSpPr/>
          <p:nvPr/>
        </p:nvGrpSpPr>
        <p:grpSpPr>
          <a:xfrm>
            <a:off x="9890698" y="5082290"/>
            <a:ext cx="2010049" cy="1651670"/>
            <a:chOff x="9890698" y="5082290"/>
            <a:chExt cx="2010049" cy="1651670"/>
          </a:xfrm>
        </p:grpSpPr>
        <p:sp>
          <p:nvSpPr>
            <p:cNvPr id="20497" name="AutoShape 17"/>
            <p:cNvSpPr>
              <a:spLocks noChangeArrowheads="1"/>
            </p:cNvSpPr>
            <p:nvPr/>
          </p:nvSpPr>
          <p:spPr bwMode="auto">
            <a:xfrm>
              <a:off x="9890698" y="5082290"/>
              <a:ext cx="2010049" cy="165167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1424" tIns="45718" rIns="91424" bIns="45718" anchor="ctr"/>
            <a:lstStyle/>
            <a:p>
              <a:pPr algn="ctr" defTabSz="914218"/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Hái những </a:t>
              </a:r>
            </a:p>
            <a:p>
              <a:pPr algn="ctr" defTabSz="914218"/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bông hoa </a:t>
              </a:r>
            </a:p>
            <a:p>
              <a:pPr algn="ctr" defTabSz="914218"/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 chữ</a:t>
              </a:r>
              <a:endPara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8FD803C-3AA4-406A-B8CD-2B798C917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3" t="19674" r="28956" b="37452"/>
            <a:stretch/>
          </p:blipFill>
          <p:spPr>
            <a:xfrm>
              <a:off x="11235115" y="5830690"/>
              <a:ext cx="238912" cy="277307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6D43573-4E88-4DD4-8A54-EFE60FB3D081}"/>
              </a:ext>
            </a:extLst>
          </p:cNvPr>
          <p:cNvGrpSpPr/>
          <p:nvPr/>
        </p:nvGrpSpPr>
        <p:grpSpPr>
          <a:xfrm>
            <a:off x="2327483" y="3769654"/>
            <a:ext cx="6934437" cy="3202974"/>
            <a:chOff x="2327483" y="3769654"/>
            <a:chExt cx="6934437" cy="3202974"/>
          </a:xfrm>
        </p:grpSpPr>
        <p:pic>
          <p:nvPicPr>
            <p:cNvPr id="69" name="Picture 2" descr="Beautiful decorative basket with flowers to celebrate Easter on a wooden  background Stock Photo - Alamy">
              <a:extLst>
                <a:ext uri="{FF2B5EF4-FFF2-40B4-BE49-F238E27FC236}">
                  <a16:creationId xmlns:a16="http://schemas.microsoft.com/office/drawing/2014/main" id="{F458DB6B-A155-4F07-805C-B5FD589A5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19" b="90316" l="0" r="99923">
                          <a14:backgroundMark x1="39923" y1="20614" x2="58538" y2="527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1" b="13536"/>
            <a:stretch/>
          </p:blipFill>
          <p:spPr bwMode="auto">
            <a:xfrm>
              <a:off x="2327483" y="3769654"/>
              <a:ext cx="6934437" cy="3202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863681F-6767-4902-BE7F-C1003BEF3FAF}"/>
                </a:ext>
              </a:extLst>
            </p:cNvPr>
            <p:cNvGrpSpPr/>
            <p:nvPr/>
          </p:nvGrpSpPr>
          <p:grpSpPr>
            <a:xfrm>
              <a:off x="5632203" y="6183845"/>
              <a:ext cx="536701" cy="674155"/>
              <a:chOff x="7642834" y="3532933"/>
              <a:chExt cx="1804643" cy="2713698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80D12E5-00DC-4C38-A750-613CCE3C32E3}"/>
                  </a:ext>
                </a:extLst>
              </p:cNvPr>
              <p:cNvSpPr/>
              <p:nvPr/>
            </p:nvSpPr>
            <p:spPr>
              <a:xfrm>
                <a:off x="7642834" y="3532933"/>
                <a:ext cx="1804643" cy="27136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73E6C59F-4417-4DF6-AA52-6F634B407B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51" t="19738" r="32539" b="35850"/>
              <a:stretch/>
            </p:blipFill>
            <p:spPr>
              <a:xfrm>
                <a:off x="7839041" y="3830284"/>
                <a:ext cx="1412227" cy="1927476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14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1393 0.6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3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0599 0.643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3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00951 0.6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32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1.875E-6 3.703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10325 0.668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3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22825 0.6826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2.5E-6 2.59259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18581 0.402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20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0832 0.3618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18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1.04167E-6 1.11111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0169 0.3969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983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11588 0.4127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" y="2062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2748 0.353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1766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63"/>
            <a:ext cx="12192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5386392" y="295275"/>
            <a:ext cx="1395408" cy="1695576"/>
            <a:chOff x="2544" y="144"/>
            <a:chExt cx="798" cy="1056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20555" name="Picture 75" descr="Hình0049"/>
            <p:cNvPicPr>
              <a:picLocks noChangeAspect="1" noChangeArrowheads="1"/>
            </p:cNvPicPr>
            <p:nvPr/>
          </p:nvPicPr>
          <p:blipFill>
            <a:blip r:embed="rId8" cstate="print">
              <a:lum bright="24000" contrast="36000"/>
            </a:blip>
            <a:srcRect/>
            <a:stretch>
              <a:fillRect/>
            </a:stretch>
          </p:blipFill>
          <p:spPr bwMode="auto">
            <a:xfrm>
              <a:off x="2880" y="480"/>
              <a:ext cx="223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3667686" y="2173055"/>
            <a:ext cx="1361514" cy="1596600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0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84"/>
          <p:cNvGrpSpPr>
            <a:grpSpLocks/>
          </p:cNvGrpSpPr>
          <p:nvPr/>
        </p:nvGrpSpPr>
        <p:grpSpPr bwMode="auto">
          <a:xfrm>
            <a:off x="8686843" y="295275"/>
            <a:ext cx="1375072" cy="1695551"/>
            <a:chOff x="4512" y="144"/>
            <a:chExt cx="876" cy="1110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12" y="144"/>
              <a:ext cx="876" cy="1110"/>
            </a:xfrm>
            <a:prstGeom prst="rect">
              <a:avLst/>
            </a:prstGeom>
            <a:noFill/>
          </p:spPr>
        </p:pic>
        <p:pic>
          <p:nvPicPr>
            <p:cNvPr id="20559" name="Picture 79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80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2FBF1B-5D74-4D10-89F5-6E19E5CA518C}"/>
              </a:ext>
            </a:extLst>
          </p:cNvPr>
          <p:cNvGrpSpPr/>
          <p:nvPr/>
        </p:nvGrpSpPr>
        <p:grpSpPr>
          <a:xfrm>
            <a:off x="2055813" y="2173055"/>
            <a:ext cx="1373188" cy="1610426"/>
            <a:chOff x="2055813" y="2173055"/>
            <a:chExt cx="1373188" cy="1610426"/>
          </a:xfrm>
        </p:grpSpPr>
        <p:grpSp>
          <p:nvGrpSpPr>
            <p:cNvPr id="11" name="Group 80"/>
            <p:cNvGrpSpPr>
              <a:grpSpLocks/>
            </p:cNvGrpSpPr>
            <p:nvPr/>
          </p:nvGrpSpPr>
          <p:grpSpPr bwMode="auto">
            <a:xfrm>
              <a:off x="2055813" y="2173055"/>
              <a:ext cx="1373188" cy="1610426"/>
              <a:chOff x="624" y="1536"/>
              <a:chExt cx="865" cy="912"/>
            </a:xfrm>
          </p:grpSpPr>
          <p:pic>
            <p:nvPicPr>
              <p:cNvPr id="20561" name="Picture 81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624" y="1536"/>
                <a:ext cx="865" cy="912"/>
              </a:xfrm>
              <a:prstGeom prst="rect">
                <a:avLst/>
              </a:prstGeom>
              <a:noFill/>
            </p:spPr>
          </p:pic>
          <p:sp>
            <p:nvSpPr>
              <p:cNvPr id="20562" name="Text Box 82"/>
              <p:cNvSpPr txBox="1">
                <a:spLocks noChangeArrowheads="1"/>
              </p:cNvSpPr>
              <p:nvPr/>
            </p:nvSpPr>
            <p:spPr bwMode="auto">
              <a:xfrm>
                <a:off x="912" y="1776"/>
                <a:ext cx="384" cy="4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FF9900"/>
                  </a:solidFill>
                  <a:latin typeface=".VnAvantH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E1381AE-7A27-4C61-99D1-FC83F355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483" y="2632376"/>
              <a:ext cx="921615" cy="99742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736AC7-33E3-4A9E-91D3-5CDD6D7D6B0D}"/>
              </a:ext>
            </a:extLst>
          </p:cNvPr>
          <p:cNvGrpSpPr/>
          <p:nvPr/>
        </p:nvGrpSpPr>
        <p:grpSpPr>
          <a:xfrm>
            <a:off x="7015158" y="2223762"/>
            <a:ext cx="1409700" cy="1614788"/>
            <a:chOff x="7015165" y="2186880"/>
            <a:chExt cx="1409700" cy="1614788"/>
          </a:xfrm>
        </p:grpSpPr>
        <p:grpSp>
          <p:nvGrpSpPr>
            <p:cNvPr id="3" name="Group 58"/>
            <p:cNvGrpSpPr>
              <a:grpSpLocks/>
            </p:cNvGrpSpPr>
            <p:nvPr/>
          </p:nvGrpSpPr>
          <p:grpSpPr bwMode="auto">
            <a:xfrm>
              <a:off x="7015165" y="2186880"/>
              <a:ext cx="1409700" cy="1614788"/>
              <a:chOff x="3648" y="1440"/>
              <a:chExt cx="888" cy="1080"/>
            </a:xfrm>
          </p:grpSpPr>
          <p:pic>
            <p:nvPicPr>
              <p:cNvPr id="20539" name="Picture 59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648" y="1440"/>
                <a:ext cx="888" cy="1080"/>
              </a:xfrm>
              <a:prstGeom prst="rect">
                <a:avLst/>
              </a:prstGeom>
              <a:noFill/>
            </p:spPr>
          </p:pic>
          <p:sp>
            <p:nvSpPr>
              <p:cNvPr id="20540" name="Text Box 60"/>
              <p:cNvSpPr txBox="1">
                <a:spLocks noChangeArrowheads="1"/>
              </p:cNvSpPr>
              <p:nvPr/>
            </p:nvSpPr>
            <p:spPr bwMode="auto">
              <a:xfrm>
                <a:off x="3888" y="1728"/>
                <a:ext cx="384" cy="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FF0000"/>
                  </a:solidFill>
                  <a:latin typeface=".VnAvant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56A723-5D8E-41A8-911D-03F1264CD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0665" y="2614053"/>
              <a:ext cx="799299" cy="90206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C34209-DF3A-4779-96A8-94EA09D7CA46}"/>
              </a:ext>
            </a:extLst>
          </p:cNvPr>
          <p:cNvGrpSpPr/>
          <p:nvPr/>
        </p:nvGrpSpPr>
        <p:grpSpPr>
          <a:xfrm>
            <a:off x="8652213" y="2173056"/>
            <a:ext cx="1409701" cy="1651670"/>
            <a:chOff x="8652213" y="2173056"/>
            <a:chExt cx="1409701" cy="1651670"/>
          </a:xfrm>
        </p:grpSpPr>
        <p:grpSp>
          <p:nvGrpSpPr>
            <p:cNvPr id="6" name="Group 67"/>
            <p:cNvGrpSpPr>
              <a:grpSpLocks/>
            </p:cNvGrpSpPr>
            <p:nvPr/>
          </p:nvGrpSpPr>
          <p:grpSpPr bwMode="auto">
            <a:xfrm>
              <a:off x="8652213" y="2173056"/>
              <a:ext cx="1409701" cy="1651670"/>
              <a:chOff x="4608" y="1392"/>
              <a:chExt cx="840" cy="1038"/>
            </a:xfrm>
          </p:grpSpPr>
          <p:pic>
            <p:nvPicPr>
              <p:cNvPr id="20548" name="Picture 68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4608" y="1392"/>
                <a:ext cx="840" cy="1038"/>
              </a:xfrm>
              <a:prstGeom prst="rect">
                <a:avLst/>
              </a:prstGeom>
              <a:noFill/>
            </p:spPr>
          </p:pic>
          <p:sp>
            <p:nvSpPr>
              <p:cNvPr id="20549" name="Text Box 69"/>
              <p:cNvSpPr txBox="1">
                <a:spLocks noChangeArrowheads="1"/>
              </p:cNvSpPr>
              <p:nvPr/>
            </p:nvSpPr>
            <p:spPr bwMode="auto">
              <a:xfrm>
                <a:off x="4848" y="1632"/>
                <a:ext cx="384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FF0000"/>
                  </a:solidFill>
                  <a:latin typeface=".VnAvantH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551A8C-FD8C-4379-8DD1-24713A3B7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7413" y="2579832"/>
              <a:ext cx="799299" cy="90206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FB4D99-5467-4D40-95E7-B927C72CC142}"/>
              </a:ext>
            </a:extLst>
          </p:cNvPr>
          <p:cNvGrpSpPr/>
          <p:nvPr/>
        </p:nvGrpSpPr>
        <p:grpSpPr>
          <a:xfrm>
            <a:off x="7015172" y="295275"/>
            <a:ext cx="1409693" cy="1708539"/>
            <a:chOff x="7015172" y="295275"/>
            <a:chExt cx="1409693" cy="1708539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015172" y="295275"/>
              <a:ext cx="1409693" cy="1708539"/>
            </a:xfrm>
            <a:prstGeom prst="rect">
              <a:avLst/>
            </a:prstGeom>
            <a:noFill/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C52B493-1CA4-49FD-A497-60F69B79C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340" y="781639"/>
              <a:ext cx="799299" cy="90206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BA9FF7B-1FDB-4DFA-AAE4-83FFD782270F}"/>
              </a:ext>
            </a:extLst>
          </p:cNvPr>
          <p:cNvGrpSpPr/>
          <p:nvPr/>
        </p:nvGrpSpPr>
        <p:grpSpPr>
          <a:xfrm>
            <a:off x="5369094" y="2186880"/>
            <a:ext cx="1412706" cy="1596601"/>
            <a:chOff x="5369094" y="2186880"/>
            <a:chExt cx="1412706" cy="1596601"/>
          </a:xfrm>
        </p:grpSpPr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5369094" y="2186880"/>
              <a:ext cx="1412706" cy="1596601"/>
              <a:chOff x="2640" y="1440"/>
              <a:chExt cx="762" cy="972"/>
            </a:xfrm>
          </p:grpSpPr>
          <p:pic>
            <p:nvPicPr>
              <p:cNvPr id="20551" name="Picture 71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2640" y="1440"/>
                <a:ext cx="762" cy="972"/>
              </a:xfrm>
              <a:prstGeom prst="rect">
                <a:avLst/>
              </a:prstGeom>
              <a:noFill/>
            </p:spPr>
          </p:pic>
          <p:sp>
            <p:nvSpPr>
              <p:cNvPr id="20552" name="Text Box 72"/>
              <p:cNvSpPr txBox="1">
                <a:spLocks noChangeArrowheads="1"/>
              </p:cNvSpPr>
              <p:nvPr/>
            </p:nvSpPr>
            <p:spPr bwMode="auto">
              <a:xfrm>
                <a:off x="2832" y="1680"/>
                <a:ext cx="384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CC00FF"/>
                  </a:solidFill>
                  <a:latin typeface=".VnAvantH" pitchFamily="34" charset="0"/>
                </a:endParaRP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A271727-C5E1-41A4-A0E7-3D593FBB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509" y="2628755"/>
              <a:ext cx="921615" cy="9974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8A712-17E6-4456-BD3E-D63AFF3BCCCC}"/>
              </a:ext>
            </a:extLst>
          </p:cNvPr>
          <p:cNvGrpSpPr/>
          <p:nvPr/>
        </p:nvGrpSpPr>
        <p:grpSpPr>
          <a:xfrm>
            <a:off x="2020891" y="295401"/>
            <a:ext cx="1408110" cy="1676400"/>
            <a:chOff x="2020891" y="295401"/>
            <a:chExt cx="1408110" cy="1676400"/>
          </a:xfrm>
        </p:grpSpPr>
        <p:grpSp>
          <p:nvGrpSpPr>
            <p:cNvPr id="2" name="Group 55"/>
            <p:cNvGrpSpPr>
              <a:grpSpLocks/>
            </p:cNvGrpSpPr>
            <p:nvPr/>
          </p:nvGrpSpPr>
          <p:grpSpPr bwMode="auto">
            <a:xfrm>
              <a:off x="2020891" y="295401"/>
              <a:ext cx="1408110" cy="1676400"/>
              <a:chOff x="432" y="144"/>
              <a:chExt cx="983" cy="1056"/>
            </a:xfrm>
          </p:grpSpPr>
          <p:pic>
            <p:nvPicPr>
              <p:cNvPr id="20536" name="Picture 56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432" y="144"/>
                <a:ext cx="983" cy="1056"/>
              </a:xfrm>
              <a:prstGeom prst="rect">
                <a:avLst/>
              </a:prstGeom>
              <a:noFill/>
            </p:spPr>
          </p:pic>
          <p:sp>
            <p:nvSpPr>
              <p:cNvPr id="20537" name="Text Box 57"/>
              <p:cNvSpPr txBox="1">
                <a:spLocks noChangeArrowheads="1"/>
              </p:cNvSpPr>
              <p:nvPr/>
            </p:nvSpPr>
            <p:spPr bwMode="auto">
              <a:xfrm>
                <a:off x="720" y="384"/>
                <a:ext cx="384" cy="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6000" b="1">
                  <a:solidFill>
                    <a:prstClr val="black"/>
                  </a:solidFill>
                  <a:latin typeface=".VnAvant" pitchFamily="34" charset="0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ED6B19F-4A6A-478B-BF09-1F61A5033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324" y="826879"/>
              <a:ext cx="921615" cy="9974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E9E8CF-C927-440B-A4C9-8D0824EF4F0D}"/>
              </a:ext>
            </a:extLst>
          </p:cNvPr>
          <p:cNvGrpSpPr/>
          <p:nvPr/>
        </p:nvGrpSpPr>
        <p:grpSpPr>
          <a:xfrm>
            <a:off x="3650729" y="295275"/>
            <a:ext cx="1378472" cy="1695548"/>
            <a:chOff x="3650729" y="295275"/>
            <a:chExt cx="1378472" cy="1695548"/>
          </a:xfrm>
        </p:grpSpPr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3650729" y="295275"/>
              <a:ext cx="1378472" cy="1695548"/>
              <a:chOff x="1536" y="192"/>
              <a:chExt cx="864" cy="1014"/>
            </a:xfrm>
          </p:grpSpPr>
          <p:pic>
            <p:nvPicPr>
              <p:cNvPr id="20542" name="Picture 62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1536" y="192"/>
                <a:ext cx="864" cy="1014"/>
              </a:xfrm>
              <a:prstGeom prst="rect">
                <a:avLst/>
              </a:prstGeom>
              <a:noFill/>
            </p:spPr>
          </p:pic>
          <p:sp>
            <p:nvSpPr>
              <p:cNvPr id="20543" name="Text Box 63"/>
              <p:cNvSpPr txBox="1">
                <a:spLocks noChangeArrowheads="1"/>
              </p:cNvSpPr>
              <p:nvPr/>
            </p:nvSpPr>
            <p:spPr bwMode="auto">
              <a:xfrm>
                <a:off x="1728" y="432"/>
                <a:ext cx="384" cy="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218">
                  <a:spcBef>
                    <a:spcPct val="50000"/>
                  </a:spcBef>
                </a:pPr>
                <a:endParaRPr lang="en-US" sz="4800" b="1">
                  <a:solidFill>
                    <a:srgbClr val="0000FF"/>
                  </a:solidFill>
                  <a:latin typeface=".VnAvant" pitchFamily="34" charset="0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7BE3245-F1DA-43A3-9D3F-660F0FE13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674" y="733368"/>
              <a:ext cx="799299" cy="90206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FDAF95-1A05-4865-A7D8-91BD7308F218}"/>
              </a:ext>
            </a:extLst>
          </p:cNvPr>
          <p:cNvGrpSpPr/>
          <p:nvPr/>
        </p:nvGrpSpPr>
        <p:grpSpPr>
          <a:xfrm>
            <a:off x="9890698" y="5082290"/>
            <a:ext cx="2138742" cy="1620011"/>
            <a:chOff x="9890698" y="5082290"/>
            <a:chExt cx="2138742" cy="1620011"/>
          </a:xfrm>
        </p:grpSpPr>
        <p:sp>
          <p:nvSpPr>
            <p:cNvPr id="20497" name="AutoShape 17"/>
            <p:cNvSpPr>
              <a:spLocks noChangeArrowheads="1"/>
            </p:cNvSpPr>
            <p:nvPr/>
          </p:nvSpPr>
          <p:spPr bwMode="auto">
            <a:xfrm>
              <a:off x="9890698" y="5082290"/>
              <a:ext cx="2138742" cy="1620011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1424" tIns="45718" rIns="91424" bIns="45718" anchor="ctr"/>
            <a:lstStyle/>
            <a:p>
              <a:pPr algn="ctr" defTabSz="914218"/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Hái những </a:t>
              </a:r>
            </a:p>
            <a:p>
              <a:pPr algn="ctr" defTabSz="914218"/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bông hoa </a:t>
              </a:r>
            </a:p>
            <a:p>
              <a:pPr algn="ctr" defTabSz="914218"/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 chữ</a:t>
              </a:r>
              <a:endPara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DA62DC9-D58E-4B45-98D9-376408F0B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4332" y="5525886"/>
              <a:ext cx="799299" cy="90206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524E12B-EBF2-46BE-A939-A9C87E84D725}"/>
              </a:ext>
            </a:extLst>
          </p:cNvPr>
          <p:cNvGrpSpPr/>
          <p:nvPr/>
        </p:nvGrpSpPr>
        <p:grpSpPr>
          <a:xfrm>
            <a:off x="2257832" y="3697025"/>
            <a:ext cx="6934437" cy="3202974"/>
            <a:chOff x="2257832" y="3697025"/>
            <a:chExt cx="6934437" cy="3202974"/>
          </a:xfrm>
        </p:grpSpPr>
        <p:pic>
          <p:nvPicPr>
            <p:cNvPr id="66" name="Picture 2" descr="Beautiful decorative basket with flowers to celebrate Easter on a wooden  background Stock Photo - Alamy">
              <a:extLst>
                <a:ext uri="{FF2B5EF4-FFF2-40B4-BE49-F238E27FC236}">
                  <a16:creationId xmlns:a16="http://schemas.microsoft.com/office/drawing/2014/main" id="{8DA62FD7-BB79-4178-B1B2-EE0B5396AB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219" b="90316" l="0" r="99923">
                          <a14:backgroundMark x1="39923" y1="20614" x2="58538" y2="527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1" b="13536"/>
            <a:stretch/>
          </p:blipFill>
          <p:spPr bwMode="auto">
            <a:xfrm>
              <a:off x="2257832" y="3697025"/>
              <a:ext cx="6934437" cy="3202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D7F5547-2FED-42D2-BD38-54E05FC54A97}"/>
                </a:ext>
              </a:extLst>
            </p:cNvPr>
            <p:cNvGrpSpPr/>
            <p:nvPr/>
          </p:nvGrpSpPr>
          <p:grpSpPr>
            <a:xfrm>
              <a:off x="5444015" y="6087463"/>
              <a:ext cx="562070" cy="726759"/>
              <a:chOff x="4515510" y="3522642"/>
              <a:chExt cx="1804643" cy="271369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CE4DCF2-3889-46FC-89B7-86F43FCCE919}"/>
                  </a:ext>
                </a:extLst>
              </p:cNvPr>
              <p:cNvSpPr/>
              <p:nvPr/>
            </p:nvSpPr>
            <p:spPr>
              <a:xfrm>
                <a:off x="4515510" y="3522642"/>
                <a:ext cx="1804643" cy="27136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95B3E957-D443-4EA2-8613-3677A77993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36" t="23405" r="31870" b="37555"/>
              <a:stretch/>
            </p:blipFill>
            <p:spPr>
              <a:xfrm>
                <a:off x="4820982" y="4002967"/>
                <a:ext cx="1275017" cy="158211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02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0195 0.615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3076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0456 0.593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2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3.68629E-18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09961 0.584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2923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2237 0.627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3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2.08333E-6 -1.1111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17344 0.368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18449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2.5E-6 3.7037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0.08867 0.2962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1481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0156 0.3425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1713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1901 0.6405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3201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86" y="3517906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69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37" y="3530616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20" y="3020422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7" y="1491577"/>
            <a:ext cx="1454707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5156" y="5793414"/>
            <a:ext cx="1172808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734586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: CÂU CÁ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3425375"/>
            <a:ext cx="1172808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90385" y="4180855"/>
            <a:ext cx="1172808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5829150"/>
            <a:ext cx="1172808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4419624" y="4180854"/>
            <a:ext cx="3167923" cy="1305561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50998" y="-980963"/>
            <a:ext cx="6096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2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3F6E9D0-E0A6-4BBC-B204-17065F9F77EC}"/>
  <p:tag name="ISPRING_RESOURCE_FOLDER" val="D:\Trochoiaaa\"/>
  <p:tag name="ISPRING_PRESENTATION_PATH" val="D:\Trochoiaaa.pptx"/>
  <p:tag name="ISPRING_PROJECT_VERSION" val="9.3"/>
  <p:tag name="ISPRING_PROJECT_FOLDER_UPDATED" val="1"/>
  <p:tag name="ISPRING_SCREEN_RECS_UPDATED" val="D:\Trochoiaaa\"/>
  <p:tag name="ISPRING_PRESENTATION_TITLE" val="Trochoiaaa"/>
  <p:tag name="ISPRING_FIRST_PUBLISH" val="1"/>
  <p:tag name="FLASHSPRING_ZOOM_TAG" val="50"/>
  <p:tag name="ISPRING_PRESENTATION_COURSE_TITLE" val="Trochoiaaa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oTVFTbt0Mrn0HAABoGQAAHQAAAHVuaXZlcnNhbC9jb21tb25fbWVzc2FnZXMubG5ntVndb9NWFH9H4n+4slRpkxgUJBCaStCN4zZWHTvYN7Tdi+U6bnJVf4TECe2ehnhA0x6g2tOE0Mo6xmc1JnhZrG0Prvg/vL9k5147ISkVtgt7SFUnOb9z7vn4nXNulq7veC4aOf0BDfxrwsXziwJyfDtoU79zTWiR5a+uCmgQWn7bcgPfuSb4gYCuV86eWXItvzO0Og78f/YMQkueMxjA46DCnt4/I9q+JjSrJhZFyTDkqiKZuFWTNVPFuo6JrKmmgquSIlTwsE0D5Fv9vhWCMUsXMoR8wKaCNyTdNEQJQBm0Rkyj1WxqOpFqQoV0HTSg3tDluIgOkB+EaDDs9YJ+6LQR9VEIX7FsGzTQTerScBd5QdspYYKxKqsmqOfny96WFZlsmA2tJgkVybc2XTDD7juOj/qO1Xb6n6JD1fQGVjLwGh18JvSmLhmSSsCZzbpGNKHS7DsDxw8BrtcNwqAMniLXwE5TWzZFraUSoWK4tO2ghRstyeBxV1uNqqQvoGALLRCNwHEmHxkLJRTdBD0npNNNUHa6dFrD4IAG1ldTn4i6BG/UzDWZ1IWKCN5lSXObhl1EjV4fCgU5I8sdptmVlVKeuioWV02imbjZNKstQt7bTfpJ9DNyk/FjipLoOaC3k+iJ38lDFLVGE6sbpqKtaGZVXgFTA69n+btICTrBF5euXN25ePnKl6VgDMgxZR4IcaTLiwWAVKJriglokmKq0jpkAJGT8d9NRJLoV7GcvNYiiqxCrh89ePc6iR6BWzZp/MIvhwLpfVOo3GjhDaQk4305V7ql61AOWS7LBmcW5iFF4sxShSj56GgvPkDdIN5nPAJ/u8jvJuMnkAvxfoAGPOuP9pLoLgppMv6nh0IIqJ2nu6Y1MGQfFCTRZZFltlDRATZMUexzKIwf26gDDwepCaP4LerSJLo3RN34jYV2HA9twqdgVj9+BWZtxvu7aJREd0D0hY88+O4dH/nw7vl8a9ZURcM1nrANqBS8AsEgARpR5zYcG0i1l1JFWga8PEasBM+hdnDbdwOrjbaAnhDVDGT1ei61MzrOaqjpWru5Vuh4TVZXoHA0xQAqrE3eESqr4JOQ+X9swxHHf5WE0rEh6UJlHfx2CkmTlwkThtiyENng9nI4dXmlrsCLMDPqtNN14QW8Ww6lKUGWVONxWMgHGdNjw1jTdEhnFdL2sIc8+BuibXh4PswS98RUyoOXVVGD+hHJjIpLly9cXlxcbMyq2O7GbyEBIIfHfufoAcvPnSF3o5dEP4Ezu0n0PegcJNGhla8UzoR5vWRlC+6B7DUJZ6D6bJmG716/ewyaWSHl4Sq4pYp1s0qmRK1YQ9/uFpSDSj6xcmbrZDhw5qohtygzNLOqrQMzQQ1wR5aR0lYZoybRj6AyflRGckMymCgLWZ6Yim/KK2lvBgqdENp7/uTxRXb8BuLCWbI/3GUVBKkY9i0Wnxn64kzH0jHss0bw0GbvvDlfzgZDgklDJTJWJjb0IBUPKAe2Ga1+qBhGxIAb+Jzx9x8px4e8Pn7wu7kGQOsRpRqr1Bst+RtzGcsKnylmcjO1JKuGzBWM6n3kMroexa9YDU4aTva9EfPCQYhuDS140W8Rmx54z1lAWdtSa9L6QlkD5zrdSXZmHmN2HoLPfkmpYg/sollsDsJ5E2abYHqm0xjFuOSjFhX1yMQckPXSSauEOdNd438J5NEef7CRBy0djhXdhy+wY3yQlqcO8tyyVDzQxw36iF/5iU9rUakol/RSaQOzlUiCgQwIQ/Is6haXqjPFVRnoORk/462HZwX1i0PI6vLcKib7W0FxaVXLANL2kBFteSuMOkSCH6TOhszTHYUva7Nn4Wtacfk1qWrIBBromrM5oGHugstp44Q5YC6X5mb3GSqbthjGabCWPaJsZInu0xPaQ6EpemaYn2umRCYKnOnSRT4c1SwA9diOAK0xPmQaoMewST96CMYyywsoajWkid/SvnfC+VkqeEM4qj+3mpywNcD7L9lS+tTPmu/x89sMhgLin/BBSmnXP8XK1CNkRgNfifMgpyRSKuYjltDzbPvZY29IWIdBUMSqyKbHehI9BbfGrzy0zVzvFZSHamZuU4gxmUOzsuZQIRtKeLTu9QoCpptxTVrGAJp5ipQ267hNfBu7NWS76cwZvy6FxoZm6AXSFHUFQgEVMS6Nwk41vV95bw4EMeChtPKHWKNV5TlpmNryslDRtrbyJAiuzptf5xnFL3TGL/0i4tmtxwSgwYvTLXJ7QGQorM9+dxDyWyk2CUA5HO3B9+96xbKf+y7LNUwIFusNKHlYIWpJ9DtyU82jeH9uJ2OmMfrbjp95ZRRMklnUWjos5xmXiMGwDxsWoaHrIGnH8nquUwaV3QhCB+KLdoklexaCp0PxPJ4VnV6AERq/SBvUnTLyx6cJMm3eyO/wKzWKBkGR3sIcQOSmiWs1fksInnWpvY3CAFntNrKQnV0XukEnKAom1rEKzfAYntOmYVlAXZKmt37sxorfDimBxX7R+Pe73/Lk09vkrG8A2abP81TL2ubow7ll+jTgv4ksXZj5ieQ/UEsDBBQAAgAIAGhNUVO2svfIpQAAAIIBAAAuAAAAdW5pdmVyc2Fs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BoTVFTNSn0gLgFAAD0GwAAJwAAAHVuaXZlcnNhbC9mbGFzaF9wdWJsaXNoaW5nX3NldHRpbmdzLnhtbOVZTVPbRhi+8yt21Mkx2BAgCWM7Y0AUTfwVrDThxKylxdoirVRpBSGnzvSQ6fSQMj1mMoXStE2TzKSTXGrPtAcx+R/qL+m7kjE2GLNqQiZpDjZo9X4878c++0ou3Ljn2GiL+AF1WVGZmswriDDDNSlrF5Xb+vLlawoKOGYmtl1GigpzFXSjNFHwwpZNA6tJOAfRAIEZFsx7vKhYnHvzudz29vYkDTxf3HXtkIP9YNJwnZznk4AwTvycZ+Md+MN3PBIoPQsSBuDjuKynVpqYQKiQWqq6ZmgTRE1AzqgICtvLNg4sJZeKtbCx2fbdkJmLru36yG+3ispnV2fUafXakUxqaok6hImcBCVYFMt8HpsmFSiw3aT3CbIIbVsA9+qMgrapya2iciU/LcyAeO60mcR4GjsWZhZdSALjPfsO4djEHKeXqUNO7vHgaCFdMncYdqihwx0kElBUlvT1ZkVbUtdrdV1trq/o1UqKIYOSrt7VMyjpml5Rs8jLmm+sqk21pqur6wtaPaOGPKhjHbVa1ioZde6oC01Nz+qpVq5mVWms1GtyOov1aqNcW8sEbWWtoa5WtNrNdb1er+ha41gLmneo9wq54eYsQBO7oW+Q4LhZj/Z0w3K5e6JnA8KBU2zst4nuLlPYMhvYDoiCvvRI+1aIbcp3gHryQD2bhHjlwCMGXxV7pKhwPyTKsbnUIEADZ/0NOJWf7e/A6zND0edS9wORjQZaAE7xMNupuO33jn52ro9+em5uPPxRMAuYc2xYQDRQsARbITe4dCRGRdjY4HQLWIyciHIjtO1m6Hmuz0sCdeJ6cLEP4QwzhQ2XDZGVuEYt1zb7CSNOi5g17JABem5uUrYMklMK2oAmtSGVdY8w1MQMjgTKIb1G30AQtgJOeXIULPekyz7FNgJ7cGYRVG2eSrdhYR9yGAyu9yoreNgofW5RZFhRJ812unaWrB49d9AmjTt/O4j7LmvDN2ZtGVXVwdSWEbxDWgHlREZ0Ie7sM2REr5ATxt1dhriA5iEed58YqBV3DmDJj54zC7WivR2x/gzZcedXhu4RJ8U+JGAIM5CO6E+4sWlFr1n7hjwQzwKPFFlutAd+Lfi2wNRPITrcBbPg6M3LuPvIAMMU+XH3MYX/4u5DOgIIg6/JzJ63hIMDjr4KMXzofRR3f0SBTU1yCaVHkVZbUu9eSgB9A+no7Dsg85S1s/viAP3FYHgiqjTEAz7anSgOQ3b0O8vgLq1C4m7IBNqKnosSg8jhbnRwJCebAikEK4OV5G9evtkXSKJ94+16YovG3QcGcqLX4nb3YVL799kbg55Ffk75GFO//9opJ32Oacusft6iRQ53kwsja0oyoEtcD9WfQV6eCHR7bpqGwcB77JWB/gD1twkJ9hLgh0BkceeFN6J3EjAp9/UaDlZeZa+pMGHARhjhglvETaA8FZH8kUbLkxC/Y5aUq/zU9JWZ2bmr167PT+b++fqXy2OVevNdw8aUHQ14i2fO6nJaJyb2c5TOnNul9bLCHDPDS2uOGJeldU/O89KKp6b6czTHzPbnaI6Z8E/pLru+AzMjMU91wugHRAl1TYRbXtS1LzR9bYSBpKVPD2eFnBgcR8+RyTj9oY6RN4G7BKcCPcAR2R8T52X2+80egQs1LugiGdUeeDK61WTWs2U5cyWhPXBmxp1nTEbj1u3yGqrEnT1NakLW4s5fDaTH3Z8XZeQPv486cgN0miQ5m3H3BwgxeiyFeIC7YTbepzJK01O52Xw+v4RB00kqAI8QL4QZYHnUhgHnEQw94sT4KPheape/46Piwij04yCzt34oTtnwYshs4Dn3wvr30zhzLrJK/+O0f9ivjFbEA2zyOJMc21SK5OPOb1lV3lmBhyvUVKvaQr2y9AkQ2QeawfSq/3596IV6/yX18K9E4o5DGXUgreKZuf/TUml2Jl/Ijb41MQHWhn+pK038C1BLAwQUAAIACABoTVFTTJZ3tYwDAACzDAAAIQAAAHVuaXZlcnNhbC9mbGFzaF9za2luX3NldHRpbmdzLnhtbJVXbU/jOBD+zq+Iup+XsoETrBQqFdpdoQOKDo7vTjNtLRw7sp1y/fc3tuPGThParYVUz8zjeXs8Lpn6oDzZglRU8NtROpqcJUm2rKUErt+grBjRkOREwTMp4Xb0e7pIZg/z5+Rp+m8yw++L7z8uvqcX6cVo7KCCCfkKWlO+VkbiZQktbkd5rbXg50vBNZ5/zoUsCRtNvv2yn2xsLY+hBIZ7KmZFlhC6ubq7Sk+B7H18BViKsiJ89yjW4jwny4+1FDUvDOzSrCHYZleBZJR/oOVf6c3dbDAJRpV+0FBGMc1/zNN5ehqkkqAUmJCml2YdRTGSA/Oerm7MOhHTuvq6MR3YliqqLez60qwhWEXWEBf5+grrcDNsz/H0uCtfxuUAGv7TJvNrzHw6aMrIDmT38J/pzWwQIaq6+hOOVFKsTUE7mGuzjmKYIAVePwTMfpp1FGASMo6OMl4xWmAbhCwsQS7sZ8jY17LLouZrOCQyc7elYC+mCZ3pYRiSM5hoWUM29junUxvxuag1XiaYrAhTaBCKWqMXzPCF1MofE8tau3/gk/IiMGoErcW7YHUJ9y7ewDCWt/b393d2roTx7WVBgBK2jTCIsBW2ls9Y1gPLQNhavppuLTjbHZh3NQ7j+XBHmmZ+XX3UAie49fXyO681nh7NLVeB60bgbUpRwMTS6o2WYLqWja3MhTQ+iCnjZEvXRON79WTs8p1NRmXjjqJhWj+vMk01gz66LUUtFQaD6vco9x6FQ7h3Q031I6x0YxzL2paYtyIshtnGNG9osu1zsa+a2ycaX5LbUUnkB8g3IZgaJQ0Obx86cW/yIcLManxJQT7wlQgw1vcQiAsN6lRj4W7gqeZEa7LclBjTUAr7krq+9rcva9z29ZXXZQ5yjnSg4PkYy5zdhq43DP/0O4VPKGLAgNIh9QaP44Qiu5smBpKGAkDkcuMJ4DZOU9ZMUwZb8DMlENiMh1LLFLK/L2HDr4iTgeAUQjYDqCVKPJgCeY/9OwYlwpHX0Rwf7ZrkyqYVjRM/2dtQolnvR6Shajgd7b7hUXQw6vvKh42KaklqLV41kb6U7b7JnWxhymlppw8qAvc9GodhQlRNVazSV+tA3oZgXqz9YXuW9WiGIGbGTtI+iNV0B+wbXs7JSgKEw9UKz4Lx/zfsckFk8bw3id6DHrVDY474YtpZrUwtF/irMxsHUteffSfwO/6zMvkfUEsDBBQAAgAIAGhNUVONE2UdswUAAH4bAAAmAAAAdW5pdmVyc2FsL2h0bWxfcHVibGlzaGluZ19zZXR0aW5ncy54bWzdWU1T20YYvvMrdtTJMdgQIAljkzEgiib+ClaacGLW0mJtkVaqtIKQU2d6yHR6SJkeM5lCadqmSWbSSS61Z9qDmPwP9Zf0XckYGxuzakIy9GCBVu/H837ss6/swq0Hjo22iR9QlxWVqcm8gggzXJOyVlG5q69cvaGggGNmYttlpKgwV0G3FiYKXti0aWA1COcgGiAww4J5jxcVi3NvPpfb2dmZpIHni6euHXKwH0warpPzfBIQxomf82y8C3/4rkcCpWtBwgB8HJd11RYmJhAqpJYqrhnaBFETkDMqgsL2KndsJZdKNbGx1fLdkJlLru36yG81i8pn12fUafXGsUxqaZk6hImUBAuwKJb5PDZNKkBgu0EfEmQR2rIA7fUZBe1Qk1tF5Vp+WpgB8dywmcR4GjoWZpZcyAHjXfsO4djEHKe3qUNOHvDgeCFdMncZdqihwxMk4i8qy/pGo6wtqxvVmq42Nlb1SjnFkEFJV+/rGZR0TS+rWeRlzdfX1IZa1dW1jUWtllFDHtSJjlopaeWMOvfUxYamZ/VULVWyqtRXa1U5naVapV6qrmeCtrpeV9fKWvX2hl6rlXWtfqIFzTvQe4XcYHMWoInd0DdIcNKsx1u6brncPdWzAeFAKTb2W0R3VyhsmU1sB0RBX3qkdSfENuW7wDx5YJ4tQrxS4BGDr4k9UlS4HxLlxFxqEKCBs94GnMrP9nbgzZmB6HOp+77IRgMtAKV4mO2W3dZHRz8710M/PTc3Hv4omAXMOTYsIBooWIKtkOtfOhajImxscLoNLEZORbkZ2nYj9DzX5wsCdeK6f7EH4QwzhU2XDZCVuEdN1zZ7CSNOk5hV7EAD1leYgjahK23IXc0jDDUwgyOAcsin0dMIwmbAKU+of6UrXfIpthHQO5xRBFUaQ/k1LOxD0oL+9W4pBfEaC59bFBlW1E7Tm66dJatHLx20ReP23w7ivstacMWsJaOqOpjaMoL3SDOgnMiILsbtA4aM6A1ywrizxxAX0DzE484zAzXj9iEs+dFLZqFmtL8r1l8gO27/ytAD4qTYBwQMYQbSEf0JD7as6C1r3ZIH4lngkSLLjfbBrwVXC0z9FKKjPTALjt69jjtPDDBMkR93nlL4L+48piOAMLhMZva8LRwccvRViOFDH6K48yMKbGqSKyg9e7Tqsnr/SgLoG0hH+8ABmeesld0XB+iv+sMTUaUhHvLR7kRxGLKj31kGd2kVEncDJtB29FKUGESO9qLDYznZFEghWO2vJH/3+t2BQBIdGO/XE9s07jwykBO9FY87j5Paf8ze6Pcs8jPkY0z9/munnPY5pi2z+nmPFjnaS26MrCnJgC5xPVB/Bnl5JtDtu2ka+gPvslcG+gPU3yYk2E2AHwKRxe1X3ojeScCk3NdtOFh5k72mwoQBG2GEC24RN4HyXETyRxotT0L8jllSrvJT09dmZueu37g5P5n75+tfro5V6g50dRtTdjzRLZ05nMtpnRrRz1E6c1CX1ssKc8zQLq05Yj6W1j09wEsrDo3x52iOGebP0Rwz0g/prri+A0MiMYc6YfQboYS6JsItLenaF5q+PsJA0tLDw1khJybF0YNjMj+fmhubn25wvA1sJVgUCAEOxd5gOC+zw293KVuocUEQyXD2yJPRrSTTnS3LkqsJ0YEzM26/YDIad+6W1lE5bu9rUjOxFrf/qiM97vy8JCN/9H3UlhuZ0yTJ2Yw7P0CI0VMpxH1sDdPwAZVRmp7Kzebz+WUMmk5SAXhpeCXMAK+jFow0T2DMEWfEpWB4qX39gQ+HCyPNy0FfI9976Vj+ShnvYuir7132wjr2Ep8rn64w/+NMj9wCwagzHDWIQ4XSRzrMV8U7afKGkpzLVIrF4/ZvWVU+WHEHq9NQK9pirbx8oWWicnW6FHvjw6Yvvet9QT7wjXjvW+bBn3kmYH3wN7OFiX8BUEsDBBQAAgAIAGhNUVP2ZKizsQEAAGUGAAAfAAAAdW5pdmVyc2FsL2h0bWxfc2tpbl9zZXR0aW5ncy5qc42UwW7CMAyG7zwF6q4T2goTbDcQTJrEYdK4TTukxZSKNI6S0MEQ776kBZakKaO+kL9ff8cO8aHT1U+URt2X7qH6Xa3f3XWlgdGU2MK9q9MWvTB6JGm+hEVeAM0ZRB5Snj+9yMc/ImQcsco02X8YW2n5RWjerAiVNs4DFiKgyYBWBrTvgLYLJf5xKjtVVVdktTnZKoWslyJTwFSPoShIxUR3r9VjF+jBWIL4B12RFDzTwWQQt5G2o8+lWHDC9nPMsJeQdJMJ3LLlie6bsOn1noPQB76pgad4NJk6G6S5VG8KCj/x7HEWz+J2kguQEk55x30TQZiSBKjlOxiZuII6xs2GenSZy1yd6WHfhE1zkkGjS8OBLm3kYkx7NbrZSF5zCnbqVMxQFzN2CEr2IAJWz/Fo6oDIt/yGA+QCM9ORJjo0EUQpkmXOspqbPpsIcmazxrbtr1ZNjF6CYnk+vYfqsRmrGfXJOtcMvWu2Dtzaom243DAZ1OXGO2mll3Ye+JTemBYDGr82pJydKH/OmPWnLpqIDYgFItWjsxsRpUi6LvQ00Vv/sqdCaJvpjeWUXnc6x19QSwMEFAACAAgAaE1RU9TLnIV8AAAAhAAAABwAAAB1bml2ZXJzYWwvbG9jYWxfc2V0dGluZ3MueG1sDc2xCoMwEIDh3ac4bk8bnToYRbCVDupQfYBgrhJILmJCad++2f7hg79uv97Bh85oAyssLxKBeAvG8q5wXR7ihhCTZqNdYFLIAaFtitqFTbsXpZRhhMPpH50L+RyJJu2zHLoZ+ud9grFboc89i1KKSlYSBIz58LZk8NoUf1BLAwQUAAIACABoTVFTO5S9lWs9AACQYAAAFwAAAHVuaXZlcnNhbC91bml2ZXJzYWwucG5n7bx7WNL33z9ua1trtdps1Vwa66Ct8rByaWriVmYHT5XnIyURpSKpAZ6Q1trKTK1Vknlg5dJUlDwAKiodLEwUcgYobxFT0RKBFIEQgS+6Pht+Pp/7/t7f3++67t/vvr77w4uLF6/D8/h4Pl/P59t3xiGffZ98/OXHJiYmnxzY737ExOR9sYnJwk8/+tAwgo57+anhY0HikX27TapY5q8NX96Hf+/9vYlJdc6SmWMfGL4vPr0/JNHEZJXl7N+CA0c2vjExOWp5wP17/6RIiSAzZ1gcIUzWQyuynl8qiNi9f9l5z0frMq/eqLWObbPu3bnx8e7xkxc4t278/DVz76KwBYHXRDVdiy9l1F5r++r5xmMI9enDJjn3TYfNNzms397jWf+iyBfkxmCrJ7Dl5bSKlKKUEcW1yDHpdERFhThPqppJD5D1KLpxb1/EqW4vl6Ld1MuFU2+wBjJNHmwmK3OX4dfyvCGXUSDdqKJ9blT9GxN7LMWeqx2z4y15b3ZoFA9WPZ3KFuCmC1MWzA4MSGdKhb3NQ2P8nmir2YHTGPDUQ4ELWqa/nfJuoF+/h4a5bj/75azLJu7sugcbW51nv988H7xo9vPap+LZj6OmURazn16DHtXS5biphTQ2bng1hqBRQACsspbwQVGi2ZLtVsdj7z29jO2fyMbMblVTTv9J1YAmaoZk+haBLH3ymgg0/kBuA93z9GL0+BcNzx7MqgI/4BMlGE1X49vdfl+wHuq+A335IsowThzziYpQMJy+I33p4jFHVKDCK0qwxK7pm7qIVfXhnMSmXtuwLIsNc5RVmIrP1pYVDXWiew1bfzZLdDDHPgsFAD8oMma3+8aKuwBzkLjQwOq26mX1fnOrLmegHhSazk4+6kVcKL0+xzOUvZG7IDYAyrg4+/VBeavz0Y85PdvWz8rn/pbqZTd3/0miYb+SQ8YkbPb/e9n8ZTtpQRAsCqPXaQWeds11qS9/Wl01LGfkgPBMeVr50+zPqpcZVBKQgSp40l3qi1kOAvc1vx3MRH7QeHB3JBnMJvypzhvBjGdNumlx0ISkvzkVdnPNgZ4KCkN+90/zsOTGx5CalXzpwx8XLWLfWZMsuhHULplMKzM6pW+/S6ZUhIfYLuxDDSvE5dg3834OZ17b5FvFulNxB0AMjzdF43a5lVdD3WfN5mhAlMUikXXjvpy1zRJBuK/Ngvt8R3aOMXnPhxg5GJVMaDfELxMppOXQAfVhI1Ek5TfZx/S/eVkA78oa3vGmHDqoNpZU/S+H0EGGn47rJUmTX6Izfk7Oanq/VRcc4mck3NRsy3OuaW/fjJm+2FLkusSmQ4SapMgnWbWLUzKSGtwd1yFTCQbf+Es3UqdrH+XWvjJtoWwbtz1O17AGPS/GMFLG89IbjqsMcgwSnwDW98OMNcHOCA+8hQnHroJ3wQi9mOzbbkXRveepFC9WUUWuU6Ay/yK+dpE8jmJbVhhmRFpYMOuO528pgfAuy+uS1O6LXfnBU/CnheIs24TYxRcjVyPXGpEV932G7+LDAb85U1vJ79+HDgbtjiJnmaeGWcGfBDALMnlPUtFGghesN2WY0lkoK/66xeEZYZzqrOGbFQjRJKdgZT0yj5Yri0mNaBL3+2b7GcnTNvxRVzWy9XT04uDF522IgtZXPRomnMCBNWmGW1SkhwyJkY83Lrle25nwM692Z2ZVc0hrme1y7+sVymvfYU7mwSvdFl4BKowEtHojPEF0pGOLeWHYYMidXqdB/ztBZLayEdM7aphuA18VJ1vuOI8Ud9ZxmvjoDa3ok7Wh37rgu/KPHRdeyE3mJpghcZD6BiMjwqyTTv7Ce/+ebscQywa+NJBxVdOXe4BInJ1cAv3nyQuk6/0tL4tQb1jYVYK2rz2UsqZbsj3ro1j1nhvzX/7eoxt3iys1cpCIs4lPG/1aQloRw2ShByPIRjisGE+YWZwVoqwSOilt2d+FRxiplGZSzHRHbvl+a3xsCWZ7Z7U/40tHJ1YaOyEwcn0k65ELD9Zqf54V4G8sx3jAE1ybztrl2VpOcfuxKTASNV6axuC0kmNl/vjfAzUDJ4wV+1ObWVSAtfPG77fgo1lnVgn2s85XSPew3ifmut1o8oHQrjs8fNPjeUrj+GBAOW/d/kPl5w5bfrYZnu1a4ZhZn9WVF8cevPxg3P524ucHm1eMn5qn3F92+u8ttoL/pJAVpWSYmlVolNZCFOrzgysmykUNecYS/T4hN2hlVoKVwLJob5BZc54Hq74il76kwZ3ibCV7PzXU2LUedZzJe9VwOdJeGvKkugt2v3+xsm4ekWYRVrcwKZW5dPdkKncMPLJdGK1OXINlV8Aa5qnx2Ikmr6kXkywyB3sZHt+AVIT+sBVLhxuDh+3zWHxG0R4DNEmhrMaKXLfSsd+hBoJSjAl6L6v/ZNTds9cx5EoptN+rOFQX7gFXuzIxpREBxmr9bvH+YsdbwaKIY9CfHbu/MIirdudjJMp4q92iTyzLL9b9bgYpxhxrZhpmFT55VXjUl2RsTfe6zCBbmycevgJ7kGecLp87xooj5o6OGMvgA6aYGrBuM0kVaIM75UEKW41BncjHnGt2MT7snAjVTVm3edKnnDOJX0+i4TUOKZ2N9RXBQc3yKsw5V2OUxTw0JVPWlTW0Ot5qEz+2/DZQBRdXRUWQZbS0zqbRA8Zsni6uv8ELrcglePf37kBeqpZZN1bSGpfuYARK9EdaqPgSY17qu8SNIsV4uQh+xRHeBqviWJZc2PjC8k4A4EruWhPexwnBsvON6KCe9UwuzjBnV+Mb4ix/F01205qaMFM+9/FJGROW94zQYkkb7LcA/1svs6xMKVWpeTF2yJErvJoKCjYu40fOtgBmQqoxLi7Q9J9cjy8IFBf4KfMeoK8xwzfAPx4hUuDYD8N2v1T2NK0YVxv7217/Y5sn+ac5k6NXmOH74MUWG8SsM6/jUA6/GuRmHDypFwueUT7xjJca5NaLdFoSN9WYfGF4nGauqd258DTB3BfVZLDftPmoi/cgLcGMYewQ+IZs1ojLRkYer5pWgUE1Z3S5PGQpSyy2GkfPJWYR51LKPR1X3K+pzG8Jce9/MxhiAFOUaPLlGLjD/As7Y2wJ27/7yMqbgyX4vJHtvPMV+ZEjKa8611MA3486zFKd5LbUTZ+CMz2PJ3YAGlNOTYGH8dKOVxbBpFSPsFx23mkOJfuq/RtlRHqqQEK9iJdY/QYDRtOoPWOmwjRkBcwpy1gGN7tE+YzzJQV5mHxm+PLmEHcKwX4krlF7NdG9aczrUeuT6BCfYiOrsLG6Hbsm79aYglszg7BN9E7yPLvmgxqKtssMN1qXlcRo6e97lXpT4s9M/HJecFvsHxB7sCmaORzhjUzMi+G6jhQeXvEsgRKxO4ibvKorbivjCvTZNhE4dkMkanFs0qYeuXEAXnLwq4qoboRonFZgibnE9KrNMoefCxmMeq+3zC7HlQxldwzNA9E7cSkh4sD3QqNCH4WSCX5My3va3qSMpNJGO2qAhV2pcSRadeN5wAelUIuU2ovwdXCK6MgLXWzTWA/7Nv38Tbmx1Wa2w0p4zcRv4fclqbUXQ8ie0YkZcdl6c/wLq08DNSNnjM9/lO1Kk/YYUNhda0l2xP6YeZ6ex/om3BhywsLfC1j5Kz9/7y7SZ1vwL9bKP1zd0LnGs89YOyrzk/DcveDVhKf8NeHfsu7RXP6vzJ9pP81mzKqBhz8KMu1a6ucy5qaZSaaoZmuKIaNFq6SCraOCG+P6ruJ9QYTRIUNaPcWFXmWIJoYYyDDds2ubkGEnUmcMmXRaTDoXCYC5hqwYrbC/IutERwJwEkE/9bq7YqhsREjH6cd6NKIgYwOJ+/qq7WGrbV9/Zmkqo8SfhLGduaLUfpnb7cqcGJt+MgmC0yoqSPKdZCClwfUwEVso2XTT8o6CmXUctzitl/E1F4EUw4TqhvIRUQ9BpJq2NQarNft3Hkh6FuLPmbG6uqmrpNeDsOqMacZkcpQvxUJCQQRHizd+rBRPMeu0lCs9MkeAyXNSWq8IsZKHno5lOvTuCyvBo1Qf/GYexBVIS3vTcbfQTRe47JaKIURNOqitJgvLyA/OhU0DNenKfAQsUt8sRWa2PjJPVVYLfOJ828QG0kB5QiRu6zpSinmgcXiN++qz2DMf+l979Tvr/iV0MgwENT2XMJuOjsHyYmkCw6a1iklU1KElnuoeSEr+1y9G9uZKcnZA9tGF7neIqw20XJZQ0mKpOxAaAMg3D6IT+qhgB1i6C9carx2WU0hY8SaHE2rsxBbgNd3RiYuNt5PX5FD0aUKNIpHoVKREgUnpy2oI5khcWHaiULWFCZrOa9/u9HN0/8fGrvZJ3Vn/zhjTyOn7K4D62izvjD1AbUWNDyiZIj7e2+fgzLRbsEUO8Hq5Dh9b7idraj8JdaqtXB7YTLT/+FDvU3RzH731flqR5srQmCyGLtsjHq2f1gQ8U9kyyaTatKigFoa6CSsgdVPysaNJ00PM0RBHxtqQEoLweLOEvY9G11I0sEnUsI4smkyma2M3aJAQknEUFXy3EkoxDTMNmgZC77/G97LYFA1A+T6W5hObs+mHTcDBNwdvinnPaoChMZ7Qoyat/z0+V9mTAkCj+aq7hWY8xr3xisrEk9qOmJdVR560EPMlcareFpBTSaz9AhJWSGE8P3eMu+aD37uqVfwQnCQ1H1Uj0C19Glss9BkR3eTzKozDkePzKJ8dpFOHy+g2EFU1bE3kdreuErpNdQm98tIOrHk7owB7Y4gZEgXYP68ZV9ZPKzaINy0l7/QvdF0FQMUIau/xVITe6SklnHUuRtPZtEcsAzDvBY8gclzEVhQFFeaCcMuAaXuvOOWad6ML+yiyhBeGC4eo+pTqdmjpdPIrEJMz3/iXHrxvtpe4/22vR5FuO6vnZzwUKkDTe0888s2M0ead7j1BJ8RWPKnRUcCfWwaTPfer9j6TVCtqIkEt6xmF0FPf28JLyEMZ6FTzUDeNVBbUzbpXsTa/r0jzQpgrqdMUSRA85rZYuuNilJNUMgTE0gkbQkr20imCdJ1y9HZhVo9d7S/GidSexW7Vn0C873Q5tAyLwYOxj5kOLPdcGZLpjD0dvaD0p6q0fkhRHlapeUahMJqyPHsDo46TY5Gpsc3mjx1uKeC/7F2S0LsP1xF/Uku8puGwhavH1otVV3eAVjgDLfak5YV5BAlZhhkMD3MTFhOBRU9PaLSXJQm9cDo9LcIVrYUWwvYJZSvnyejg/QOxB4++Vly1kq84Yxo8GZ9aEpwro4MduCKK+299LZ949e6js60B2SYq6BJKQiEKhRQOpZlDEbI2dlD4E5RD3BG42iCTLrBsNIfLZlgLCQKuks4RUpU3YWG9aP3NYU3PCFltoyOf7WXUna/rQEIcQzAabUeNpMVdWatNfqWCYOk1M+jCG8aUhR1sOlAQTZGvSPaQx63ftgm0Ir6mE7x2h+RmeTKDX/RB0hqJTvVy87EtL8vchqzlK8oowopo7f4koKg56TKleUzT3UIqVlO79Nax7LoYPnQ1kJzxU7Ei0DhE2HplokavH72ujR3q2SwiVusuP7Cqlvbszz1NdgUQAU72SFHt2B3jpPWm4TpX0Hmj9rVphw8qULCfdv5bzamEvJOs3Ipc0IF7YerYWiuVvGDizIfz7i3++H1FB2le8qrBIAAi31WwjhH8f31Nq+gAcS7UxiIXcR1TdEFG+w34/JdKiON5Txvb0SEDCQHsiRO0WONTWSUp2Y4ArOJPJP+nGqN0Ixcr5eEqZ4bMv9ru4W88rn2Zk35U1euLa5zZYJHEat7mcPzyX4ma4AAx0236JahH278pvVYHtUiyhXm19RzKMtO8q6KyoiwelP1JiG32n0wN/rcMSq3fcaDOmRmUJtJ1MTR2urL2QaIt9Pun5y9/wrlZnfMXrxMqnFCKcVM/m1yOHlDnVq+bXw/+L9aJLbkL/Ixz2QefGxfxvvnJCAQXed3+e9l/8zK43JCACor35aBnq70CGgb56uGPi4KYzUp+jAidBDZ2ZR8pJwjSfOm0XdObR+Tmqd89g15KFTyIHbWz0XjLTdfalIOZdrmfSRtrCguubuK7zqvbUnOZQZB0tWh7oyCQVcfMS+Gkh3ga+edQoOnvPigHAdiJWcV3ExuT3tczxMhh3kfbnhPwjbd0/MUTQkr0iLCFC1qWxA4ro9Wf4VurKoyL0QhfAth1ywsyBt05yUHf6qCzXNqsPg8EXtYYNxeqJM/zD2wcFkwtrQ8PTT2pyTjbb4l2NQKw7Ji5QvZZ7sY6C+dr0ivn6xctX3sdQG6nh+KZAcal9tD14StZtwoOY9rt+5dFrNIMP7uW4GprXD4eOqlhoT3vuShinlnOSFIXXmptiv6nGV9fYJW78Gh1ViaBmpi41Gc2866F5paysdAnNTtVZnEa1qvUt2+ONSzDG1cY469jZc9TxpgQaoJTLFnYFh8gPp1sLLh9ZbtD+jjipwI6jt6HK5j0tklCz6+xRwRV7F/VsIsSOvpi8lYSR/eY9qjK2Lbin7fwKlxUlvc7Wxxv1VccbUs2luey2UtS+/5VnMnRIxK3hDTOZHiucZH++ygLzLzdrgQzIuaxuJEbv3oeRZ1vfIia/qPrGUGVj2HGGab59a+C9tbUVxxy2PPNcNN8LteH9Bk4DNe9WLsr6ZDULdJwb0qwsJ1ndV/b0WcSzNoj0yaeuGTAen3JenxkSll4EdP4Qraz3eAp7cGrDL5izXO6gUWejpdiEzHzDkuenjplxrzVtMCd3I8QEZu7QlDxVdoE1bxJNIws0qxjPf5Z0VBCT5NVJJneBq5A1XsZm1qxyJqy5daO0mVoTb//+rVu6eFVjHm9gXDPyA1VH8O9bUOaJXfLFqcXO9adTMiFkG3x80zf5kLkHtvtbsj9hytx+1m5Lp+P+Xz2fp6vMfN80/ZlH9D2n3FRHuFs8i0ax2Ib+ytILaFxPzIDjbsiV1vJW34LiEx5fbeCR0g16FZ3PjwwX81JuUH0s1iON0b9eKjT48qPo0d/GQiyWBQzz4sP2iZWPuKXiZY2ReuJxfNaRsmf0PYgP473S0Y0QSGq7Hmn78xrKgpf2Re3BbnzKoZQqXySMg91btTnegZWvEUT3RsLKoMQBJSxIbLWd9nC+RYaH1JD3w7kVxMG0EtIJc6j94jTBls412LNa0pondwZNb/ZdWBjlQEbSUtPO94YUL3qKk7AEec52tbRtE09T10egUHzcCnhkuMv9bayZTSK8WZkUWxjfouVACGyphmkfZ3xBFYxr+81K3qPuj2TKegNnMkLw4UnKoaGEozZyc51TL33KMQSTzyhLvUl5AL89oTFP4SQ+JGW+JeBwOD2eZMTvO4xLcsXn2R82Hi1yTaCVcBUlmun3qehjMF9mbPVC9HlesCjsRIqbJ11L/Y89xpXvJ0Y2n5lh5PGhukvLjrYf2jw+ZrQAs0XO+nGvB1ixQKYzdHvhfabUUJVLxKsZ90q2fzqUFMF9OUuY+Hs0QwGj1j+GiAuZN4+qrLOzug2Pu765IfLAz7NhCevAgy/Djz8McF1JMjIGN6uMB0s/3SVfXjcraNU2Y7xpnTBPN+YWaxhhedbnrf4+JLtheZdxn5F7cWoxbH4m+CUqXu7WElzsDmv5Ncket1d+hiD64SV2hdVomX9zZNJj2mPI+dBV1jCSPjK5kFDRLThJXNNv6gYyjrfFG0x4j+vi1g7Uj6w0qmiKhS+SrN+6Nom33bUzXme1265iITFy5xp0gRjbVSxygFVKIrjXBuPFoiMrWMcG8QJgVTExQhjeJ1KW8oLY5kGwdkBV7fCgQAme0yn1Yi0F82Ez3KpxuvZDbzI1MrLYRNvXj5OKAxxTZ+pbwJdrV1Ugbq5z7i3yZKkVlLDQ0Mr7Wu7Qs7hJ/mp7Frj+mDBmubqVqYdPdzWjVbwSbCA0BZynuPcYYzmrozAptgzd5kpBMd5TVAK3/J+lucxu/m91Er04tihIz1MYwEW+W2F2I5F/NNUn+bJ9q2wjkuzviMO/2Us/UlzqqpdlDyvKZU4KwDDpGi157WvgwTU8OkwG3Zt0LzNM0JuBPRvU8zqUAZJEjQ6/Q940CBJalBZkqp9Kyl8NtI0LB015sm2z2Bj6NkE7YYhfJ3CGGxXoNWoMKRmZWjDjDUrPk2SerhzzYF7TGcbbgDztOO8Fpl4YcB7wS0+xNSJJ6tLwZ7WjCBB+hrHDNTiMxkFnF3SwHn9nIBfU7QKHiku1SA/UguLcZ6W5lXQ7oxomG3KowJDaM2nmPtY34mHILkIeU1WbAXEjmm1lgKbxoLT3t7flY8QTgzLreR8rHi2OHhS5QQgVLBU4vK1u+ovoQCtQtXMX106nzeHQzsaKp+Uhn+Z/+o6YFrKt7xnQJfJsNtbFlS6PbYWn0hfEtjFjcFnnwhrcGUqvt+qyYytrQRYU5lEvAJoovS3DJ2iwlx60SDuLYlqPQS+xqn7vqTCImhk9KYcBcCBEyNUDZf7jEGJYBXPa0chfr10vkS3vbu1RAKrXhyQESwRt/FsGmFrnJZUEoQb4xQkJzxbcz9XC9MqUXVv8OwKKPjMrhBH8cbPlcyp8mC8RgCKWZIlEa8a4vPUa2HpOGUEmI3QqnK65/Wyqz4ojxz0A90rt3+cEEZrfo333Oj5qp0BDidrFeK9cWJqoYjPk1AoEoR/jFxl4atphMBjaIK05gg4rQNNK9ZOMR4lz+sAB/1EqjxfYk1trvzgXiQ9nLWbaZYg2d7Vx1VSI0idSKBKycsty1Y/n6gjaVAUCtDJ6x1pgdV0pudJeN4uFImkwGe+1t/yD56M7qo4cD6GJEDvZxE97zMdypnu1HKtorrCeWQP4xpq+ZMaCVqucGhC4HufNhQcuOmJBgxYhVLvbDYueb0sf0MOeFKb1ox1pfYrlefrVjFrmiUxvyvKtSIKgiiGLJQ+n+gLIHqe97opztlAGO1RfnAwjjRfMWnl/hPW/Hyb4+nDckp4C6v3DCLyvcDMAHUPGwkC0HI1GtdQmYMIKa3kPeppGWqoCF5twyIPtcVnr18/rxlTlJhxaHFwF8Ept7afL+kirQihdNIOtEWLkcJjqDO72LtdlsneS3X8+zr5P30ZxlQMVonpgbr4ZZ+abZg3rnuzz+2+ZrzULUJ3ddmu0f4v1vxT/ecJSPtm+Xi6bAU9RF+9bBf+H0/Z/XEqCl69bMD/TwpW7/sHnafj/1sGMV8aONBPu2EI+jY7KVi1ho4W1RK044mlAtVbtp7tJtBOLNd/p25uzKUreBgaMn00TqWAKPZClJYF7Txdg106RI5Nl2G4OQsxHu/2XCU2fV2e9ARu2PQGhC9p0WvaZUBkhgdEDUMdHWxqmRCjaSrXe6DVLJ+/5DhAmBnafmRib9DDqrf9n2B5mHE0ZOIuav9g3Edo9uW/SkyzdbKl/k0RLDCxBYfbzbq3YmzkytEgV4+CG39OCjh2KTSSR5pe25LF+y2fKXxLmY4fjP0H895WyF2HscuFvzAhFUdba6/xPiGu3cry+EdIO69s2TNOa7m9zGNXmFBeND0xaP3nylf61MklItXEWOfS8kPuNqRN+ByIVgSZmQlvURcqoE9D/oF6+c/nnpc0zCR3lR9qJUxNOba8UuDogPaBsALvshL/qH/zPyztpwvLQVKpgEadDYtMNeZ2WnFGiDB40FWFofHAjYC2llA2SghTWmgRMl0M8sNGyNsGgTRV9upya1PRgHLb0Dv6dkQQPTf+UQOF9naX+gpvrdY2+UUz3hgC/3W57NGo22QmUg8e2dFV/t2Zyw6WRy0SNaiNL2DtZrENfXWhI338F0IlFJQkpxQEYIIYubwV4yD7f8jFj9G4aPnaJkS/4TbbP7fxrXVcrLKbkK5RTfRTX/zw6gtEI4KoycU0J38IuE1n2PXn1vIo+JsUewFL6xzvnc/nLU7MQCH0TrW2h6s73fCkt79T3U4UZP2htZIslF3L28Eb6f2GBDENBThwA/CVFCAyVUKmxqVODj8LOCsWxTY70HufNsY6UmH5iDx0GJ0dG0PTjtd20qvc3tJxg5lCRpNV6MqL2V0le6ptD8esGeIj1Dc9D9pbsiwviqB3gusA07btossUShyFEMzN7ZQgNF0jou38VdN8sEZ0K50eUuKNSL8TlS+cqpb2DDVmNFUdVdWyk/9QazQ/mAem9HBtf+jsRau/AFCh4WJkTHVs6mKEfFpMopNZaAGlOa2D19Bs0x0nVvVeaB2ZbeoayKPa/oQ1OMmxV8EI58/FpsTtlsfJMD4Cac7mvLDd7B0M+Cw+c7Vs730vhCA9esIaZO8mhtER2vHSS3BsAeCDyKMI09vB/Dw0w5znDQPlE3A+vn8opvtpY8ETLnhEWfCQOxi05BiAUj5ppDT3FQGmr6drpSmAxGKFmB9v2UOWCEeIjVslR3qQ6XCLn7NRJ52tuGR7genYHe8GGzFVZApQDlv7hdl+ZusH7AOfaO89rXYG2SvgKgV/Oo8gUUxU2VwbquA+mxgWQ7PFDv2qpw6O7AU+nn/Scb7qPCl8+hYgE9L1XFh1HmiOFglPE0vFeBGBdOwW3Btf3YTE9ocsB8v9lh47ELMUPF8ZAvZ7FE6rXJ4koWCBGKplIyyalIrPyUt4hggr5ZWA28hlWAHkw3xt0wS26RYfu3OkPu7x3fvwuUee75eXQSPeM6RGZqfVN0m1XuAciTP2a+Bpw9y5vN3hcUhm7FCfUuynntmnFzp/FLEvP/T6GkGLXZThaBsu4nGgwTQZ7tUFP6meatPEFC91Y+EpKqekC9EbiduMsOUhIFTN6Y54wVMeLkC9a+DMO29DEWPwLRSAn+80LO+p6r5QU3AVD4QWxLwk4fZcvAqNiqARKTbd/WVozTJK6X3NknymM6nC25AaSzqoqxrvFO7FQ2OoZGaQplaSnRXllGl7zEZ+J8Ij7BnYXrGN5K1u4qeD2deTi2HlQNxQar8fePXOT/6ADG8L8WQjUt10CvlhV0ucuM6xsA1WkwG3+W1vJspmhgwbvGtI5GPWNCOIMWIP5Q2gtjA9T/eJdY2+r0hinmglXId7Q2+hLtvNiO6+Hcyj68JY+z0fpED1QX5LIrxTs6jnKR3Ah9X33utRUlapJ1EGB+kxZyuD85VPVyHUymXkvO30CI/8IdYMhe6l3sWsA5QWPIRAkzvZ8ODUO08ZC8aTALN4iWnPydmHDJjHw3ZlFgTgg3PZANp0mt+L7qyujqPFKTn9h+7YrNC6cCgiD2RUvAVBP6onvqMMbz8Sep459bSF1G+xY5a09WEjqm50HrQ4mM52gAGcu/cBqFdTDCRIXltIYaPTGGt5iDQJYSthScHP71AlE+XI6ccqDpkzt3vvwBGgXKYOSJB4PfCrV9y9z6uWdVAq3ydbh/1Ehg7X9LaSKfS0WDiTXE+5wTy+3AKaT5f9wk9MlWFy2Yvi3vkbs7Vx/1fMkPj49kPcGMDtc4mPhIt/xPp6m023shASRmTCGrQS/Ei+MAQMqnf9Q2E2K8V82tORye5o3eY6JsI3PlmM6ps+0hMiqumO/rIwAHOgZZLZPrqQ+s6i70YJxqRTR3poL2xDEOUwWw4Gu09dMID+M4m9op9R6VTOH20jYbB75v8i1NzN4Xx/saFZ9r26aWDkr1ajm44JCVu0bkTh2FKZFnk68c870mXDvfr5rG3Pmy7ETk8YDqDKkn3VfQMn/vzhV7fpEQz3+4vJom1bi9b0Xf6zd5T3to+k50vlIPUTAUj3alF7PBT0ZzJlr6ARZoalOXRDLmCUjb3pwErxuDLz/1GZ4o69RM2LUjBZ08MAUzRt+8A1ml6CNuToZ8k+ow2Fo0mKPtlfRYGSiyjfol292MEVhB4tQ/8WhDGIgL7cej379S6q3JxUpPnrgsP5vNoWPuCPe7Uwpi2xKUU6r/57Gj2nMHND4vZH2nR26CLqQe9cZ/O0efWynS6zbJhkb+Au+AMYH8S3NrpMInWd9F4tDaeStSd/UyvUSYT92mFf3bBUIEtXhelYQrULjaDOI2zGk+Zc93QBDBoR9Yit7WPfkMdtuXqnsfmXBxMb3CY3BF21PTyElaUKOQhOzTcV74+Q1LdIvVg1Hpf8OoyuCGMqKHPy2cnay2iU6XUyu4W7h71+he55tA08eTVnKTQiG0ojtT7qy80JoRIW4b+Kd3J7nAy23KWqdvrMzg3Iw38qIAXNSWJgp2dBCP7ilZNXanumgcQTgjLWCc8Zz+sVI5bhU/j6E3RJcE2R/Vi9++IzmqhwkHzZB6f+YL7Wnej5ddvdFABYsSbU3eDzcTl9RWqJGPtwHfwzyyaR3P2StfBcOFgGjaDnUHxoWgeGCeZ1oSxtlCOPhsSy2OJtcN4fIi2wjIpYz1Oacs7XuZ9f9aUpUON1Z3eu78U2s9MNNvAOEXTlzC1rwjddLKvo+CgaIa0DXUO37mZkA2sX9t2dCR+F19ziuZxw+ouu9z1nxpDMfOcp0gb8N6skYsNiLis7Bv4RWd3cSnEgPaE4IGmEDlmOpZiM7Rv5YqDKYsXLwZuid0I1rbZdEJuqPsnyjyFt40WFPQrNJ9Q/p38YwQV9cKEjBt6uuG07rR1O4I5vMiCYhIzoVxq2IPOKY+A/B07WFsGmCUOX5v5BhhGynhvw/bquip+q3e/rLlNOHq7EFtb2eTy8XbgAj5iCd+6lE2LtmMOU1maJmCOYpUQ0us2tGPhOMOzEOxfp4nLG/Q8DDE8zsCW224Mw/ZSfD97oPPXwmMY58Wo990Jt5IhlGyxVG/P8CdoNuMnrMxATcnKb7YJGfUgnGzmYOLI3VzyKfCfqzByUUyoidcR3yWKJeBXA54XAU3PD1odnxoXl8cBsSugVQLpJ88oO6t10csEQhWHC3p2eLq8F7vSBNecK/2Cq4W0w/hBv3/02HvaB5+fiDcEjCrk9cg3LQ55gBXGhxdEIfblHr4pWSCa3fW8nj0tc+oYousye8XJU93aycUVLGO+/c6DEieo4j8Up25yZHwVe/UKwiJbW/x7K90+Pq6w76vgxat07D3MeGP9DP9nBiwreUfKZ+Gztij/M+H/jtgWbowT7DM4h2ASeyJjMSRuoEf07ACFMvyhFu+nlbjiU8pP7uf8ON5b9+v/32zbn22opFaehYkDaV/swOSC3fu2Ur35KysDNMH5YcmP0dBFzFj8jXEepf+3g19roix3zo+3LWStJH96X/n6wVxGQnB3E1kb+WWKKvhSserkcVz+zARS8p2iIk0j/qwJ4az3XqWIZN/dfZcoBqR6Elo+mz3vqAHPnn0F30//5lMLD/QvkpbjpUmZyGGj6+YV2wNeS8TICk5w7byLqcLW0NH2sFK1XCnVA8cIekm6MJJ1tM1KfSdRJ13bmaoOoOcdBCIJ29IYXR6KJzSkVPkX3e8vsCw7O48bWimv5LXbEntAQqut59e3H/o6uTOvb9xuxvy0/c4FVI94DVFMY3UKeZFd1NhyhaRL+1biI8CJqVusHIeHYJp8zX9rk20tDdzJHF58CGWJb/8fheXhScaV+IgeXptIYwlYQ0OGMCPMm+4ApwXi1NmXWJPXcSXVTDkqSdGvscstYEr+Fr5xE0WxAGtkTuo6nn66UBAk37CSPNQgrjE+NoXSdInTVaCXqJmzhr7kXb9i/nUQNi63x7NpweuHITdQ0e8WQKd/0q0SNA9fyS6sHZESARkLlTQGv3HKs81GTyZQ87LC4rbpv2GtPffa87W1AYtOuyW3T9s/5DpPJLjF2pqwaH03js8kQdGqqea2PPjkqhHVZjEfE28C7EKruEUX50Gu82LAvIE0c7Du5tsBznnwLQoKsu1nXmb1wiekL62swjSjlAve1GxJPoKCKn5CtebZIiYJJEVGoVETsHHX8pnSgy3bJz4llxm56I5gKT21wfWm9bisB3hvd0H+yUCc/3ygR98OimQHw14gARjelWrtrWpP3DEbq+yeZpRGZIbENS8mQkl7bMEFLhNVnFT8R0zomYOmxdiCEsvKaZFSpk5sn4uj2dn4aZzk/L643EsUNQ+3SOmwn28/coRMa3neEv0dJlqB3ls6Ey/6qZDbWG3Lt36eTAvZWnKDFojTovLSi+5wpkg2enQgoifVdzoYLLYBbm1zYRJlRetGsAeVKQLsDGHo2ioiMCg9zg8DzYh0Jm0yUgIz343ymOU+eOA9sDzB22IPEhVL3eRKefUTL///1FINX56x13aKvX8S98q8OD9K9ucB0e/PDjmGnSFfVX/+zUW7A4FKwYjOc9/DOZB/rn/IuAwC9rRROVwoWub19OJmDHdguciocRSsKjJzIe4X47GjY/3fPm0NJdN20lMyL3DoaUFU7M9sxnIWcq0NlIw8RRjCxnmv5qWva29OzHZ6tKplQ6Iqdrgun4JM43IzY4lCpLRlaPhIwLVpeqXm0xO46VVarBSuBHhazhW3xfnL6PMBxTXozUFnbMZl8LoIce+351GCmnXStW3raypuRWAVn8+7u2wMUjh3ulTUtv7VRoqrWr0WMZqAK/urJja2PEnC3PdzKbJr63VPUtL919tGAqo3DZGCFeq1ryhlUalRApp/B7kDYunaz1MWntDNpghGqZEcx1PdiDLNOolLtkGtqFyb2IdRp/YxGyUQs+5dMd/b7nbF0BFVSgbCDUIHJarpQqx1DXsj/K0RFHCd67nc+cyIiKmC3/7nf0ZF3eLMVJ3Khe0laf5TfI7/1gS3ZqwShde2IxdhetBsJsomwb0QkpmgNKRopMrsWUmWBASOZKgJVwyM49TAa03CmA3xKOVYJxEwjYtkvmDUhmwjwfJsTHnrtWeOTw4lMsyjst/xNE1/HW6/b/FnVk99WcfkJkvH7aUUwQOI92K+0bo4t/oBs7nsnJB+PoH6U++uNK4GdYlieQYgS7aR2tBez5Jx3Zowk1b9THMBIiCUC6YTp5NMr/jLnzEuojEMZ7rys3SF2xyqe3D9/N60ox3tJNMOjEvwGFonz0k5qRhCWD0T1pm/5sIrZTbW6fPR4iK2w1BowoCITgXRz4MIi6ZIeVUrK6f1/qSwqKoJ1ybNtjH2Elk0UDvo9OoKzCrdjxtqNeu0EihS5nl4ae3Fo6yXwOYQq4IOaSutrPblvOXZCXNEhHj09ok6DF1EYYWXZd5ef0Y5ehdX65FO14IcIf2MTJR/C78wNfjGsPF+3ZUCk1HmRrLttYZ2j2ph+WMOqooQP+5WXyW26sDPMmt5AF01lTvBVdtj7gHQr0P9hTZsDsK1OQtX05src2C0az0R7Uk5MHk+KowQVKnJRFHxtHDSCltMlZOu2D5ykPvae7x1Jlp8jyPZsysOy0E0PicsDF3trZ8Cxlu5koLbQcI0wiKo3welxpRANlrFTmKPaFMB+MIqmVaac0c62wSj8ScBeUhOLcyvHeoSVdLIN6Kh3beeFWAGdo4DMj762z93Y/i3ut/zdZ/l72d/L/l7297K/l/297O9lfy/7e9nfy/5e9j9w2dWl4YZv9+/QpyG61SLhI81F1INnAdDZivjpm8GLCsJ3oGffQHYh4//BMON7Wep9QLscB6Nqpkl8ScskE02z0/yiFu1MbHKSmuNQdAORw0itQiBdQ5fWpC86QdRirzC+zUEoboK24iBpchdhX6S/Buoj2cYcwjymr3jiPDBsYI8kS2bHqVZCQpefwa9nEDSHBW4mJj0pPMcX9KCa7F1POVBcWypdPqkHD3onm8uTAnPka6MsTidweqp5W+j3+qZAUBOTIjv1UPM09hdF31cvwgvzghCZzOuM2pQC1afis9cqnmY3B6ohxX05Y7oFJt/Z2RUf0YKfpUwGB7kt1PjP/jPRX1sG7bgZUT43zZeYmn4R5a7YKVvHXbApKMsiNeDH3rvlUtBpRx+txw5H7AozxoIH68w8K6pzFcPVVekfKssoj2EVa0ddW99xFv0NzZ+jXciS9SH9ryFAcqvt2QvPQi+i2Murs+/9u3m2/fdGbjpejTc3Md/zHxwvtGnWDTTTZNNM4X3N21R6RQFELWx5nV/FFSM1almSioPWTUNmMoPSx0haDrVz9AxY6aaXUFt46h63VaBpgo5BXfujfkhEr9GMDyQ8wjItaFmVY6Prxbo2qk6FRJD0DW01IaWdTO0YzxXdML6BkTckRbqVJRbt5R4HcVpS3/GQw4kSBOHUcSr+PgwNpPnOlRD6b4jdmDKDwb2swAjfjELMf/6l0r2ZWNvs+pnVQ9uXG4HpbrsZR97HZ83tcoIM9IFHNUVXbgAryHyo2eLkgAd8al810POlNvy4ILYYYcc8DsrDD/m0MSUNbr0ytHYPExbWm07Jh00rfMpTwEV7yLJIMsvJXyMNEBfsISNNlq0QF4Hwa8X9ifrOnauFk1UCKUjbGqeacuy/jOZMvihnJC+vXrazIXq8p+LLDtsAlD5u3csNIFUhp+6G/c1spxipMzCclNxhWjoNRM7Y45SVtcxpRsnykxmhNickYXHCJqyH2+oQag4lxIo5kpTYp61pgEjg26/aubldyGUyrK9prLiFh+bIOjndv0gxybin/OTBsSiBfOgXaMRguK5F8xMh1f55xhnHIFdW6h/uyojkHEWXlWsw7/EWx9gsDZCnOGnKcr4t8Fh5lz8U5Jrt9HgbSB5c10ZFNmDlSjNteCxPkmMP0iRrsZ7PPS+61PW1ALPyiBPhfpYzT+jgb0t+KOdjSKGj5uVYVTmq/LXDbdty7MLTPWXQCB0ixg9Myn3ZWz8cjBcWpg/IsBPitCJgGhZ4ejWbMBbfv4e40KfqSxdl+Ye1QI8Pg+Xy05iu8LuVJ7c4AWURCQ2+rCJ+kfbJKf/D5TkQgFH9MUKT64Je04x1W+2YheqsZgZQC/0VabGT9EdqwkB642sxcU5B5tudc704ksMSWlBlbaHPRKg9p2XBzvHr1bYL7nqrI2bW0Ksi4wgz+Vf2d1XoCtssr+RRteyimTDAYOY5yi/hE+z0EYm8X8tr2YlMfRooDYqTQQ+TKvHYIHk+VpODZaR/zHbmkhmxv7nmSsRK7TjdLoxDkYPuqPMyuthHlRwkfCvATHBUO3m6x2py0rDjIWed+ndh+N9O59Gy/jO+taILG5w2RK8J2lm45aBiIkazs38vEVAlVqcRmXanSHqN3a6XwpuTyQomJH0zs6mvRbaaFi1sji68qmTsKYnWvVLeUwoquL0+ZqTl2h8S988aqksAkbmz39fRSXxKAwrVXk/W1kiEla1XdEp3qoOCuk+HkJQi2k7pfaiHVqgda7yL33SXjNNuCc35+hao209wCzEf6nCLD+0tmeMUeP2cInfxUGj8lWRku3JaslaTSMFe1pyaktfeGPVxEygxv1X+JzxS+GuW+8tvFRy7wfvaZWR7SJzV4dhU7uA2UggPmPXJk8u04X1TO8S3oPjUE9VVessEzRKInX5Nn6+aoBrD1xnYlUxuUMPsh2D508kG8VcfmdVzd0kf1UH0hfLJsz1/2F9UBIg/iQwhd4Cxu57hwkXC0rZRxJj+R3HjZ5Z8ejVCIAnxxJ48pbey7IOVs87H8K/PqnePRogZL31DhEakE07lxGiSn6nIAmUW5GIIoh2hdgYBL3IRfAqg+haIgVPIZSnjNSRKllKzP7tMwE1XNbLYIZTeEmsh5QYjmaZbp5X9CBzChnGGmi78EfTGAz45Qa0uzC7EfMzRuvwAjYrItOY0nbxtC5ya3v/49cZIsgxxJ8BFbk21LCAH8/v37iBsKhdtczb4XfKNPW6r84SMJ0r7X9iJqUt+dGrRoWQJxAbJ84RO+wyU1k6vSe/N6arTWpIMHglBxwjrIqr0wWWzBvHshW5gjO6ohk2VPKziO5pcKFzPVRzbSP9ReNyanZJnupkiD/U6sPMUNWLTHXfQEb7BXq9VQayma8UJbttFPTU6dG+Jdy9mh1t2r/5Vj68ohNHY/2oi04EsG90mxEenctjed7UzgcyI0VGiRFbC/iGSi2RneHFUr0vmA2Ec1MXCRfb5LAJl2Fx4FHrHO3PTjfeLK7GfXchnDl05e0MWD1a+3LKOOK0bVeqWkrsSLowgLKYbLp6nUJpXLd3AKJRQk7Xsoy1xP8QJE7wpAFIzXD4K1Qi7Zo60yPBUCWy5GWOSGaJYtJss60er+1vKOkngwDlwmrbfsB5XN9zioSGMi8tnwZKahcLWtb14j4maAu7ZEioftaHWH6yznwpdGgtHI/SCXt2isJI9t3/z1kg12zQgC00Z8VNxTVq3HnwYQXJNDzCRwgq9DJuoXa38lIBdqp8WvJ0sYyDmx3zBU7Qzun+zv2r5TvqYuqdEt+P0Fgm+3UFCG789i52lvY5kNYdxcBbLfSxxxL5vX+yddVwaghjTtbn79tfbf9+XsWW//7HhxuoqC/iSXZJJ7phwBI2OKJnxjn9lXeYgydzMGMedGS9NEASrXGVl1MSPDQCpfcEgU5p3oWd7sKc0hPNhpZdQiHJptzdZ/6azTqZ6JL63VmycJ2RJzow3+d0zZCHpHHm194X0ZOaMxICpzL1zpNUio+UVOTfm8AYqoQ2frJi1JIEDl2z/dLtIJRNfFniDwKG/mnUiZ+1oCv+rVTasUAk6DngeLnajSZ/TBV0lYz1DPdogRvpBXhZKqLBQoH2OTb3dm89X1epbhuUlet8WMIu82S0n4LKgfdvxWzZc0aiV6rY3wNvZVDZW/W9RZcFokCsIONNhd/mqiO/fmTNH4Anhi5Eg0FZDSsFxZrSBtpkxqHAgi9VS8U7v8UAtjh/zGFa+e9+Sc9ieRh/31z9G7QjQU+o2AwALiO4+2QtVQSw0myMcuXvJhX71p4iALVAnEakuWIMYLXHh2eu6EdAIl9TJEvjNOLIE5sxxKDbKCcsfjjtQuqvlPrcbcakz3NSWRNUrunZaINSPkdLy+3KTOc7f3U4BUyBT5fpmUh2EpdQ+9JsDsvF8ClPxjvILU3QTuDUS1zoMbem3Bc2Fsc+rpZ/b/Sw8B6F0EwrxiFEh22vxNokSfYKvFLYrQZFaegNCO5NaAI2ZftCN3MC/jrtGkVP434YqDYJf8Op60YXgIITsCvHaZqCHRTMgVphD9yu31Tmc7M1+RSsYPzOg/v/efElXPsV/rWqWTZcI6NN5y6VgXVdOSydb15oj00l52E7O9jsW5gaeIkcTbum8rZQR0kOzDPm9xpl1vGDHQKj/sJ0pYe3l0dmHjwOYQZoPB+77tTb2tBz4HQXdq1me56W+edrU5oyIAg6ewn9k9VudCHgRWWoNILqVN/lNsaV0V/6ZwmBqYcIuXi89WFXiEFAd50JGKQ0sKWmHKNWFmHF2L7o3LZZJEWkk0m59x/Hy/jMih/8Ah6gTDSrXHq3ATQ6BfNCA7R7tfxsZuZfmmNvpzKGctbtXlNOl62n7dnrvdvpl2Hj79RyNbjV51mvhG+nvU7WB8n3UfXNJWPX0UZ4vp2ZORf7VttP2maYOVakOh6L2cQGfBsSaxvXUAKbKzqWLdbadnqht9NaokGvc+WeAYEyhNhOFjO5eWm2brXaK8XB7rDVL0gw7dZMghYrk/yh6AEl6yDRfULxIz1y9bODNFNRNCaWBZh6C+rA6OeGCpVbXnYNn34gpK8q5CpnabkveTL8owj8uwTUTvC78gwfCTMLOacsdfqjUucQpfJ/mg0ZCuWgugm42ZHA2r/WJ5ZfMGPsLMlbpJ2XwleL1mljmvqgDZPPEJ42eiQJCrdgaiIl39Cvy7EWS+xD+/3LbQYF1hTj52CRX7CPUCoTNmhsQ9Y3tZx58XD7KJPuzGSem6JXa69Vb6T0BYtUcTrPmUHE0GHjQWxLdGy00MUe3B2OiF6+UCDsTf8qk5Zrk6c1dGGZ+Fy6iqNfwm55BV+NnaoP/JcnlPVuzb3jHmK71Ou48X//eSlm4wk4vovdpf8S9Wd7etmDrvSI73hFXUKpaZMuu1HX86KV21uenjOtbAt+l+bN63eZx29aPnDYLyPlO3L0615Pw24RpMq3oJ7SV1pvt3PRJtRTNF3osbuPMeB7+VyLUAG6azseOCJFR3yvc0iSTP9p5EdQdcLQsXUVjvqOiBrus0PNfrhj5rtxKK/1mTIfZ1OhXXIGP7rGiEU9m3ZsPM0cCVCS5BDJZ2nJF2FjG94ktQWooyK0bFhF/TWkJZwalndLucr47XszHsONNTi+tlqrXcT+bb1T48kacRfWyaI5cFNqv+EQhf3W9xgCjroY76LbWxtELwfv+jV7bmUflzksBSWwklQW7T6yaPUzVNNoEvwYDeg0+UTRkMvCF4Tqyh7jhXy9DzjK9JySM/rBVBX476DCpPtG+xmtmYLnuqJnTwKCWJbvOxsekyjBSNEQfgMT5FO2m5CGCNMSdy0yWfWa4eEVZ/DtJ36WrJTQZlueIXffQwg1WSAxDrDA5u2QD19Wt1fmOQWr1aKKmj6QPVTOcvpt7TU8zK7mMG9GuvScVPlXp1G40TS/h7YTd8frHfnMAYGJS/x1uCBgTbgrxXSsegx8lkGZqUsLCS3YVGSTIIEPnHoVGE7RTpUy3338Y7Vvzx9vTe8S2kR9pbc3VUWJC8puiCl6VphSUpF+dEO6KlWbJTuU2pBTSHLlllA9MHnzQLk4PpPvWFOU3PRVvwYEmStY0beaRoREzXcv1D6Qq8ES+AiR+kLgZuvvpz9EdO1/12Z1PX11l2DoDmaxtVAn1YbQc3FQxpC0RUpD+ejRdOvY7z3rDiwUm1q/yhSH6yGfOk18E5WjXbZ3BtuZXqTFRicXBi04njKasm6Kdzlwdpg8S6hA0up4DadAo7dR+yGvAdlLoIpOze4cVHe55iuFtzc9iOApbtWxD/5nM2drKf/YK+t2zFSWTsweaoCodaAt8dswE80rrVpfKkO4BEeFz78PHjO4B9TVDVSBwAPv92QEpC/f2hdSC5jX7Fv33/niL/l1287ZmM/F2V/VPKd/PvTQ/7XdRyzfYbVzY9Fvk+OyL+MU35t6O333ggmdOagxfosMJojde+vDlydHZ8QN7fdyrdh89978AUEsDBBQAAgAIAGhNUVPI5nDcTwAAAGsAAAAbAAAAdW5pdmVyc2FsL3VuaXZlcnNhbC5wbmcueG1ss7GvyM1RKEstKs7Mz7NVMtQzULK34+WyKShKLctMLVeosFUysjTQM4AAJYVKoBojBLc8M6Ukw1bJ0tQcIZaRmpmeUWKrZG5oARfUB5oJAFBLAQIAABQAAgAIAOULIVE2YVgCRwMAAOEJAAAUAAAAAAAAAAEAAAAAAAAAAAB1bml2ZXJzYWwvcGxheWVyLnhtbFBLAQIAABQAAgAIAGhNUVNu3QyufQcAAGgZAAAdAAAAAAAAAAEAAAAAAHkDAAB1bml2ZXJzYWwvY29tbW9uX21lc3NhZ2VzLmxuZ1BLAQIAABQAAgAIAGhNUVO2svfIpQAAAIIBAAAuAAAAAAAAAAEAAAAAADELAAB1bml2ZXJzYWwvcGxheWJhY2tfYW5kX25hdmlnYXRpb25fc2V0dGluZ3MueG1sUEsBAgAAFAACAAgAaE1RUzUp9IC4BQAA9BsAACcAAAAAAAAAAQAAAAAAIgwAAHVuaXZlcnNhbC9mbGFzaF9wdWJsaXNoaW5nX3NldHRpbmdzLnhtbFBLAQIAABQAAgAIAGhNUVNMlne1jAMAALMMAAAhAAAAAAAAAAEAAAAAAB8SAAB1bml2ZXJzYWwvZmxhc2hfc2tpbl9zZXR0aW5ncy54bWxQSwECAAAUAAIACABoTVFTjRNlHbMFAAB+GwAAJgAAAAAAAAABAAAAAADqFQAAdW5pdmVyc2FsL2h0bWxfcHVibGlzaGluZ19zZXR0aW5ncy54bWxQSwECAAAUAAIACABoTVFT9mSos7EBAABlBgAAHwAAAAAAAAABAAAAAADhGwAAdW5pdmVyc2FsL2h0bWxfc2tpbl9zZXR0aW5ncy5qc1BLAQIAABQAAgAIAGhNUVPUy5yFfAAAAIQAAAAcAAAAAAAAAAEAAAAAAM8dAAB1bml2ZXJzYWwvbG9jYWxfc2V0dGluZ3MueG1sUEsBAgAAFAACAAgAaE1RUzuUvZVrPQAAkGAAABcAAAAAAAAAAAAAAAAAhR4AAHVuaXZlcnNhbC91bml2ZXJzYWwucG5nUEsBAgAAFAACAAgAaE1RU8jmcNxPAAAAawAAABsAAAAAAAAAAQAAAAAAJVwAAHVuaXZlcnNhbC91bml2ZXJzYWwucG5nLnhtbFBLBQYAAAAACgAKAAYDAACtXAAAAAA="/>
  <p:tag name="ISPRING_CURRENT_PLAYER_ID" val="universal"/>
  <p:tag name="ISPRING_PRESENTER_PHOTO_0" val="png|iVBORw0KGgoAAAANSUhEUgAAALAAAAFACAYAAAAcUvbzAAAAAXNSR0IArs4c6QAAAARnQU1BAACx&#10;jwv8YQUAAAAJcEhZcwAAFiUAABYlAUlSJPAAAP+lSURBVHhezP1Xl2TXmSUIxl+Zh36Zt3mbWj3T&#10;a2pWrarq6crqSs1kZpJJEiBBAIQGAgFEILT0CPdwrc3ctNZaK9dahWsPl6a1uQgBMPfscwPO9IwM&#10;kMysqel+OMvMrr7n7G9/e5977rELlVIO31Wf4XnpGKfHp/ju+bf49tl3OG48x/HRSzx/9gLPX9Rx&#10;+qyC7xrP8OLkJZcfI78ex17yMvKpT5GZ6kL1YAnPT4+43XM8azTwolzBb+u/xbcnv8WzZ6csz7kv&#10;j/XsmMd7gdNGFUfZbZxWS1z2LfflOpZnJ9zu2UupiN/nv4t1Z9udHPGY536frf+h8vr60+Nnb1z+&#10;P6qcv97X14nyP+J6ztfd2XHPvp8vZ8vP17Mo4poa9TpK5TKqxRpO88RBoYjjUhGNSgOV2gmOaw3g&#10;5JSYeYmXxM3zl9/x5zPpfk+LdZTXDlDL5FGrFFF4soKj7R28OBbnfYl/fPFq++cv/xHFsREU7QOo&#10;xXTIOviZ8uKkfIT0YQUHU0EUYm2oz9tQWYmgONyKSkqB6uIYLjRyezguZnFcL+JUuqHvcNQ4QbV2&#10;hGNxIy9e4tnz7/Dy5Dt8x/UvCejT+nMUtpaQnzGiMK9GcSuB0wqBeEogcvuTehmlvU0c5w/xrFZh&#10;ZRzh2amoJK4XAfGcx6yVUN5ewFExJwH4fEW/Xl6v2LPKFZ9n25xf96byQ/v/jyx/zHWdlX8NgP81&#10;93wexOeXnxWx7k3Lz8op2+34iHg4zLO9l1GaXUBpYwv1fIVtfkqsnKJxzAAlsZ0ck9yqR6jnyjgq&#10;k6hq33I7grhYJRj5ufAExaUnOK4cEeAkTXHPz57xHM9QmV9EwadGKWVCYWYEe0EXKgsLyOwWUCSW&#10;Kk8CqK9EUVuLIRu6h4L9LmpJAy6kVwM4quzjGS/ipWBcsuRR/ZiRdUzQMrJO6wRkDie1Aj/raBDY&#10;NV54g9HxssJ1ZUYjQXrKG3h+8i0v5iW/n6BeOEDlcAMVsuwxAf2KZX8rBcmzY0Zufg/FtQmcfA9g&#10;UVnnK/v1cr5BzpadB6H4frbd+fKmZf+a8m/d/98SIGf39aZ1f6i8HgBnx3r9eOfB/KZtzi+Tln+/&#10;/dFBDoXxaZTGJtF4ukMSO8HLY7InMdMgI9f2N1Hf20F5mcQ2PYXKzgGelcngpSPiIIf65h5qyyts&#10;83XUyOZ1Al2w+FGxiMrTDZRnZlCNOlGc8COznUZpfAIVn4P7bOA4W0R9+wkqEyGUJ/VIuz7GwdDf&#10;IWf8ABdyqxE0MjPILbhxOKVAfs3Ik1hRWNIjN9OH7GwPclsennAPjWIe1WwOlQIBSxC+fP6PeHkK&#10;lpf49jkDgOB/Jhj6uagQpnmCvV7OUI6UuL2QDYzIag21QoY3+AS1zXm8qFbJzq9Y4ERqhH9egVIl&#10;fl+xr4P7dZCc3/b0tWX//yx/zDnFNq9vJ+7v/O9/TfkhAJ+tP/t9fvnv+/1Phcel/DshoZ2kSWLp&#10;AxzlsyQrysnnv8ULSojq9jAyszLk5z1IM/XnUn5Ud7bQqB6TDJ+jurmGbMyH+vQ0art7qJD46mTk&#10;SqZIrG0jG3EhZ9Oh5nGjnAygPDWJWsCFkrIDRYeO+w2jPOJHyatCwduGvOdTHFh+gqzlHVw4Wk8g&#10;u+XDrv8L5K3/gH3vz5COv49s6ioqyS+RS9xGbWdEov3afh65+QUUnyzgNHeAbwVrvyCIqWW+pTz4&#10;lvJDyIPjUzL4EVMPb7qa2yHgN3FUK+O4fMKLZgDsb/CmZtDYWefyGhqsoEadkZqmlKF2fsHKfMnK&#10;e0FgC9lxVrnnK1l8f728Wv59xfPahOYW5U3bvl7+WMb8oe3OL/+h6/tjyg8d/w/f9z8/79n258vv&#10;W3e+/HOieLW9yJyngpQax6iXMlLmfUZZWa/kkFmUITfbihqBXFmdQnllmjq5gKOjF6hTKtSzT3EY&#10;1CPvMqI0N4vcwSFKZOFGgQT3NI1cPIC8QY6K0YCiTYOMthOFniYU228jq+oicPWoJo2ohPtR9dxB&#10;OXQZucgl5L1XcGHDfhGZOS2qiX6K52soJFqx7/lzFIM/QSH8HgpTQ6jurqKyl0Zj5QkKoxFkRh2M&#10;tgheZA7wnHLjqEaNU6nwO4U7L/iIJu+EqeUZf1ezhywE7OETRuU0GT6AzJIbxRk7ivNuNHJbko6q&#10;M01kZqZQ399hdAs2InAlaSHKP2+s8+VsubROfIplzALPCASREYTpPL/N6+XsOH8sgH+o/I8G8B8q&#10;r9fH67/PL/tDRQD49Wx3VoSXOapWKAvWcVJIo5bdIql1obDYh/rhMo35DsGdlqToMSVCLbtCgz+O&#10;wrQf5fEk6hubKB6mUamesI3+Ec8bz0iMuyiPJQnQMIqRAEoTUVRj1LwOGwFrRdVnoHSwoDgtQzFx&#10;H4WRB9y+GeVoEy7sOH+EBcMH2PO34ViYqkIWh+O3kHH8F2Tc/xWFSSMah1k0KNrrT1cp4j0oTSqQ&#10;G2tDmQcsP1EhvUjwLxkYgZM4IjMfV6q8MBq++nc4rbHyeMPlrVEccJ/MVCuycxbkJ1XIjt6ldNES&#10;vDuo7x4iOxJHaWWC+xcoOyjuG9yXTP7KAL6hMt/UUDQFzylnxD4vJPC/GcD/vYD7t+zzx5Q/FsC/&#10;7/xi3RkAz36ffZ4vvw+oopxf97vjPD+VwFndpwTcmqZ+ncHh3BCK215U6Wfq2ZJk3J+f/JZYOCQ7&#10;K9nGA9TNU3hOY3dMHNW2d1HPFCTf9OIFfdHxsaSra7OLeLZ9KDF3o0p9vEDNHLCh4NGhsUz5sbOA&#10;8qKfQFYhRxDnE2Tgw8R/QM75J3jS8y4OY0aU6fiqaTLmQgBpx5coJak7NiYYRVsob4wjOyNDduwB&#10;svFLSId/jYPwT3CY+DUF/iMUZxkl1NS1vTkcZTYoM7ISOzcoE4rro9hP3KOz1OL0YJcSYhjp0cdk&#10;ch2NHi8+U0J1McVUZELtYJ5RXKF4r+CoVJec8Jsq+nyjiO+iHPNcJ0JXH58SxDSV30sIAQxpu++3&#10;/bcy3dl+58/5f0R5/fznr+uPrSvx/V8NYGkZsyx9zFF6h1l1EfW1MRwdbpNtSyitLyK/nUIln6He&#10;3Wd79uGARFXfmWWWfkHfs4FcgHp2apq6uoHnBPAx9XSFoM4nydBPVuiRaAp3icMJSgt/LwouORpP&#10;GDC5EgFMCRLVUis/RnH0Jk1c6u+QifwDqlMe7M8uY39rF9lCgWn/FMWlYeRnlQQZQTypo5DuR447&#10;pUev8CBfohy7g8pUL9mUTDzjoL6xIz3ZTfOnQHFRg8ITJ0r7C4y2fZrCOA7id1Ba1BLg68ivT6G4&#10;HOGNPZGcquiWqWxEpBs+Ohijy6VGIvPX6GBPT04lPfxSYtRzlSk1BIEpDAWB+rzGitjZxcHCPKVI&#10;muzPiKdbPmE5Y3MhcUT34HMe86RxwmgX+58/3pvL7wLgDev+mPLfu/8fKucBLMrZ+d5Uzm/3+5a9&#10;Kjy+6Nvn91e+5FsW1jdN+cvaCUqrs5SdQVRm51FaiJPcurE/0YLMSgiVtTmU5/SUhkqUDzZwTM1b&#10;WpxD1kesREM42n7K9iHTMmuelGrM7Elkh53EWoD4MhOk/chHbiFrv4Xa3Ahq+QJKMxPI2IdQGzai&#10;SrxdOIz/DfIjv0JlhSI5W8bBfgbpbBpZCu3a+gQjpYMAv4Sc73PkYl8gO0l5MXGHzvEK6lMOnBwe&#10;oiE0zMIkL0CLg9Q9iYnzU2qkk5dRXJAxQplq5uJIk4EPx26hsGyjZFgmq+/xovJSJJ4wonOrXhzO&#10;96JyMCG53sbhDko0e6Kb7/kRQUxdLTrIjwk8qaNcgJFMe3QqQHqExkEe1bV1lJbICptP8Ux0v6Rz&#10;THdki8M8jvZ5T7s7TE91NtirNFWrHUmN98cU0aBvWv7/iyIAdwbCf2sR1ydY803Mef7368vOlp99&#10;P7+/6KM9pSR7/lwAl/uSSF5w+benv8WL6inJK4RDRy8zNT2NJAsfIDdxFdnphygsmJhVvWyLcUrQ&#10;DDPqPirr46jMh0mGHhRSEVQ3NnBULONZkdl2ZRLFMRLltJMKYJSEGEA2+QgZ2xeUEhocz8yhFDIg&#10;Y7xLI2dCY2wUFw5G3kUx9TMcxr8ie22jUW5QYFdRyG4y3fvIsoPYt9L1eT5AaZgSYNmBwpwCmdjX&#10;yDOyKuk1suQTRp8X6fhtfnbjJE/j9pSpIkmwpz5j1JmYGuhOZ8zYj3+K7PgD3tQcXWgddYr5oxpB&#10;SclQPVhHJUP5USHYeFOl7RgO5hUo709K68V2wvAJAEsgZoOLDvFjArKy9RT54TEGCyukRL1O6XHM&#10;4zcO0igR1OXFZZ5/CocTSVRzOe4vAEyWJwOcNeqbynlme33d/9Hl9Ws6A9358qblAqBny8+DVZSz&#10;5eJTrBPy7fQ52ZzGWDzEei6etnH5i9Pv8IyZszARRjogZ93rCDjiYc3FbCsjeDtRXvGiMB9CaT5A&#10;MqSsWHVzmYGsbSOI/ZQMXDdHXbu+TaIT+PAjGyXrzrpRzxXwLFclnqIohmgSnT0omkhuniYUIteJ&#10;SxmNnhcXihOfoJr6DTLRdjRyadSZGoSRK69Qp8xoeFArWdjNFKFltLXxxHrkpnsJ4EvUKApecIoA&#10;iaO8nERx3oXSVhwN0dVCGVKcVTEwPiZrN5EVw4wqBzLJi9iPfoICj3u8z4DJUP+mn1ID77/Su8K0&#10;kX1ruzNMPUxFcw8YIDNkZMG6lALnGkRU8kmdTM3UUiTrPrXQsc4tSqCuEXj1AoEsMgnBXeTy4vQk&#10;K3IJjWIJpxUeS/RtUn6I4/xQ+SEA//ey5f+Icv4az9fR+e+inAftD30/2+5UdIuesO4Z7N/WmQVP&#10;aMwJ6mMarZMczfncLDESR27cTKCSFel/KrvMxhsjONqYJBtriYG7yKZuojB2h5h4TCxQRq6NU+Yd&#10;oF4k0aSpbWciqKQoVf0tyE+oSGB7+JbkVt8m8YzacZRyomjvIQPfJXZYhrtQCetwYavl3yGt/hlO&#10;SOvPKzWUqReLG2HkUtd58rtI07QJ93fMdF5cNKNI1i0uUCJMyFEe62MEdiHNUiFABTjKBGODelM8&#10;YcvPWygbPkd6+BIyky0oTjxELv4JDpOfIzvSivKUFeUnHjrVQeRWCGiK99Pj30pdclkuP+A15Bf6&#10;eKx9fNv4Ft9KjfGqkqXK5u8jgrpGvVxPZ1mByzimcXhGV3tUq6NM4FbW1ylNlpBNJCh55nBaKtPo&#10;HTFgisw2lBKCVb5v2P8zlD8mMM4Adv632O88+M7/Pr/89/1+U5EeTDFLlbdJNNSsp8x2opu0li+R&#10;aVdJcsykO1sEJf3LcAelKNlzfw3VrQXU5pnuh68hHX0XpeDPkY9/iPQUzf6MHdWlCWbgEhqUIqK7&#10;rTisQUbPbU3fID/ajPKmEyf7ywR8BGlPN+o+E4peNYq+e9TJN5AlE9esclzYu/l/wUHn/4wdgvjA&#10;dAflySBPPMQGf58gvsaTqZkOqGNW4yhNC0NnZlqmvqT2Lc1QoCcJyMSvKN4fMTIsTOUjkn49qr7g&#10;PuPUzaK34l0cRj5ALsRjht5BZvQiciP3qIEUKExbkZm6j/R0p3TcOpm2QrlQ3lujXGG635pj9Dfw&#10;8uQlAfwtGZqMIHoYWPkvj9mAQgtTp4kHF9/SxD1jAB7RoIlHldW9HMpPnzIYpnBg0zPtpCTQCvlR&#10;oaOtVQhgsonoFhLH+z9D+UMA/iGgiu/i84xFz7Y/2/ZN5Q+tF0XqjmQdN+glSlvbqDF71Zlhj0pM&#10;7ysb0kOtYxqwo/Qu0mMdyE21k8hGmcETBJro6nqf0vItHIZ/iXzsFk2/Ho25mCQ9akuzOC1UST5p&#10;HFrvIdf2AbJykpuPmEl+TebtZEY1IR3pRd5NUzcVRjHcgqzjaxT6rqDUfg8Xxi//T5hv+p+w0vl/&#10;xeHg/4oD2S+QC7SiQaDWN0ZxekhtOWtFOtWM0ji1znIQ1fQ+ab+M6iovZLqdDPspymJQz5wHubF+&#10;svU803cVR8spFLyfIuP4azpHmkXH3yIffIdC/xumlLuoTdlRXxyjljYgu2BGdfcpqoUaqkxXR0zx&#10;z/NHvEF+J8s+Oz2VjNwRAS4kihiTccx1wr2+EL0UQqOJhxYEcoMSQvQlPq+/GtdRyx6iMjbMdLfM&#10;4x5LDzmOeYxTHk8YkrPG/reUPwS418vZ9hI4Xlt3Vn7fuh8C8PnyOqj/e4r0UEhIiQbrrETTywwm&#10;2uOUZPKizmuqi25OEsrREU7SGwRvhJJtiuRFw5XqQz7wLrLxi9TCZtRmYqhMBNnmYVSmbZSgTjzb&#10;JFMvT+BQ9w0qCspS81UyLX1S6C1kgx+gMtyHrH8QJ4koTp/OIRumBDFexnHvbZQfXMOFiVv/Nzzp&#10;+nfY0f0/kbX/e6TN/wmHY2042k6gdrBDNvtHVA7XSOkpHO1SIqyMU0pEKcTHcHywi9MiDdvmMCOU&#10;6SWXJ7sOIjPSidq0j2C9hwPr3yNr/RPkLP8NOftPkA+TiUevMTq/Itur6EJXCFzeOAOlSuPWoLOt&#10;N2iuyKBHTPO1g6ykcwX7vqAGO2H6apCBBYCPMmSDfa4vV/FCPDo+JkOTXSWQ0GSISj6tH6EuimBb&#10;7v+cGltIhlM2jHhkLcoZEKT9vv/9x5bzYDm//+vHOv/7bPvXl/++crbd+X1f/37+Os5+/75yXvP+&#10;cOGxn/OY1MHCWBd2t2mQc1z+jPt/i2fPuc1zksHzb/G88R2O9tdR3F3Es3wZp+sryMZ6kAt34Gjt&#10;CbN2GXXKzGLUiIK2CUX/ALM6te24EUXLZZSNBK/vBgrRi1QAxAkZ/GgugqybRt4kR33YhIL+CqqW&#10;z1BxXkO5/wYu7Fr/FBn3f0LB91+wb/r3OLQQzI7/iB3bnzByPkRtjxFToV6kBj1i+i2spsi4d8ia&#10;Cjyn25dcKSPyhK7+OU1YcVSLPT8vJNKJnIP61/5XyLp4LJc4z/vIBD7hhX2J7DiN3aIbJ/k0nlEz&#10;n5IxTwmwBuVDrVJAnRVQXHhCeTHJbYrSk73TmgAwz0XwnbBiT+hSC0tPkFtflXoURNeY6C8WfZZC&#10;FgjjV6GEKO7uokbGFfr52+/Xnz3QeL3x/y3l9bT9pnIeVOL3H9r+bNuzcra/OJdYfx74Z9v80L5n&#10;637f79eXv7onUQhOMZ6bBHGaK9ATTVELb+Fl4xQvSRJiHPB3zwjmU+B5jR5qxY70Ak1XPsfsWKcM&#10;nCKDasi+4zjN1nC8s4esYQC5jltoOLUoDesJcpoyw7soqz9F0f01MuFL3H4A9Rk/ShNxsrgRFccg&#10;SgL0/R+j7CC4PReR77qICzv+vyeo/hwH7v8NxdDfoeT7Sxx6/h/I+/93pIP/ARvhX6O6P4cXLyAZ&#10;o/yTEA3YZVTWLBLgnj//R0ahSMk0VBtbyAQVZFcdT+xHMXATh67/iD3v/4da+AOCuxXp2B3q34dk&#10;+FE8K5epXUUH+W9fMabQraycAgFZTxfI8ls4nJ5E9XCfjNtgYWWK7jMC+IgM0KALzi0so7CxwfN/&#10;P+aYrCAGnohOd9HLkJlf4DYLeEEG/kcy9Ldi2Ccr/QwIovwxAPyh8k+N/Yf3P7/NH9perD9fXg+A&#10;N237pv3Oyh+77dl2oohzipcXGjTJR6USwbeP8uoqjvN5ZjvxYEkM4vpHgvhbadxJPb0i6eD8mBon&#10;25uoP92j1p0gq7qIBR/ZdI66NkWd2y6NNKuEvASwDfnQZyiY/gp5M7NyqBeHvhZUU3acpGLIytqQ&#10;o1yoe2QoqUiKbdS/9ntoeOSo9rbiwkHyEdP6j8iQ/zOR/mfUuh+h9KQb+4lPqGu76dpX2OivmE/0&#10;rxYWgzRtX9FceQgm3sAxuE4M2slSIw+T+q2orM6gtrZM13kfh4G3CNyHqMw6qZ9TKG4Mo7hJVs0V&#10;edzf4qUYkielewYA9VV2egKFyXEcZ+lQqVdFxZ0KdmVlSqxDfSt145w8w4kYT0o3LAYUiQqVZMb3&#10;DSGY9rnQwpQ1DbKBeOghxisLJnm9wV5vuDeV89u/qZxnxNeL2O+HQH523LPypnXn933Tec7vd7bP&#10;WTkL1LNtzpa/aduzY4gi2vTVQ6Nn1L0l5DZXUVnflMa5HJGwxEArMYxWkMHz58zCrNfq/iZJZxQn&#10;B5t4Qb0sxvHW9vfolVZQTkRQcBmQ0Q4i13WXcqEL9fEgKpMeFELfIGP5CepjZpTWnqKysoxiiuvI&#10;0GXFQ+RlNH9ONRrDI6glKSksMuRdZpyOT+OCGM97MPYA+7Z/j6z3T5GbuEytyYssbuN5NYcXvwXB&#10;8p2kSZ9VXqL2dAOHcdE70UHd+wSnmT3q1KcE9hiKI3aUFijQxRO8hQhy8UFeoBONJ7PIMPpKW4dM&#10;K5QJZEMx1FIMv3wpGqRMPVukIUvnUZqfQX5qjMd9NdhDSAXRiS41xFll87vQsNL4Y6Y4MYDnW7Lr&#10;S5azoZjfsXJfUnYI4AvGFgPtpcfN3zfQ6w12VsTyPwSSN5U/BODXf7++vVj2pnOcLT9bJ/YT38+A&#10;+abtzrY92+6fLf/+U0itf7nun/Y521+8IvacnuOURHEi+s+PmQUlqSaymXiowesRowaP2CY01Y1i&#10;lfuIvmMW8Qj/mEZcvLWxyEzoICC9NpSsQyRL+p9ZSoRxBQn0IXK+hzhenUe19BwVklt5fZ6MHUU9&#10;TL0cMKAaT6CSGEVlNIKKawi1sBWN+SkyMFPCaaVCMzVBA3YVe5G/QelgFN9+C3xH2fBSPFgg+4rX&#10;P8RYhEYug/ysikx9kWC/hexYC9LjeuRm46itzDNtrKOyPY/KxhyqS3MoLMyQ0ZeQnZxCcXUdR9Vn&#10;qJR4gYzWk/Q2GmKQ0A4lww5NYLaC40IVtUKOwSLeCGHFPBdR/qpBfgdgUdkC1OJT9E6wEiU2+B6g&#10;4onRSymtiSdGojEEeAloYfTEcaRj/VPDS7/PlfPg+n3A/GPLHzrHWTm7tzdtf76I9Wfge9O688vP&#10;//7dp6hPsb/45DIBOPFb1JE0eu/7OpPqVNSTeJzMbHdKohFG+OSIn5Ry3x5/J7WDMHInzNJHYpik&#10;kH+5fcq+PbIxsXWwL0lDMUinFPSgNp6iZFUh51eTZY3IJztQTIh33DSoLo5TXy+j9HSN2bWAZ4U0&#10;skkXqssjONrZQt3rQ/rxTeplgn3UjRKPccHw9a8wFySaj5jOy3mC8QEqTxw0Wj7pPbdnTCFHdTIm&#10;L1qM9z0So+yLhwRokCxrQHbWjMLaJC8686oc0KUSkCeUFCe7h6gti3EQPmR5scWlWR6LbFsl064M&#10;IzMyJKWcSnaP+1Hn0iRIA2wEKKmNhSQQlXy+Af4Fa3C5tOz8cun3P23zahkbituK7c9Y7KyIZT9U&#10;RBoVn39ou99X3nSes2s4v+xN5zjb96y8vuxsu7OAOA/s17f53W8JdNxOBLy4v+/71YWUe8HjiLEp&#10;gjUFgbygSRdPK4/E+JHKCbd7gQZZtVEhs9J4P5OGrpKhyzRwk5NIm+XIkjHLY1EUYpQNIzES1BZq&#10;m9TE4qkdl2fc95A2XqcRu41c4A4N/30UBAtHHtAj3UX16TiOjr5DPZOm5o7hdH8ejd0NVEcTZG81&#10;cuZOfjeiHOnFhTWzEssOCzJ06/WDNYrux9jzXcOB9ktKhDwqFYrzKg0UgSz1BIjKePZbCcy1w0MU&#10;s3k6fN4ATVQts4LCqoMBYEdjYxRHq5QVkypkUpdxmLorjSd+dkK3SiZsbEzjMDmI+uYU9TOjdXMU&#10;+UWml6fTNGtVKd1/JwHxn49A+33lXwD5+3LWgGdFNPYPgfgMCOfLD60/v+/5bd5UXl9/dpzXj3d+&#10;/fnjv77+bN2/Ztnvlp/9Fvr2gCB5ukNw1iUGlsakpMVIPhIWf5+QSE4I1qNSjaad9SZ8Bcmpsn2A&#10;arGOeqOOGjN4ZTuNIgFbkt9Ftucmql4LjmI0YSYtSrEAamTjxhq1cEqFQ/vb1LwfoOT5mkbuFkrR&#10;m8j6P0XG+xMUg2+jvkT9e1hHaX0E+TU1qutWHK2MSAb/RYkZem5S6norj3TjQiWRIBPOYm9Cj3Xn&#10;R4yG95CJv4da8EseIC51h7wQEcpI/Jbg+y010beMXtFFdVyuSk/OGkIXldOoboaQXeikHqZDFG+Q&#10;LiWRnuhHduQ2aot2qddBpKpntRplBbed0KG2tYbi1qwkRQ6iH6GwbJWeuwsd+63QX98D+M3ln8Aq&#10;NYo49u+WizT4qhHflG5/H3DOvp+V1/d9ffnZ54nQim/YX5Tzx3h9P1HEfmegPfstvp/f5vxy8f38&#10;evF5PjudbX9+/fnvktll2xXW1pFZmENjP4NnVZo2mi/xcEhk3lMa43qxjPLKJs1YRnq4VCVQM0Ev&#10;8okQsywlX41EViygvLWD2sgoSvpe5OQdqEQjOJmaRdFGY0bdK0YHlteXkYl0Ix24iHpqgBJiAOXx&#10;QRSGO5CL3UdxohnpkWZUpYxeJuFNoLgoQ3mpi9nbJw2Gf/kcaJQyKM1RGye+wYWiowu7jnYcBD/C&#10;vv2/4dD3l2TMn6Oc/ADF5BfITXahkV2l3jnGb0//UaqkYzJuTdxo+YTsfIoiQV7ZXaUs8BKYOlRW&#10;naiJp3hPKSc2Z1GadaC+PIajQpHbizG+08jPW6m7kziultGg1inwgrIjj1Bc9uK0mOP5hEkTXWIE&#10;ojAK1GGvdBtNG9lZzFnxkoB5yfR1Iob7iSATDrlWZ5YQ275qMClNft9w58H1pmWvr/uh8i/WUycK&#10;8IrhmeKhi8gwQouLT2Ei/9m2Yrm4rjecQ1zLm4B7/vv59efL2XY/9Pt3y1mvUk8OpdqzGo9XrEgv&#10;WlZXN9E4zLNtmWUbNGT151IPRJ0MfTg2yfbdk7pNj3czyKViZMARvCyQtemRjtL7yM9NoBCnDxoZ&#10;xumTZTLuNqqTczRcNlRiQemh1DFN4NHBJvXsKiorT7jNEiqLSZQSKtTHHQwiZvCDVRJjgQaf1yvG&#10;uGyOoDzTgv05PU1iGd8RE416kVmeGjh6FRfy5k9QdP8Sef/foRD6c2S9/5l6hN9H3iGQf4ni2Gc4&#10;nL6B9PwgTnZ2UNrLIr13gCKpvF47Ri6TQ3aH6WT/gBc2y4vyE5zUxjNqniSEo+UY8jNe6qAnBHCZ&#10;6WkHxQO6zfQaK69KILJS2PiC6RviZc/9dWmeCvFU7QUDRlS6GED9kiARJvKEDXNUyrFil7nd4as0&#10;d0pdXuBx15Io7gzTCW+xEeqSSxZu+cxdSw34PRDOvkvjir8Hjijn1/1Q+WfrhcFhEIl7qEkuvC51&#10;30mG8QzArx3v9Ws5X84AKojibNn57V9ff37d2fcfLgQmr7OaJpseHJCAxNsrBMnuNgqpJGqTi2yD&#10;HKq7B2gIEG5sorKTpqc5lLYTrP3imB6lXEI9W5B0cv2ELD47j5w3iJP1DYKcfol1ckKvVJmZRc6k&#10;QtZlxOmueNdRPLnjdYprZaA/K1B6kNiygYdoTPvwrMT96uIcL5jp6clE7xcBnR+5h/yUXOpSPXn2&#10;j6zrZzjeo9mjh7pQtv09yuafomD6ESq+v0Iu+pfUpj9GceQtVJPv4dD1Iam+GZnodZSDMuy6TNif&#10;YNQIx5ktI7u2igJv9LR0hJODHd6MFpnxazgc/gSZiavIJZuQnbejTKY9ZrQfP+WJ95+gSNZtkMWf&#10;Ca3FSn1xIvqDQfEuxjEIIFFnnxDAoqtGlGOuP/oWtWoVxe0gg6JbevVIGInjIhl8I8HzKJCZbUN5&#10;w4vnNKDfch8xW8zrDX3+twDEWZ/nGYjPlp1td7bP+X3Pvgu2PxFZQHyyDo7zTL/1E4mZpC67H9j/&#10;Tcc9X/7Qec++n/980/ez35K8EKCnV6lsrNNYz+F4f4/smafLX8KeUY6CcYgk5kCWJW3opCZVSa8F&#10;CVBJA9nF/iIjEmAvqIdFX7uopyLZ9mR9j0HL7Mwcf/Id5eXzF6hu7aLosSOrE1IhJb0x8/Il2+QF&#10;r+UFKFkayM+akU58hsLkAOUkWTsn5hnh/mzXBjN8bmMeh6EmFON9yG2tIJ85RJ1E11iOoxSW4ULO&#10;dhF5w0fI63+MgvtHyMZ/zFT+tyiNEsCx95D230NhfgHZYT+qGmqRrmYU7WYUpqZRmZ6VRtWXl+dZ&#10;EQXU1xaQH5UjN3YDeYK4vqREiZKgsLUojUWo784iQ+Dl5wcoNYJoZPZxLLplTl495hW6V0ygclSi&#10;icjv4iS9KQ2OFy+FiuGZ9fQGmTyFzFInstNtON17guNCVno4UlmPob7hoa6+g8KSmtFclIAvNdy5&#10;hj3fqOd/nwFXjFQTA4BEOQP1+X3Of74qDCB+No6OqdtY+UyVz8g+AsRisJDY/3zfs1TOyZqz8rt1&#10;3y8/O+/536+vO1t/tvz1e/0X2/O39BYL2bO+SdClcySeGgG9hQJ1alrTgrRbTsKKktQGkB16ROm3&#10;irowb6JbTcgPAWTRf082/Y4yTfTjn9Rp8snEYp6Ilw3WW7XAQKZcnHuCnMOMskuPPBn+hMH96kVb&#10;sQ/rjLhIk+CKU5dRmLhN3AwhtzKDqjRgSEyKcoIymTs7YcdOyozD+SnsjQeQj/fS7F1HXvc1LmRD&#10;GhwYfo20/i+xZf5TauD/Dbvu/wW5yF+jONtJg7WAfQr3/elFFI10lN0tKOkYrR4DSkELCjFqkdkJ&#10;lBeXpFejS6PUwZNGZCZNKK0t4oDsvP5kFZmNPeQXfNijrs4wMApj/Tg63CNIGLFiHglqL/FGc3HT&#10;jdwyjz8tQ2ZUvMXcjtKiXmL27FQ3ctMPXr01PW/BMdNg/WADOWrs2lIc5QU3o/kKt1ES2CVWFln7&#10;jDVE433f9/tqvol/DpizhhbAfTX7UF36LgB9HjDnv4si3gppCE/A7FLaeEoZJcwQTS3BeyL6P8Vx&#10;hN482180nhggzqxz/jiinL+W31fOruFs+7P7OAPw+eVi2zrvR/QkvdqXxoxmTFzvSVXcGwu9wzHb&#10;qSS6qRamcLS/j1pyGFm1Fsfr2wxOkaF43ZSMDdaJeIgkzLXUly6MtpAFXPZbZjzx5nFhfU0a6F6N&#10;hZFxGnG8OINnQgOXxDuKr564ljYWCFg15cEDsvBdFKevU7Y+omFMMitThlEqiCEGIpOVqJkPlidw&#10;tLGG2lQY+UAz8fc1SloxFsJ+Azn9L3Gg+1Msaf4dAfn/ppn7D3jq+ffIrJixsZ7F0tQkNkMhpLUq&#10;5GUdKOrpMu1M1W46xIQPpZlJpogxFEMBCvkw6d7FyAoivbKF9bWnWFpZxe7WAbIbjMhFC3IEYn4p&#10;hKLoJxZvYQitSEMhNGxm7CZyE1doEtpRSN7BYfAXOKBrLST7UBnuR5pSJjMhngJu0QA+Q2VvA9lx&#10;HXLDTH+pDhSiXzKa1Wjk8qwEMoXUi/GqU16803U2UYdozPMgOCuCdQVwq9SHorzOxOcBLJhU9MDU&#10;WOEVuubKJs3QJrVlhVKCAG0IdiNQqmQoSevTFDXKNJoVgufoVZ+qVN6g0cV5Xr/OH/p99v38srMi&#10;rr1Cv1LMEkAiu/C8NZq1EtN+g9d8IrIB2VVkjGdieCqvvX50hOoBtTBJ55gBeCaDxP6iTkRwi3qU&#10;AkYQhAA0QSyefgpdXGEAFBaYlRcXcbQ0QwNHA8h9Tsn4R5lNyr0Y0hMKEl0favMy6aWFohhPLgb1&#10;TCkpRVcpUdhmZPRnDPZ6eptZYgaV+QlkRz3S/GnlsBwVy01cKIbCqIVbcej+z5iT/WekQz9G3vf/&#10;wn78PaxM+DAeiWI+6CDqrSjrB1FSdKJq60HF8RhVMxlaMHFKRIUHRZEufA4UxQws8QRym2Tu/TzK&#10;otFEFIvoY7TXCjR9+RJ1dAm53XXUMxt4nn6K6qwV+cglCbjlMQcqSTMzwX3kJwwoLs+hODfJiDUx&#10;ADyopZmi8lUU1gLYH72Kw/iH1O+UQglKoimtZAqfn4CpDtTXwhAymoWWltj4nxr49UYX388aSjS8&#10;YGMBpvPAFUX8FuBoiEk+8nnUuL2YE6F6QCdPphJAEdMnSYFQrUvjNk5oWktrmyg/3eU5Tnl94tH3&#10;P2fNs2s4O9/ZutfXv2nd+e+/u2ZxnWKQFK/tiNdwLAJuew+F0VmIt77FEzQR3FKg83pePdEkEMl8&#10;gq1F9pJM1/fHFuAt0YyLepGWSTOP8lyiXsWje2rXI8rCsujZ2NrHM/HKEAO4JkBILySyem7qIdux&#10;Q3o9vjJNIlsMoDRMeRr8iHr3F0iP3MHx7jLliXjewDpcFw/DwqjPRJjt42ispGjgVNg338WFxsQi&#10;sjGyXux/wYL5V1gL38eB//+O4kwnNcc2lqyD2LD00uBpUbf2omwgcL0KVD1qFDW91M69KLk0qJjV&#10;1MhcrpWhaKDGTSZwsPoU21s0djlWnngYwgoslY9QqJCtKNAbB4cozlt5Q21MIdQ1KRq+0IfIhr9G&#10;JWxCNeCmmXRSGixQO6/RPM4zcseQmxxFaX6OFRJhRN4ja7+PTPID6m9KC7J7dS0hjZh6znOc5iqS&#10;znsuSQGmboLuiDpNgPSsUc7KGUBEEQ1VJnuK1CuAcLb+1fdX24h0WhVvptB8iPEd4g1ncZ/Sy6Y0&#10;ddIxGATlXAG1nT1UFpaQGR6RXkAV/efHNDXS+ORz5xfXJz7Plp0tf9P380UsP1snrlEcRxTx6Pw7&#10;nuOI9SCNNxEaWEzrxEA7JduKLCJAKwzZq0fv4gmo0LYv8VsaaTF67+zYoohjv6qb6qvji/HAlBGn&#10;zEJiboiTzDpZm5l1d4GBsoLnDJ6TRoOZcgZlAjc3+j5KE1+inGzBgbufuLNSAytRjHyMovMvkHX9&#10;R+z7/ozLNDgVk6QUiqjORal7tWhMOFGb9rDdCfhYPwrOFjLweBKV4CMcuv53slwYq9S6uTk5xXIH&#10;GTGFol+OvO0xsnq6UuVjZNQtyHk0KAccZGAVdXEPipZ+VNQ9qPa0oNxL9rQq0FhaQXr7AE+3d1Ei&#10;24oXNusEsHjjuULWqonJ3fa2yap2ssEjZFLXUYpeQjH8AQr+izwm9ZCRqcWrRslPkFvJxiE/sqlh&#10;5MJeFEVGSFJDxa+hMPwlinSxx0/nUD9co756gsrqMqrz45QWIQI+iaPVJzja22daJ6uWGExCp0rp&#10;myAig5yNmRBFSBoxdLNC4FcFc4peEWn9K3BIKff4WzYkg/EpmWWPhpMN1aCmFCA+EQ92GCSlfAXp&#10;TAFZMaxwjpovwbqem5f0ebUiXnwVo+0oN6RgegU+8aaIeNwulolziRQqyu/mvhBg5bbiiajQ9NJ4&#10;Bn4/A6yQPOdljzSwifdzJGZWKlQlEydNtCh18YnjUct+f98CzNIcaKKIngaue90vSHPfnRyhRB1b&#10;p949e8FTZNH8koF+hJhYZIqf10tEUhMvCpcOKa+G6Xvus/3eQjr+K7LvZygELyHNtj7wv4McwVvx&#10;f4RKqhllSsTyAr3U2hLLFH/b2NYWVBJO5Fz9OLQSi+Jxsr2XJs7rRMXWjozrKxwsLCMcT2E0lcKS&#10;14SCg6zqaEfd2SPJh4OBPjzta8OashcbehVBPUQAE2SGbhTlPHEHwdR3FVUxUmiT7vGggDR1Vplp&#10;9KhMJpNeoSeICYq86II72Ed2f0sS7tVhBWqhNuTdD1Cwt6Cqb0NJ1Yyirh05TSdKejkafrKx04AD&#10;2X265CGIoXVlOtT8hBLl1QnU8mRANn5tX7xiH5VmNiyYupGxMW25lKhQqx+z4p+JR6MEsJj3Vnp6&#10;JkDMxpEakQ37atITAozXLaTBGZjOehNEaj2tvUCFDFHY3yGQmVJ5Tw02qCSVCGBxnzmCd+fpIfIH&#10;WTT2D3G0tcsAY4OKsc1kxXr5FCUxKJ8ZqlSgVmYdicCR3udjgIvvR2Sv4yPWndColGAnTM/SmGgB&#10;Ui4T1yaKdN9kRiFZRNYQIBbX+qrvliDjsYQJe9W190+M+kNFCp7vg+p8EXr45PkzyqIGigcMxGwa&#10;jewesk8syE7eYTa9SfN9GdlhMcWCi3p7m/dbwmmxjNoMAR58BxkBWN+HKPt/iZz3b8m6v0DWcxn5&#10;cSfSq+Kp36Fk0IVpOxyl7xruQWOe0oESImtpQlp3A+WgEkcJPy5UBonkoWakTTqM2IKwGNXwWKwY&#10;NVqxq1QhY+hF2qxEVjWIQn87irI27Kq6sTXYjcM+amf+zig7kB5sQr73FoqDBJddy4sZx8bCKtbW&#10;d7BKFl7a2ME6v29t7mJhaROTM6t4QoO3sXOA7YVZau4g9vweanEzSiYlSvI2svoDVIyPJYYve3So&#10;uxnZ2j5ku26gRFAfjYygTkYT0w0VNzaoqZmqxUuCWX6urKAc8xPwCupyGaoRM2o0FQ0xAyZB1BB9&#10;0gSRMDGv5pdgwwnWkfqk2dhibAe3Ecc7ZboXYz9eCvYS23PbUwJMPMGq53KoE0hVoQupySV2JisK&#10;Js3vHCIjjB2zzxH3OeZxaiVqZjamyEY1/hZMXCA7HtI07e9lkOZnjo5dlCKPJ/yDIICaGHIqTQUg&#10;gMwiAMlArDJLlCkJRBAU85RmzDDS2BVmgn9i8XOgfMP3N/1+UxEAlh7aPBNBVkdhZx351VHWf4BG&#10;+j6z3RcE8BVKuk+RiX9MDLSisuKkzJqRXkqojtHLhD5DKXGdkoEl+Ctm+L9DxvMlho298HpjGJ5a&#10;w5Mna8ze68yis6hODnH7+xL4y2ODKNrpkSzfoJbQ4cVMChcKfY9Q7H+ADdkAPHIFDCoDLHY7nE4H&#10;RnVObJqMeGrUY0feh1JPE+qqxyhRF1fU1MXd3HeAkkLRigMe46CHKaLnIbJ9BLRWgR2HG2uBOEbC&#10;CThDw3D4UvD6R2D1JGHxJuGNTyAQG4UvFEPIF8OiO0IAM3WYCdSBbpQpWco0jCWyZ8FB2UJpUjQO&#10;oMygKfQ/RMWlIwuHUZkYRnl2CqVplqU5aq81HK0soxYPoWBToxy1opoMokr5UU7EpGmN6gT4swIb&#10;mnJCaF0x3WeNYKqwYYoETZag2t3L45AmtMBsURXb0aUXuJ3Yvry3R9Z/woDISGat9HQHdUqUFzVq&#10;WAFWbltaWEdhiQ1BcNfJzMdkWDF4pkoTd0SwNqTZy+kLxKtY3P5gP4dNAn51dRvL3G9zYxd7AtiH&#10;eWQzJQYT2ZgAFl10wpwdk3UrPLcIgByzwat7oOQhcKV3BhlEz7jt2Rhp8fm7PmghIb4H5b8A6rnv&#10;Z8A+2+6E8uGIAS5Gp5W3p5ClVCiNK5GP3qYsILHMyVCY6ZL8SGGyA2J20/yM+GSWTjxAcfQG/VUL&#10;199DPkjfEvwxDoOfwaIawK1WC/qHXDBZPPAGqATiM1gOm7HrvEi5cQVFVweK5g7UvfRYAT0aQRM1&#10;cH8TCp1NmOxohXZADrnSCqPNB5PZiRG1GQdKGZ6qFJiSKbE62IcDTT/yJhkqmj40hjrR0JIpta3S&#10;KKRiD81g3wOkuwnqbgJ9cBC7ejMSFifMjihsvlGWMZj94zB7R2DzDsMZHIUrOoVQMIU1swuHGgty&#10;JisqBg2qugFUCdqSk1LAQglA2VARINZQIzFgqmrKFwcr0OegjneTaa3IBjWsKCP1FCNWzu26H9J4&#10;UqMLICtoOIdoFil/KskQjpYWUFl+gvWFFcwyKyyv7GORAJpd2cTY7BMkJpYxPruO+SdbLE8xt7yL&#10;2eVNzC4uY22KWWN8EnvLK9jZOsThLANmekaapC59WJW6DQ+HR19p9q11ZAnuEverDCfpoOOoLk5J&#10;E93t7exja3uPZR/rm4eYn19DIpSAzxVCJDyM1Og4JubmsLy2jj0GVJ6gLxK0ZRFsxWPk0iXs7x7S&#10;a+wjvV9kMNBjVMjaUhce5QSZWwy4EQ+MxPxwrx6uCDMr2FkEghi7IYD+agyHBNzvwf4tA/HVGGrx&#10;+5XZExnmmBLrtEFDmN1BZWcUlaWANLyxPufC6cEmTjM7ON5/giolQGYuTqN9n6RBRo5dpIm7gsL4&#10;LeTi3yDv/YLlM+wE78GlkuPmvQEM9avg0xrQTxx2KD3Q8veo8htKDRo/FyWlawCNhAtHQQdKxjZq&#10;4KGHeNrfiZBcA53ZB70zAjsrz2lzYUajR6GnG5vUvl65GmaZBmGVEdsmA0E7gLqaLKlvR0HbjILs&#10;JqoD11GVX0NJdgelviZk+9swLeuHXaWGUmuH1hyE0upHv9mDHr0HClMIBmcMZjJywBnEusGGHIFb&#10;CKikqYPKPkoWZycqlAAlJ5lXRymhJCNT8hQoMXIGLdIuB4oepimbDhXTAIo2Rrv2AXKd11G4dwml&#10;W0w5j29J2aPyiNfY9YhBoUYl4kAjGUcxNoaJ0CjswRGWcdiYKSwMJqOfWcI/ygAbY4CNwhEagSs0&#10;BVt4AuboCMKRCST9Y/CGUrBGxzAcTGA/5MNOKoip+CjizCzLwRAyPheyST8O4lHkzDSjlGwFFQOe&#10;5lgYzNTwGGzBJOyBJEZ43nVvCAtGM5wKI4bULqj0ThjJSOFAGHPJMSxNL2FxcRULDKTF5aeYXdjA&#10;+NwKA26NgbWDJ+v7WNliWd/DBgNik8G1s5NhNiGT05McUGYdUp5k6E1ElsmLCUpoKguUKyVmgyKz&#10;RIEBUiXw6zSY4rUuYU5flVPKJRrFoyNq8ob0wKZczKG0s0gfM4HjbEYyj2LsyunRt6jmj7E1OYrN&#10;QAulwte85y9QiH7I8inyvi9QohTI0qzHTf3okhtxv8cMn16PNfsQzLz/lmYNhu7fx6TqKjXyVyQl&#10;4sojhl6S3W1Xmfk/woVl6tlhpRpOgsvmYXr3DcPljSPoiWDd4ccxJUTerMGYUQe7zg2vKYhNh50S&#10;opuAffgKrAPfoNB2GZVOphDVTZq6eyjpaPgIyJjGBKtSQfDLYBhQYKBfjUedKtxt16Clz4RuhQV9&#10;ahv0lCsLZhvyfkoVaqfSzCNqqLvIh3nMIAPDd5OsTJbvuoryo2t42t2FFaUeB1YL8nY9KuJ5++Aj&#10;Bs41lFs+R/XRF2j0XEOl7QpKzd+g8pj7372C8v3LqKraaCC0OAh6MOGPI0ztNWr3Y4l1MG4JwGwJ&#10;QW5NQGsbhsoawZAtxBKB2pmAkfVjINhFJrE5R6VlA7YoHPQPux47ij4N1hwmxG1eTDuCyFoJWoMS&#10;GRUzSj+zSPN9VJu+Qq3vFtL0GwGTAxq9CzoG+LjSyAAdQpl+Y47fjZoQBgwhaFnvIwotdhWD2GQW&#10;WvSYMOr1Iewfho/X4o6MwR2fhS8xjwA/I6l5hJIziI0tIDG+iCTL8OQyRqeeIDXxBCNTqxibWSez&#10;b2J6fgszC6/K7OI2Mwy/MxvNsSytPGUg7GNt4xCrLOtbGaxR1z8l4+/vFnGwU0B+fRHFKTPyc35q&#10;4j0GA81o5dW8HtVMFgdzIezHSDq+u6g6KQO8nyDr+xgF90XpNfqCshkjAzLc7TTiQY8FMZUSu/ZW&#10;JLQaqLo0SMpvSeAtBwngwF2UvQ+4PzHg/oD+6Je4YOqRQ6c0QWPyQcuGk7GxFGRJsyOEOQ9Tnc+P&#10;htuBQ5sdcyYn5q0OZKxMz0zfpSHKBNNtlM1XkBu4R6Mnur3ImFGauVA3FqhpQzzOCA3YurcPW54e&#10;TFv74FEroGDEDcitGBiyYEBrg1LnwpTTzvTKm525j8o8zeBkE4qB68g5PyYb/wY16yfIyz5B8dEV&#10;LHb1Yl4h+qIHKWtEoUaWd6PS+g3KDz5BvftrNNS3UGFWKDRfIWhuoHqXwXVHzCfQQp0tx5TFgiG9&#10;HRGjE/khOU6ZLQpqDexyPR702XC/34k7fUbc7dPjTq8RD4fs6NG40WdmFjEE0KfxoU3pRAuLbMiB&#10;NXqFZ8Yu1DQDGOcxJlXMDhozqjIakX45KiyFh/dRvP41yk0Mpv7HWNUTkATysl6NTV5D1TCAI207&#10;Mj0D8HXyOvpNkA9ZscPgfyZjFrFRErn7sGvRYElnxbjVg5A7BA8Dy8mM4aa3cPtYCGwvs4QvMgkP&#10;s4YnNAE/pZqfv0OxaYSpL8OJWUQJ+mhyDuHYFJdNIBTlPoEx6Xg+Zp8w1wVZ/NzHz30CDIxQkt+H&#10;ZzGanMRBwoJqsAUbQQPGUuNYmp1HZmUGtY0kqks2at8O5EZuUsNeJONewp75JgnwOrIhEonvSxRN&#10;X+FA1gJl2xDutOlhGlRjUd+FJasMi3YF0u5bKIc/Q1F0sYauU/veRyHyGBXvZZr7n+JC56ABHTID&#10;+lQ2sg2ZxxZGN9NWl8oCCyN/lsy0bvdhgQwxSlqfpazYoIR4ajExJbBhRu5IM+1s+Tqx4rfgcKIX&#10;5XE6zeQ1zPvMGGVa3Zs1oDHfjaMZmjJufxC9jxmPHj5nFFZ7nEwXhtYYwIjTjf0EQTRGsT/SyvQu&#10;/uSD6cLKtOP5CBXPJZSdl1keMUr7sWlQYJ/if4ngnaVmz9rMqA21UvdeRan7MlmOYO1ktLbdQq29&#10;FbXOfqS7BrAvl9Nk6jE1oIe9R4UJZoV6ZzNO+u+gqOqEsbsfl9rV+KJFjc8eKvBxkxwXH8pwpVWJ&#10;Gz1a3O7X43avAXd7TLjVpcflLjVudGjh6FHSzA7QzA7A1aXACIFfHBhCtZfGo68PVQK0PNCJUlsL&#10;MwSvqfsmJdgjGtVOslE7ytoONkw/6naa4LZOaO8P4MtmGR43y7HRwvqjv6i5e1CJsd69Q8jolFhQ&#10;6+Ch8Tao7dBrXdDSt+i1zHomF2wkI501ALXRA43OA7XBDy1/G51hlghLFAZXFCZmILsvDpcnSvkY&#10;hdkeht4cgIn7W0liRjfbyJWAwT3MDJSCifLKHBhBlPs8DZmQC6qRstmgYxuGfQE8HRE9BqzvkdvU&#10;/BdRTL2LQvgtyruL2Nc9YNvdRj7+OQ31eyiEPsBT/U0oWrrw1SMtOtu0iFIP79oZ8M5BSsfHzGq3&#10;UQpxnwDBnGhmoQl0fYyM40Nc0Op0TF8G2MxuBALDjNRhaJw+dDM9y+QGmJjeTAYf5H0WdLaoGCFW&#10;RC1ezDP95iaoOWcvITfzGQ5SD5gq+qW5g4uTHxKAn2E32oXtcTXyq6z0lYfc7gqyw7yR6D/gMNCE&#10;UZcfTkcCGmuYGtkHDw3cskNBjdODnEfOi6SbpXgvhN5GNvIpiuHbqKbI7tN3UZpsQTo4iEk2ol9p&#10;wIiZmcFpopToQXGQEqZTSBqmrJ4bKGsoGUTXnEqPPZUOuzo9AayjHlVhr5dpuZ/GcKAbx3IGjUIG&#10;c58WNwctuM9yjzLnm14z7g9Y0DXkxiOVB3fJxHf6bbjTwzLgwHV+v9JtI2tboGJm0cvN3NaOSYUd&#10;R4M0vPJ2VJUDqJnUKLmGkDVzWe9DVDuu0jNcp7Z/gIrsLmoyflLzl21teNrbDwVTqnrAjjizwGEf&#10;DewAPYGBmS+ioGlVUlPrME+pYSPZdCqs6O6nHOtVU6YpoehnCh4wYlCuRZ9chz4Ga3uXivJNgRYG&#10;2sNOJZq71Wju1+LxoI5SzgSZyoo+SroumQnt/Tq0sR46uF8zSU7cf7vSR+/iQ5fBgz5jiNKHMoYS&#10;LmYxQ0dvJB+yQa3zIuwyYjXYjXToPnIhatXQp8j5fk3d+jnyJraf62sUYr9EIfUPKMffwYrxHh63&#10;yiFr1sHXNYQVN405mb2RsKEWdaAc0tFLDGHLJcdhUEdGHkLRfR21UB8u6Pua4dPJEbVZaETCSIXC&#10;jCIvXNSjPoMdfocHDpcbWq0Z/b0qKBRmuAnw2Zhfmpm9OHsZhenPUE5RYwaoh+k2C6O8uLH3uYzs&#10;N8pGmb6H6sQNXvAndJ8/QSn818h73qXmbINDpsCgTAsZG9utdWDdxeh1D6LikqHqZ7RF3uIF/ykK&#10;/nco/KmHk4zGOR534QbSY4MI2UzQsdLjGivSZhMKBElBSSnRSfnQRQZWEMwWGjtrPypDfaj190pM&#10;WFMocdzfTWbswJ5iCIc6BcoGHZaMLijUbslATdr8GLaHoKTG7bHF0W3hpzWGbnMM7foI2rQRNOsD&#10;aKOc6Dam0G8nOzmi8HBbiz2JFUcEDb0OeZ0GOS2NIzNG1UYjah2gf2jBUcvX1OYsPQ/QaCW7ttD4&#10;KgZ4LUPIE5gzDOodjQ1Vkx51qx4NFeub7ZVXsj41LchRiq3qHCQUamU7r80QQ782hG4ybb/WS2Jy&#10;M4taoSYr91Gq9TBz9BCYPQRkG7NGM9P2o3YCuVONjj46f7kFvZR1nQTr424tHrarcK91CDf4eb3b&#10;jGa5H22qIFpUXtyVufBg0IUOlRPtzN6PmZla21TokSthtSrhNcho+BXwKvoQ0bVh2X4TucBVVMI3&#10;KQMoA2O/YHmbBPUuZnpv4uHDfkwwwx300uSa+nA8bMPRVBCVpJ3srUTaq8Q6jfo+DXiZJFey0Yy7&#10;+6mB2+/BJ+tCSKNEyETzQUcf9TjgJxh8ai2CBj2jzIgAHb9HoYJDpUbEZcV8yEuTpUVltgmFGbLc&#10;cAtdIpku9BXyiV8RqL9iqhMdzjRWqTtcT/pPfYNi4jdk4LeoiX5Og3MRo0yLssfNULJSI1YvNr1m&#10;CvV+FK1dlARNOKD+TTt+hQ3dZSRFfzU1YHXsPmrzbMg5A6JhHwb1DmiVZkwZ3Ngwu3CgVKHa2Yb6&#10;QCsqempqC1lL30uG66CRakVaPoCnBMjBkAabsgGsDjGiNTLkHS6EfAko7RGkjA5UHQbU/C6M+2PQ&#10;uWLQUOooLX4MMQ3LmDV6zRHKrQBNXAQKD/WnZxyrjjjSvI9lmronzjg27F6MGZxYZ3apy2WoqUTq&#10;16Mgk6PewhR7n5q9v52B1YV662MU+gZxyLaoa3QoaYw4Jkgrpl6yFzW+Soty633kW75E+fE15Jk5&#10;nvLeV4xeuHktg65hyD1j6ON1DFKaBdwxTPkj8NoDGDIEMah0YUhJv6F1QiG0vMyK1n4z2mXU9tTw&#10;/UNOMjbXK+1Qa1xQqYW2J/D52aoLotfEILWNMYjjeKwP45EyjGa1Hy1k4l4CuavXBJvFgPUkjVh8&#10;ECsBPZJmNYYNlEAuZo9hmvDJ68zONHCxj1D0XMGu8hpmHt2Aq6UDk5RJxaaHKD4muzJAK35m+Cgl&#10;hJ+ZysysO0h/NcR2NXbQewlT2IYLof4OBBQ9CLLSAgYjgm4nIl43gmRkP+WF6NYIWKxwaemKBzQw&#10;KTSIOtzYjrhQooQozTexiNFjBG+UmjXK9JD4NfLRd1GNk/1SlAETD1CYJICFmI/9BnlGXznxliTi&#10;l7TNMLY2Y6hDmDsTJYSBbDlEVuxDtLsT/r5WmqEeJNngfQ/7YOrqxGpgCPvTBmzPUnNFY+jS2fFw&#10;UC81TlhtxS41bqW7HXXeV9VIvchKLBuVqGhpkuQ9mJcpYWe6s6odMA+oMdU7gMpgNzIuD6LRSfhp&#10;YLbtRlQtnag5VdhwuzHnDuJpMIr1WBSjgTCsboKZwO0T7EuGVvjGEfBNYtUVpCRQI2OyYs6ZQNSZ&#10;hN0aIZsyYylsWGeQjVFfbjJjVHrF+JGHqJsHySYWVGgqaxamT5sCNV5rTatA3cTMYFFhy2TGNlN8&#10;nlq99Jj6nky1TsDNUtLs05tMapwweSagDcxCQa1qop5disewGQ0g6AljgKAbMMehMPK6dT5oCErN&#10;oBE9fRq0E7SdBHcnP9uZZQfpiXQ0oFoCWSET9WqGjNc9YGLQWhLoZXbps6YwaGHAWMj6rjgGKR1U&#10;vJZkQAywsuBotBf1CWJivAu5MFk1eJfZ+DLy0zRzE5SF4a+xb7iLXdUd7MhvYY1kM/64HWvXbiF/&#10;nVLj4SUc6G7iUEhI2yd42ncVe00PaM6bUFXfZya7SpK7hQuOgR7YqM8CdNAxuweRYASJSAwhGiqf&#10;wUxpYUPK40HY7oRTZ4bDSE3mCmE3zNQ2TkOywJQ+T5c/Sn0aYYqPfYzS8LvUMPyMEtwpalLq1QIl&#10;RCX5NfXb+ygKWZB6m0C/iTnLIALdA3B09cNOEI4YyIraIcxRO+oIan33II2jCYtMg8YuDVqZ0gwG&#10;B8LhFGKpGTio27s0Djyk3usmQAJ6O/I0dg1qzPpQBxmvm+xLFjNqUVcSMN2PsNbdi1ifDnqZGd09&#10;OgR66XaZ4g98PgzHRjAZGUbOpSMLtqKgGsSWziSx84uwGy8TzDyRMGI0MEbnMAHsRQsDoddAI8rG&#10;jZu9OByiZlNbMOZJYNgfR8LpR5INPKYLIEBmtJEpJ+gr0nKN1ItSc2uQiYewHp/AbiyFsseKI60S&#10;DUqPqsOEQ5dL6uabNPopj1S8j37sWT1wW+KUBx6s8l625S5YHSmpG3Q0mMBKMkzS8GBv1IaRgAc+&#10;GjVh2lzuKMIkoBGLFk+sfZihvPJoZZSGBkoHO+WEBj3UwCoaeLXWgwGCebBXzgypgo4EoaAsGTT6&#10;ICOYlZRSSmeMrE9Tp3cjqrdhLuhAesRCglJTv3bTrHWwPCY2aL4T7yM/8h4z9KfIeC4i7STZBWny&#10;/BfpX+5gy9CEDXqW3TsXsXbnNuI9nQjQzwwP3oenpQ0zHZR8dho7x0PWGY266Q4uyNmYKhoXr9WK&#10;uOgTjY0hHB+DwxmAVsWUYHUhGIoiEggiaHfAYzYgSKYYdZBNKKhzw/0EKZ20pwllQfPey4w4ivYw&#10;01y0maBlWhhuQy7BE1IfV0IfouDlTUTI0slbZKwhzAwOYVqmQpROOc4gGrXZKV/00PcPIqZUY1Nv&#10;wYreCsugCc1kiD6DC/bQDLzJRdjCY5AzhXbLLFBqPAiY/awIPTLUksXBfsqGdoKXjMZAbDBQSz3N&#10;yPT0Ya+fqY0mtW9AS7OjxSI1fy4YxHokgk3KkqIYe6HrRbmXUmZQzvStQ9Zkw5rLiylPCA5vAnr/&#10;CFnJg0cMvEc0fF0EaD+1s4nmx8trnTBHCT5eD+/HryGbEWxyYxBypvso2fOAhqtIHS76zPfCQcyO&#10;LGMyNY9Vjx/bGgPSGjMKemYlkobREqD3IDDZRpuxJGYiU/A4hmFT2zA+qESYwWjUujDB68uFXWgk&#10;TWhM8JonVTgcMSKTtGIj6cBWwkRzrcBhbAD1JGVVoh17wV5M0CN4GBhKGsB23ks3mbrfGKO08KKX&#10;LD3QOwR5j5rrFWRnDYw6GwwE7ZAw+Ly2ca+TmVWO7BjlzrQMe0kNplxmTLhN2A930Md8Qe9DIxel&#10;7g18hKzvfRTiv0BphEQW4/L4FygmLyMbok8yfYpVWSd0AybcaR1EW4cKJurybU8ApxMRlH30M8or&#10;KA/exAUfL8zF9JyyOjHqHyV4pxFMTMPOqJJRB6mp5fyhFEa9Ecya7EhqVDR9agLZhyTXbdH5Z629&#10;yCpbaZjooC3Ucf47KESo7ZLXUBl+SDamjIhcQzH0PgH+ES/wcxQtH6Ps/xoZbzN2Nd14QvE/ylQ7&#10;RhYaSUwi4ksipTZiiuCZMFgRsPrZQB6mNz3ZgYaPTBOMTUud+DquG1JaoTP5YCUj+Pk7whS9MaBE&#10;bYBpTDeIAlln1+Kha9dhWGXGLIPgCRshqVDDR8acNTkZWB4UxdxdBG85YECdLHxsIEOylFVyTPdq&#10;oWel6k1+6FhXxvAEVO4IWsleLf0GdKl9eKRy4R63e9inh4upes/uxgGP7WVwtpIl2xVkawZanA1S&#10;6iKIOh6gSNO56o9ibGRN6pP1UJ6Y9U7KDgeKvL5luRoKakytO4lEahaj08uYGpnDGiXNgceETbua&#10;Zs0MPYNnzWWnO6f8iHSgkuhBbZLGcV6F4hTlkJjxPMV2mqaGnKMen6JEGR3idvQI0UfIh25h03kL&#10;YfoGcX4HDWTYqKEHkMNrHsLQoILB3g8Ds7aTxtdFD6FlEPaSCBJeSqARmu+p+yhPXMVOrAMWan8r&#10;s8ZBqAul0G9QCv4a1cA7KLo+4fd3KSl+hkKSZi78FjHyAYmO/ij5FknuAxz4lQxYam3WZx+NZYxE&#10;cTA2g+LKJuUpjZ2yhdJLgQvrA92YIwvM6IwY941QA04jQADbfCkYTAGCIYhpgnfX4aUbtpP2HVh1&#10;+zFDgyAelR74GOXmDuSGmLINXWTiLurgh7yZr2ncPiTL3uQF9qEcFA8lxGws71G7fEqgf4Sa631U&#10;/Z+iZL2DOab9mMmFheQIFmcmsJwcxp7JgYUhOYFggdUWgI1pTSMzMrWxYjwp6t85+BOzTJsxuCwu&#10;xJwhZpEknLxend6LWaboyuBjlIeowWwOzNpDsFBuyAzUutx2x2BBdmiQZk6JQ5q2Ipm1TANbocst&#10;u8WgfQMqXponFxlYNyD1VjxR0ZhYvJQu4whGZuEnC8uNLkm+KPQh9NPQtDAFNzGty8hQKXcIS9Sj&#10;AXsUfTROjxRkN50LAWrMXbkWORrKDaMB46ERJMZWERudh4WySG6NkSBCrCs7Vmjm1GxEjSOJ0Mgs&#10;UpNLWOB2hViQaXqIzKfGNJk3TLO2HdYyXdOhh+6R9dpQm6HxW+J5ph5SstGHTNCXLBFQSzLpP/4q&#10;iW5u14FG6h7BfAmN4Q94vDvYdSuRdcpQjjejOtNEFidGHHq4NVooWh/B3foAs7LHmNe1st06kHLS&#10;UMY0yI/RD8XfRd5zFUHWlcdgx2HkHuvx1yjZf41D0RdsvcEgu4X6CImMXqlIYFe4Tzn1C8qLn9EP&#10;fIFNmlanKYh+BoeqX0WJ68DazAqKhSNUN+YZEFacPlnFhfxAC/bo7qZVamrbMHzDs3COziIQGMEo&#10;HfY8K3vdaUHeqcSxixEb1KLoJmj9BpTEnx9O90s3WfFQA4fvskLuUeNSLoQ+YyQxLXjvEjwDyJn7&#10;CAyu9/Gig++gFPgZo/CnZGXqYd/XWLJ0Y9isx0GC0bXkhPjjxHpAiXVjN5nACCvTlEPnoBbTSqYi&#10;yABaik1hjsE2R9AfJOOoROLYpX6NB+PQMviCTK87lBNVHfWkSY89t4+ZwwU5jzNlcuNoSIujfupi&#10;eS+qNLB5XwL5cIxZwoiKeQBVPc2dZUgauF/TyHGkpNnSa7Hm9jJlJrBOoD3hPlZHEH0Eq4aGRusQ&#10;3Vl07UNGDDGI3IEUWXUK3uAYFPYwOpjmB4wBGMwhePUu+GiOHRYH/JRCqdEnSI4twsF70FAuuEgo&#10;08EkZVUAA2RguSUKT2IC0fEFTIwsIM37rXpVJIU+6eXJjM/G+uxhPdxGWbyKHhpAYZx6dMaCgvi/&#10;irgY+H8V5WWa7Tmy8BjbI3aX25E1h2+gPPU5ClPUqWPfsJ0eoxFh8M/fQ+EJjzcrSMmMGZcPAy2t&#10;UN/6HPtDF3FKYJZj7yATu4FcjEQRF+e+zGz3EJ7BASTMMmQCt1EwfoOS+mPsae5ggcZ61mvCjvh/&#10;7vBtpAMkOZGxo2Rhz4fYMd6Gy6yDkQZZLjcRxHoYWQfi8Xa5/kL6T8HsSBhHT/dx4aivBRk24Dh1&#10;jZfGwBOfRHh8kZp3BCky1bxai0NnL8F2l2mJEewXA84ZUdEWVBZaUVnlTU4z2mnQiqPUvWOfU+t8&#10;wm0+Rc3KmzG1Y99kwL7ZSVBQi7pZsX4B4g9p+L5BLt6C/WA/Fk1yLDFN5cNkhSkZ6jP9OB6jXmUq&#10;DNhtMNqSTEmsvEEDzZcea1Y32TuCTDiJw4QYEB/BUdyPw3AEw4EETASLmhWQcMRxQBasuxwo0aSN&#10;UNsrCZw4dfOejrKBAKqJhwyaIaTJlNuxccqfIKrUzZV+3h+NX9lixr7NiRWyyTJZ+4nTiW0eU5x/&#10;j4bJ64tCZvND60pJA4DUjjBZ1gE1s5ebQRYaWUIgvgCTZ4yamQaI0ktDOaAmK/czVcsoeSzRCcRH&#10;l5EkOFNjlEfU4mZKNyHnhITrZdbpp1F0hiYQ4jYRAn02NE6Jwoyh7cSxugsNK4PNT08SIWumyKxk&#10;5mJCR+CpCKxbTM9M0RPUotNsg9FHJJvrqAa/QsH3Fbe9iPIIM+T4JRRj91GyPCJZtaE0S+DPXacE&#10;IUPP6fEkSeOms6K1uQn2B59gvvfHOLT+PYP+52TVd5hpP0bO94CGlZKjV0YAtyAduo09ArpgJcO7&#10;bmIrNASf04pZvxGHoV5sutux4WrDuuMR5rSPsUEjP+qi4fWOSL0fjyn5NN44puc2kcuL+dgaqGxu&#10;oba+iQvHol+UaXREZYDD7IaXqSwWn0GUDBfijhNKDY1IJ2/qK9I9b97zDYq+a9Qvd6WoLDG9iDGe&#10;5TgrYZgAnvhc6m0ou+6gSEmxrae2dfiwwEYu+tRkDII6eJVGo5nA02MzzlQfcGHapMNTeye18mMc&#10;DvchT+1cHf4G2fgDpHwGeN1xmpY4htR2eCgNctThR1YT0r4gdgIh5L12lI1q5GhGt2g6V0IRJO00&#10;ntTyk6FhrIRZYqO8L2FO3NTNwpRGMGnxIaNmZlH0IsMoX4zOUL+NoGIyotrTjirNYNbjwxOy3bAj&#10;QKdtxzjlyrongZ3IOGaS9As8rooO3+wZhicySQnAiqdHUDOI3PEphAm2CEHsDE6RhYNQ8DhmsqvJ&#10;w/1sYrBQEJbQKCLDBOXUHA4Wg9ibtWB+xIsnkzGszzAz0iTJqaktvjH4R+hTSDL+2DzGXDFkjMwO&#10;GrIZzeJG0In0sJrpmUGZJAOH2UYh6uzIdaZnEgvTdnm4iSBvQyXwgNnvGrX/DWbLO1x2E+XEfZLI&#10;IxQs95nKuV7MqB++TI18FQ0Sy/aoCx6rAXLq986b99Fy5XMY7n+OTcMnqId+waz5FvYdtyg1qI37&#10;lBgxP2abfk5Qk9iin6KSYsAQOxsBGZ76u5EJfU0df4mS4T4SJBFLvw5rzGBptuleNIoIiaNHroOS&#10;dRSnaT/cyaEmhn3mqyiOpXChJm/GgbwfSbWFtE3G8EbhCkQRJ4uMK+yYVZuw5ZYz/fBmQl9KfbfV&#10;EMEav8gLuoRCSPwfBgHMzzJvsjxyF6UUjZyb7p3AWFKo4Kf+HGdqzoXV3I/GjimqMNaE7KgKT0cc&#10;WE8ZCQam60QrqjQYhXkF0xhZPfo5stGvsBVsxhNKlgjZ00gNO6GQocgIr1lMOPT7se8P8Lcc9d4W&#10;NqSKjeFGLWyn1HFhmayajI0hkpyRioWpv5+ZRS6e9dPwBcjE+2oN6up+pF1+TJExnyTGUHTacaKl&#10;TjSpaChoIJJk+4AbqwTJrM2DUYI0nlpiOn8CB0FsZKA4yBiBBE0Yj6EjoNXUsM7oOBlzEdGJZbho&#10;OrVcLoqNksIemoSOzCKz06D6hzFKY3YwM4baArX7fDNTei9qs5Q/T9TYnzUg5rHC5qL0SE4iSA0c&#10;SC4wIFNY4TWlqYGXqcujoTivn/c+okQpyZTuvYqCmLrf91AaQ1BJkUCiYlRXB2o+auEgCSyuZNDa&#10;WNdaatFmauUbJCu2U4JpXbxzSMIpsn3rwzzesJHex4qEyQxHvxpD7XLIm5oxInuIbOAGGf1jbJlu&#10;wtXbCwsN3zKZtyzevAj8FcqRt1FI0bzTH1UiTcgHrpCdf8Lj/4Se4xoSlLGyHh0sKhOmPGzDBDX+&#10;cBBRZkAl/Zef/myXABZvmohpqYrMuhfKQ3eluR6W6PijdNceYVB8IYT8KYTMEUSo7VapgSvBTlTC&#10;BG34A8oHOsrQ2xTqv0HeRQ3l65YGXBSD95Flesj6Kf4t3H6gA9meTqyQXVeDfgaBntHHVDb5BSvi&#10;E1YWJckYK2WcunnkMqqjNADSPzkyDU5RnyU/kUR+OfQ+A+Uh9ZcLKV7PnpKSRtVPcOkINGpXh4Em&#10;q5vp/jGKXJZxOVF1mSXdW7TasBaOYiQxhUR8HkYylhi+2Udtr7bFYKMsWVIaUNQrsOPzYCOWQjYZ&#10;ZcOaKZdkzDhKsruZ92+hB9CgRj2csVkxFhyBP/UE8bElzA2PY9HHuvImuWyehcbSm5IAbA+NITy6&#10;iNjEE/goB3RiYIwnTmBPwkugm4IpDLmC0HP7ce6Xmw2jNt+JEtN2ZYqkMduF6rKMQO5nHQ1hc8SJ&#10;2ckxTA9PYCuSwio16ZKL0ibow0R8DMPJJLbHvKiMm8jADED7fRQGvqIkaiEgBgngFtapGNXFDBeg&#10;/idxpBMeZsIU28dKkBG8sU9QGmG2HfuSgGObJ6/w901UJikppgzYHg5gORTAgtWMEc0g/UQ3ZnV9&#10;2DAPIuNvxpa5GQvKVvqPW8i5KBXDP0Mh8NcMAn6yPQs8fjn8Ja/hPeQif4tM8u8I8s+w5+xGyqSE&#10;VmeGy07JQHm4kQwxCLQImGzMZtNY3TlErd6Q5qQ42qCJK/RfQ1XWhIKKGpTpMUBzY/MGmApHYXIl&#10;MUQNMmqzkM1oDoLXeDGMniBlgv8D1Jz87ZQzxdqZIjpoIigZ3G46ejr3wQeottFttj9ARU8guE3U&#10;Z2qahhvIR39F3fUbppt7qCZo8sY+RH70LeSTnyKX6GQKNJCBWVnDX1BK/JqV+HMUknexFAhglRpS&#10;DEOs9DGy1bwmVSdq1H9ldQcqhgHqMRP1No2Lmcyl70ZN24WKy8hID2GXcuOJwYRxDd009ayWLndI&#10;54WfJuGQAM4FrLwGDwPUwkyjRs3FrGAjkxn1BK4GDZZjadoAHaZpzpJkwIWRCRTDPhzZrZigPBGV&#10;7E/Owe4fgUaM5iJTh2i4BID9yVnofUlofARwbJIMOgcHGVpFVtUQ2LH4HDYnR1CYZeAxE5XHKaXG&#10;qV+nCMZJMYNjF2pzMuSXXdgfiaDhc1BTcn1UhsMxDZ6Oe7A77pX+PLI+rGEQ96CkvYPC4CWUFWRT&#10;/8NXr/WId9LoPYqRISlIK2TUHAOgHJSThL5i+/wG5dSHLJ8gn/qI7cP0P3UFhUlmxYk+Eo6JxzCh&#10;Hu6jrmZbTFIO+jqxxro59D5mpr1Bb/IlCe/nZN4/Qz74I7b3T0gsv8BT06dIO79gRniP5efc5h9I&#10;aj9HbvI91EbJ9LEWxGmcVaYwDIFpBFgve0oldrUGzATi2BFvtVTKeP78tzg+yBHAbV+jIb+DmqoD&#10;OzoTokYXHA43Qm4//EYPTBozQnTyT+waAkCD7YAKm3S9e45W5C29OLAasU7GW3NosWBXY4HpLKtR&#10;oNRLYHZSf/V2oqwi0AjiCrVaxcxKtF2kXnuANEX8QUKDzDgF/vin1FsfIOe/i4MoG2WCLDt9k435&#10;FXITHyCbameKpMmyeVGX0aT000jKH6PaexulHjK3nKZEPYC8ToksGaHExqpSh1c0t1E1dEovhDas&#10;ehwrWek6BSYZ0QajHzIC2KnQIqMZwImL1xczMkgZAB4GnEWPrE6FrBiMriPbW9jQTJ1Pmc7G/Eks&#10;JicIniCOXAScxYAxRwSO4AS8CfGEcBRaamCzj0ZseJ6mi0aOADYEh6EkgMUDmEBiVtLMOgJY6Yzw&#10;+xzGk0vYmoqjOKdFlWARkziXxphtJtpRniQjzzBwF3uo/xxM127qzgEatiaCncvHqXvHFcxwzGCB&#10;dhTEn6Pov0HF/SUzDFnPcomZ8wo18G0G6hC2ffQQlIcVv5zg1RGQ/AxTs4pxt9Sr5QhNX5xlnGw8&#10;IUw6ZcVEMypzPCczQmO6jXKnDfV5Xlf4HjPTLWauj1CK/5zE83c8x9+wfn5E5v0xCp6/wVPFR5h5&#10;fBVPtZ8ys/2cbfQPzAbv0GS+x2t+H6XJz1AdoR5mtrfb7VD5hin5xthWHqTNRpTtZhJeCrVsWnq5&#10;9mXtBS4UCWDxFkNlgIAiM425IvDTYU+ZqB8VOszIFJjQ6jBKZp2kG04GqBvJNnE27ozVgjmzme5c&#10;S2bUYpkNuekl+JxdqFsJKDONgrkVJQ3BTDbco5Y5JIhyjkHs+ZR4St21ybKVtPGGO5nOGPEeMi6F&#10;fWWMKXSWZnCW7njsaxwmlVjyJ7Br9zDYqOWG7qNBwNZlZOpBpjf1TdR0D1HRPaKeus+Gv42a6E7S&#10;30RV346Sy4EMg/KABmSe12tnYCoMXvSbvLDI1TikZjvV9NFkmuiorch4qM1patcVGuTl1KI8V87u&#10;xBNbABEatBg17040SQB5ySRuPKFr9jqisJB5Rc+DeBVJL4wdASyYN0wA+1JzMIVp3LwxmLldICoA&#10;PEFZEYXSHoU7PINhyo3thRRlA43lHLOXGPwyQfacuIjaGM3UqEjlzWxwsnAiRlPGgBt9QN/BQE1y&#10;+QgN2EgTKj7KMhmzq55ZMniLMoh1YmSdOi9Rut1BJiKn+zdi30dGjbRQ6/ZSqqmQc6uRdXVwH7Jk&#10;6JcSG1eSn5OJ2Q6Ja2RJBsocs8OieBjC87EUpmkKqZnL3vepa/+eoP0LAv+vmMl+QZYnOEXvhONt&#10;4utLbKqu4MBOM+kXPRZvk8k/pty5ynu7yjYXMvJjMv41zIY1sDuCMIRFgMdgZzus6IgdmvPy9hZO&#10;hJE7/ZYAbv8CxZ5LqHbxAHSBG/4ohumIZ60BZPtl1LDd2NQLAHtoEFLS26IGmhiT1QUfK148o9+j&#10;gSpaCaQoU17qEXLDDIjkdWoumoUQDZ5T9Fz0Ydvvw5bXzvTC7VjJYgRbPtGHXbJwPkrj5/kVsta/&#10;QsH1t6zQn7FhWIZ/xlR2GwsRD4bJWpveIMoEWlHRiaKREenQkS0pV3xioDt1lZuGJXUTpRkxmPoO&#10;iq52AteMtcgIJsRbCd4wFHorna0Van0QKmpgzZAOE30K7KkNOKB5K9oMyJFt581+bOgoJ2TdOFb0&#10;I+PwI+miObMH4fOMMBuN0CknsRAfQZD1ouM6PU2ii6B0hcdhYPozeRLUvjMIji3CN7oACyWD2h2D&#10;0TsMf2QW3igBTCOnIIBd4QmMTixhb5lG7okWjcVHZDqa4lnxdgrvMdlG197NuhrE/nAIm6kYgUt9&#10;HidRhJtRixJQYyQLMZDcdxNl013KoA7k6D02gw4cmodQMF4lc7NNxB9RBsQsj6KngUERYeD7BpG2&#10;aVkUUtdagRKgkBAAvsh2IguHyOYRXo8w2GP0L0nWNbVybpwkGL2IIskn5/sZQUzG9f+CWeBzAvhT&#10;fue+xstoOChlRE/I6Kc0YB9wHcmKUmM30oatcDezrDg2sTjJ89GAjvnCcAamYPak0D9khlXvwFQ8&#10;icPtHRzXxVweL3Gh1vMpKoovUZdTSmjacOB1YyoyhlFPRBrVVertwAaBHWWDer1ReKnhTI4QDK6w&#10;ZFDGYnGm/Q7Ug7zR4Q9Zeb9BjilBuM2SuOkIi483F2hGmmkqy0orxQm0SaaO4Y9Y+dRcKeqr4Aco&#10;2H+EnPlPacz+mk75x9yfJfITpplHGAskEGSKnQunkDFbUdAZkLZSe4uZgyJXpMoo+X7JynqXlcPj&#10;T1+XWDgblGEuGEacLOijxhTvtPXSCHaqHFCaA9CJ14PUZsgI4qDeiyc0Y1m3C4c20WccxaTViQMG&#10;cMFMM+jjNfhGpHQvBs2MRWcwRtMWpPmyRMZpzmIwCINGWeCmSTOQpQV7uPg9QGYNji/BFp+EmoA1&#10;sFEEgAPCyDGzyK1BqfttmNusz80iuxhEaZ7nndHigJp2j4y7GbNjlqy55LNhkQZuM5yghjUSrGRE&#10;l5jyi7IpTuDGrqHoJdjoMepj9CazZqwng0iHydZBgo/b1EYJeAKmHOK2PpIXWboumDjYQVPcyizK&#10;dgv8kiC9igyzYyZCOeanFIl+QwNOU0dWLkeY9mPvkLDe5/ePaAoJTP9nJKCPkLdfRoXEUk5cojm8&#10;gUMLr8Mspg5je9PrlONv8bp/QSn5GSYUt+B8fAeJ3q+xYP4K+1FmjGgnpvx+eILjUteuUmeHTCOM&#10;3DCWCeB65Via/upCZZCgM1Jwm75B3dKKA5cO61YHlowWLDB1rvQ+xhw1Y8RFs0PwCgCbyTQGNoyT&#10;B58djTL9M/ITv+CN/T0v7JdMH7wB8cpIlLqLN1YmOMVLeVVGe4UVVk59To1LBypYNvQTApggjfyY&#10;N/znZMw/Z0X8EnWmlmryfYr6d6lLr2MtZUOCwEjynFveCM2jnw7bgJL9LtPj22yIv2ODvU3moMsl&#10;G1RG7nL/R9jzKhAj8PypBfjjs9Lr/IM6N3qUVqgIXrU9gB5WTJvcBJ0hwEAZwVIkibHQMJy+cZgt&#10;PvjMDiQpqxIMWC81rorfTb4Y/Ik5AnOJAF6QusQ0rBfBpsKgeWjmTJQPSkoyMzOHn+wrjJw7OQMt&#10;9bNg4EB0Tno3zc4GGmIm0zEAQiNzmJhaxuT4NCZHkhhJRDA6PILVyTHsjgawRY2+FjNjmqy/wqAp&#10;+qyUR5ROVgasnsDS02Abv2Bmukgwf8NMdAvF+S6aQjL1FL0JmTNPs1QWPRz8XowRYGIqL7JrlQav&#10;kmjiMXks77uUdGTI5B0sR03Y8crRCFLKjJB1qYmLSaZ+MfIw8SGyo79hndP4hci4MRqxADOunYCn&#10;B6my7cQcEPv+LqwzU69a+rHnp+wIvoWa/a/oR97BU8OHWFa/j+nB95HseA+RvhsID3XDpZTBbrMg&#10;7PXCa3HCKp5ThJOYebKGfOnVn9JcKKg/ZPpnCrCSvqlZMzRAWVkrMp3NWO8jePseYUYvR8ofQIxM&#10;4XWG6N49MNojUmMujQyT8fqZYhh50bdRDTNlRO+hwLRUjTEw4h8zCj+g0fiSkoLRPkxjNk5nTL1T&#10;iBLswX8gkH+KQpyywf/njPy/YGR+wnR4g0z9Gde9xyinNk52kHECWOA1rHoDdLJOacysGJWUs/9U&#10;CoRyjPcyTKMyLrqgmtAY6cCWSwkvgeGmkfKRhY3Upn0GD7rFwG2tDypLUOpW6xo0Y0jngZsAD5Ex&#10;fQJYwSkorRHICHSzCF6ypeg1UHvC0DMDecW4kZEFBHhsR4gMTGmgpb6VABybgeV7thbGzcdtomNP&#10;CPZ5mIMjzAQp+LhNhNfkYcYTT+/UzjDciWlECfTI6DJcDFY7AyqSmsL62Chqwy7W4RAJQ4GdiRC2&#10;xsZwGPNLL9JWrdSP2s9Q7H4flS6yoZ4altkvm+Iy8ccp4wbUZ8SUpgz48Rs0ZpRXw1dJHsx88fdR&#10;CFCCBaidE21cTk09zHZL/Qq51BcMGBX2vU4y9GNUpqnDWYqjrOMRmufxa8hPfIGD8CXsu7hczOSf&#10;uEESYvuZPyeuCODQQ+QCd5GjnNl067DslGHDdRGHDmZry5eUHJ/QvP2Gbf45jeB1RPseoP/ePXRc&#10;u4zu29eh72qDa2gQXqMRYZ8PU1OTyIrJG49p4krWizzJVRRMvGhTGwo0XwXR5dLJA9MEbKuvUkLc&#10;w4pFi2mm15A7CKPRChPNj5sNNJGaQCZuQ81L0+DhBQduM+0PMvqpccMfIh9mWo9TsI+QjUe/pF66&#10;jsLUQ1Yg01eSBkOkJN606CyvOMjc+k+Rt9ynHBCTYXxOAIsXAj9F1dVEVjGzsXzUWdSpTj3KYnag&#10;wQfSm60FFys8SNafYMUuUS8uPpZGX2371Aw6Sh+ybzg2DWtgFP2UEB1yygaNhywsAGxH56CRzOyC&#10;wZuCg8BycXsrQam0hSEzBmBypyRWdcYmCNQINPYQnNS5Arx+AWDqXqF5NQSxnd89lBd2/zhZOQY9&#10;GddNto6MrSBEANvoMQzUyt7oFCLDMwTyOA1fjEYuBAePGSWri+ImQVgJ4jB18mYwyns0EWQyAquf&#10;2tiC4kICe8yA2aCaepeMN/QFKu2Uci1kRzkzHbNTwX4DBUsztasKRzNKGrAWFKea2R4ivbO9RsQg&#10;GmY6MXDceotEQFYmQ5fGmOZTbDtq4IN4PxY8HmyE1ChMtpPNe9iWGsoTBw0lfRLbdIf7belbULCR&#10;CMMkp+CnKGkp54bYpmJmHfevUPUz60YvY5kYC8vbECcbrwfkxA/3G75FzHRgPziEsFmJwb4BPH7w&#10;GO33mtDfdB/KRw+ga24imNvhNumwsbSESr6CC3kXL9xNDeq8RYcq3CtvwkqxLfuEpo7uk6koY/wK&#10;h0MtWHLSfYcScNjdMBpc0hvFQabH9WAQx/YOgkykogd0tayoGCsq8D6y3r9jdP8DlzMdRaiXUkw1&#10;YkDJiBgfzJTHlJMP3aFmYiVr7qCku4uio5mBQLaOMEWxVFzMEFoaPqOJhszJFGdEzTKEmqIDDXkf&#10;qiaaE+lZu0hhvO7pK6gyRVaHW6lbh2AluzmjC9LoMYtvlAzsRjslw6DGLTHwgNaJbpoE8aml6bIS&#10;WI4E5QaBqKK5khn8MLoSBOWUNFZEL3oNaHKtwVGpZ8HP4iI7G73JVwAmCAWAneJJGzWxVsgKsnV4&#10;lAycFAAeg57ncdO0xSgZQokpSZINWfywCcYdXpAALD2WprwY9qeQpYEpy0kMdpZQJ4O/H/UpeoAp&#10;F9P8EEqWJpQGaJ47P0Olg6QkZ30ZxLQDalSHelBzdBFwMkoKGreJDmZGGkMSQ4kEIT0s8pMFhREO&#10;fYZqlJmM2bMYFrLvGtlVR9MahsPhobyiJ0g62W4hHKVSqI4aaMquIxv7HFkDWVdNdnd9iqznbbbn&#10;z0gwNHXGv0PO+r/SYP8Xms0/pxm+hFmVGjMOA/bHB5Efu0nNewW7/kEGigVOjQYD3XIM9muhNjhh&#10;Fp0GWhLM43Z03r6Bvod3oJf1Ix70k4HFKCCm+3LoNm+A7t11BWUzdcwgP1VMBY4bBNc3yGofYM1i&#10;QoBGzuwMQk3W0unZiDQqCVbyftBEAf+In710lTZqpAFqJEY4Gbgceo/al+xIo5ePvsX0xIgXQ+4C&#10;dLnht6RXqws8R1V7H1UzA4maLM/lufBPyQw0ChpKEQWlDXXQU5tD+vO8iqITtZ6HqKkHWTEeiNfM&#10;y2KqojCDJUH9xog+SnRiL9gHr8shaVRfZFp6ZNvLSmkbNBCwwsjRxGmc6BmyoF8AmEzoCNOEkYEF&#10;6PRuGiyjH3oHzRgBJWSEhYBU2YIwEFjuxIzEwB6mfjOPLQBsJUDdkVcAFk/d1AS8jccMDi99z8Cv&#10;AOwiw8eHmRm4r+itUDKYzAwCITMiI4vS9VopN0aot4sGG+oyGaUC79PdRw/QQ+NMCTVKNkzSkLnb&#10;UdF2E6w0csoWGk8Flml8NhmsZb2eupj7BFSUehoC/hGJge0R/pqFRBIW3z+jPLnIY5E0COxtbzNW&#10;bDLsOpWYDnjhouSxU88nAyGsBQIkkQBqHifbVMd9HrE9KV2slHvyL1E28LhGehjle6gO/Bp59c9o&#10;gv8MWetfIOP8GcH8FXb1A0i7GFCJ29IT1yxl44atFbPM9F6FDAMPm9Hb0QuFjm3HenWyHgaVbKPu&#10;AVhUWjh0JjiNZmrgMAEcvsebI/OS6arCCCjvIafsQEHTT5PUjpqf9O5+gEO3GkmXEwECxmv3UFQH&#10;YGc69UVHMBUbxmLQgzGvG0vREKOSkZ+iXkrypkRfX4oBkSDb8mJzw+8iF/spAfy3ZOafshIYqe6v&#10;UTT3EZzUYM7PUPL/iOD+C7prAl55CbWhLlR04g0FI6oaOX/zuvrYcGayT8JHfSgm+ruEYuoXTH2f&#10;IZvoQTquJ7v0YjWsQZzGTDCwmDKq1+hAq9yAXo0LcpMPfTRxXWTkPo2DjEvTxbTtIHjtkSmy5zAG&#10;KTPEwH7xcMJLfWylKRQSwkjQOeNTkr71EnTWwJhk5ASQ3QSsMLmiF0LtiMAi9hUThJwDsOjFCVED&#10;BxkEFvHo2RqUTKBX6ODkIrX4NGXEMEKBOLbcYZRorPNmNdLiz7JFn7WxExUvmddHmeBoZ/DrcWTR&#10;MYPZsWD3IaDzIkipt+oKMEORVDwOBrgRuYh44YCZKnYbNabvSlhkO9EzQMIZZkZO3sasWwOf3ikN&#10;pvEGovQGMQZSGCP+IEa9HmzaSSRmC7IOEldggID+CBXb2zSRV1BR00D3kpA6KR3av8Lm4Od4qv0A&#10;h7pL2NXdxq6pGZvWDuzaHhHM9DDGD5Fm2TFdw7KtDQmDEureAXR39aFvUAc9M5OYx6JfaUYf283H&#10;YJqbXKaM2BJ/NXsHh05WgIfC3/kh0/E1RksPSg4byk6hOXtRC99GI0JpEB/AfkqBwzEtniYdWPAF&#10;seTysHJ9mBQd+Cxmnmg0FEBmVMHI/JoVxegL/pwV9MkruRAXxkEM2fs1gfs2QcqSJNvG72DNbcas&#10;zog9I/Wz412y6tt0s2QEpqVKP9m2rwNFBYHM6ytq2qj5unAkzXNmYKojO3mo+UJXcJh8zIDyIB6K&#10;YSVkwkaY+j0Wo5YkgANJ9FtcaFOY0K1yYIAM1aMyo1NmQA+zipwsqPMNw0QZIIqC0qGfLD1k8UqD&#10;/D0EsJ2gUlNCiHndBIC9owvwkzElxiVgjTR8Qh64CFAxKYjKHoZBgJ37eglYIT0EsMXkIB7qcqGF&#10;xWydKgJYGEFHnNqa203wehcDKUqIBCZcceR4nZWeXuyRobIqFY51MjQs3cyUt1DoYQZVD6HutWIn&#10;EkKUfkXP42l4nVE/A4AsnotQR9OvFMOsO2rWSliMe/iGAfAFsxilBD1LdZRZmGl91O+F1hiiNqf8&#10;IvslRbcd9591eeGllEjSxK7bfDg0GXBopAywXGe2/hx1x33UmQEqDwnkO2TWpuuItN+Hs6cZ64Nd&#10;zKY9yLsHmaH7GDDNDMhvkFdS9hiEVPyYEvEipvUdcJJlzRoDpQP9lsEOjUKHgcddUMuUCAcimJ+c&#10;xeHWPi64u1uwaiGAfW/TOZLyQ9QxUZ5AjAeIKplqHtNk8aZiTO+jbShNPERl/B41LA1fVE6A9+GI&#10;6WmVkeq0J6mLY5jyughIsnfiK8qHt16xqJus6iOgCbBC/BKP9w5T1d+jHBUPKwjisfuseCeW7Dbs&#10;6drZKN+goqdjFsZSTZfd34Z6H1lG0426mXpbRfYdpAbW0tSYuiglHqMkI9tqBzFMk+cMj1JPTsHp&#10;CCLArBENxhCgOTMRVDJbAB0KM1mXEU327WFkd8mMUteaTPQNCwAzvZsJwlcM7COAPWRRAjg2CQcB&#10;rCEjiydtdhqsVwBe4jknoeEyg5jeiXJDTOkkJIFSAIksbKdf8NDM2bmd1vmqL9gl5Aq1tonbKSwB&#10;aTtLfBSe1DTmCeADZoyFYIKsF8ch2afa1Iy9gT6s683IkgWLTgvKfW2o3qLM6hdzJRiQDngw4/Mg&#10;aPXAzGM6mREmee7dMIMgYiVx9KPieUhDKHzIZ2xDmj8rQRT4kMb3Hg6nbAgEIxiyhqFioIUJ4J1E&#10;ErWQG9tWI1JOD6I83ownhkWNFksaFZ4ayMLmu2wzBkYnpeetz9C4R1nSeh3xni4MtA1ipZdY0fbR&#10;E8kZJP2oTRBPkds0p9dRtF7ltVMNEMCLZGkXNa5TTQNuNMLvILb4aewfgKmvm5mBSoBeaC6ZwgVt&#10;+yMsm++h5qX+CYkRYuIN43ZpLIL0qvzIbRqv6yil2lEfYQSNM9rHadbGeTLxMmfiEeq+R0hbFEjp&#10;XYgY3dinNqk4GGHhx6wUGjM7L9BCne0SU2qSgcXwvCClhdCrlA+l2LvUXzRdQSXNJM+rbUVVzGZD&#10;RikaVchpFcirhmhkTEg7mLpcOhwSyAf9fcgN9KDQdw/HvWyQgSHMqQzwMuU4fGNkjgkpfQ+JhmSK&#10;9kXnYCVgFI4oOmnaHnerJebtHjJJAO5V2n4HYGHk7HGm9tAEARjichpXMpkrNs7AEOk+QF0cgS06&#10;Djd1rIfmzP79+fTUveKpmmBhCcC2kMS4TjHvGA2ai4Gkd4uHHDTEDBSxrQCwkDNyO6UKGThMRh9L&#10;LWA5nMIG2XPdE0FOb0e5swM5WTfWDEbMMdutUKNnNSSbjgc0TOL9PwWd/wAKqgHsGrVsDxszRRhB&#10;ZoU1t4umfIAe5x7yOgGWa6jH7mE72IlVK02f5zpqKRrfiRCvfZT3GGJQBZHwRCn3AmxTE3YMKqxR&#10;ooxFEoizHkYcLoyadFiUDSDXSRPZ/SmKD2gIb36Getst5AfbkejvQV97F8I9g9ij9t0LDGErNohs&#10;spVMTA3M7Ft2N6FgfEzyeoAJ5V0ydju8BHxKNogxo57S1IWUx4WwXgu3fAAhvQ7jbi8uBGmE9o0E&#10;oe0ayjZGsY/UH7+L0mgrmZZ6VAB2kmmGzFsW85WJzu8putXpm6iMNaM0RhDHmpjqFZin0Zi3WulG&#10;VazIPhRtKjKvYEgeR/MAJdtXFOvXcOjrR9b/GBn/N0j7vqGGosb20yU75WiYWqXX2csEb40XK6Zj&#10;KuqHUNBp8NTqwqwvhAnqsLDehmHqo0M5t1NyvyGyipwamtG57nDzZpmyg2PSY1s5079I4V6maxvZ&#10;TkkAtw+YcP+xjCBWErx6dNHU9ZGBFQSRjmCycVsnNasEeAKw30SDRx1oZcNaaN6E+RPDJW2UGV6C&#10;1xsnswbGJbkgWNguTc1KADMYNKIvmOf3UOuGx56QrRdgCgwTwK+A7qfmtVNWKMmWMmprW3wCsfEl&#10;JMZXKH2m6NqDrDuCV7yFQulQVPYgY9Rg1e7FMgNhxxFifatRk8tw2Mu6bXuIRifZUNaK1SE5Jkx2&#10;PLH6pIkLq7IHKHeTrHq/ZLonaGM6xDw2+LVabDiU2EmZMD3GDBCegcYcxpDejQjlwhpN25rViSeU&#10;DOtOKybYDonoKBKUkWEy8Mid28h+8ymOH3+McttF5JrvYq9vCBNqPTT9cjxq7cdgjxLzThnSiS5s&#10;+/tw4GumhLmOSpR6mcFTkN/HGuXGPMlrVinDk+4+PH3Ygu0uBpV5EMtONSYM/RgzDWHWH8D6yBgu&#10;jLURrAMPcCyGVfZ8g7rqBmqOZrKnjO5wEIXUPRQnLkkd2NLs2uO3UZqm6ZskIMdbkR+jiYjRhTpY&#10;eR41MoysUqwHFT/3tetZ6XTN+k6ajjbkbTewF2rCfNDLlOhHzG5B0mwiM1ix7/Ega/MiY2IDKVpR&#10;G+ggkGnWbApqcwVqDIqCzYadcABzQR+cZhdcGjvmqWe3XSHp8XKZAD5SD9ChW5lCo0ydI9BJvQgE&#10;JZlRjFEwh0alNyBae/S4/XAQD9vl6OjToHNARwBboDB6pa4vi9C6ZGATGXjA4kOXzoohAsVI3Sqe&#10;sA3xmKLby0LgeVNz8A4T7JQnQ2RQwcJW7ygBPSEN7tGLMRFCPxPAEQFgSg5TmADmcjGYJzLC/Xk+&#10;LfcTs4MaI2MIjs4hObGGqcQ4s5sFdS3NqtWGTbMDT5hODxmoFQZ4lvedN5jp9pnxKLPE0MMtLQNb&#10;r6HEohRsaUa2l8RDQFQVTN1DHah03cRRz03U7So8CQRhdIleJSsCrFMxJ0hydFp66CPe7xsyeOBh&#10;/cY9fiQYQGM0knM2C6a9IYwGEvDZndD19MN75RbWLtGQNTHLtl5D+vFD7A4oCGAdFEMaPOhRwawY&#10;wq6Y/Gb0KjLBh9S7Tch5iC3rpzTqNN4t3yDTTNYWb7eLtu+mVLx3BdnWz5BzXEeGXuwgeBv7oXYy&#10;uAtPR+O4oG66i8nWZiw+bMLkg2Zs9/VRd+qQD1HHJgwoJB6iOPwViiPC4fNzlAAeJ+uOtkiauDwm&#10;OsQJZg81KFOSeBomXi2qJCgfwgQfHWrJ3U2H2YsNF6MqYpJmHhdzKvSbQxjU++ESOss/jqh3EsPC&#10;GFAWHLUxSORkYkqRakjBylaiQQde8/DaogYs8zhRl0N6BT1JEKwxzWV0ZuyRSZapDaNkS0tAdGMN&#10;S/NGiKGN9gDNky8hadrWXj3uPCKA2+Ro61GjnSDuVVjYYNxWAI6pXcgIY2BMmpC7XW2SPsW4XdHf&#10;K5haxuOKAek+8RLsOCUEU/8Q2VJBzSteLxJDK8WbF4J9xT6irzg0ugTfyDwMwaRk+ITMiPC3Pz4t&#10;PQgZJAvryfB+auDY6DICiSmMkz23GayrtgiClB02XuOY0oA9AmPHYMGB0UH5oEJloB87FitGfXEk&#10;GWjb3K7SxMx5m16EXievoNlS9UmGuDHYiozTgRHqedHz0a8V9+6BMzKFyPgiAmNzvIcElLxHmz0A&#10;F42bmwAOUpKMkUgmCeAU69LtpG5XGiG/3wH99UcYvduEwweUBC03yPL3cTgoZlVSQ9c7hGnNIH1V&#10;E6ojn9H7XEWOAM6YbiHTfxWrBP1qM6XNQ+pn6uZa6200Hl5D7cGXKPZTo9M7NabI1jPM2CTRbExJ&#10;0tPjwuV7Teh40IK2uy14dK8Tpn41Fhw25FMOlCfVlBIPCeTr0ot5YhBIeYQSI0X9FL1EsIqul89Q&#10;pVkTJ6iKngP3X6Pooa4V06D6H0mvcpciX+PA9QiTNFPhENMmGcZAwA6YAmjXO6UB3eKplz1ER85G&#10;2hpUotrXjIqqiRKiBYUgDYKbskS8aOkdpBbvQ22sA1s0mX6mNh+BMUoAjBEAbj0ZlA1nJIvaCCAx&#10;5kBoSxWBIbqqxEOFfqMHHf0m3G2WUUYMorVLKenhLpmZKZMgdUXJkBOw0ogJAA9QgrSrqZGNLqgp&#10;D4xkdSEhBtngQk6EKQkSkyvS3LnikfAAlxuc1LdkYAFgwcCi2CPjCA4vUgfPQU/2Utsj3GYE4dSs&#10;BGABchl1p5af3vgkoqOL0py8PjKkmH1zimCJUz5ZCSYNAWxlxgg4Y4hFpsmISTzVuci8Fsw4ffAy&#10;GyR4rav0BfsdnTgcUiMn5oBro/RjSVN6TVMbe6nhTSQThc4NOcvZGyTioYvNwyAzOOAkcL12NwJ2&#10;D3xWBzWxE8MB6mrem3jYYmLAtnXJ8KipB56WAWQed6DWfJUy5grqHU3It/dgs3UQ69TJW44OHETu&#10;Sq/abzq7MaXrxFh/F4IDg5gaoI6+Q7/15cdofP0F6ldpAh9dRJV6vUoc1Wbvozh7jQAmyFPifzL6&#10;cOGrGw9x/VYLrt9tx/UHPRhUaLAUUjNK+tGY6UJ5VszVyxJspem6AzG3WU4MzvG8z/KXyPv/nJLh&#10;bZ7gC7LtR5QN7yFn/hIF00Masg6Iv36tRX6KEs3bgsuORGgYbpoZQ3CaDBZCu8pKs+BHilp1hsCZ&#10;sPnxlAJd/LF4Q9OCmpZsLw24NqJi11AzDaI834qTGUofpqOU2y4BwyP6Vwm6QQZFj8ZJoNFgkV3E&#10;GIYhMq6MoDU4xZOyhATgTmpgAeA7D/vQ3KnAY7KwMHNiLgehYa08lugtMFLXDtDItKks6DG4aACp&#10;cXmdMsqHPjHgn4ESGZ5nun8iTQYteib6CSSRfu1SUIphlQnpPTjRfeYVDz3IuKbwCJRiwDs1rC9G&#10;wycec3uog3n9Sh7fHpskWz9BlME5FiAD+1TIRAZwOCLHclwPh8mIQa2LWpomUACd9590xrFIYK+K&#10;l3F57BEGyJzGinlq/AUawD2dEaU2ZsxHDzA3YIDDnmTdTUo6fUjLOlK7eA1i4NM8YpQQcW+YgHUj&#10;TJkSp5GKWuyIO7zUxHY43EG4mOF8KRpS1nUbJcLj5l6Euuh72gdxdPc2arevonLzBiqUF8XLTVh+&#10;0I5gbzeC+m5m2gHEKYMsZGiH0OkuMzIeFYmLGLtLjX77Mqq3vkHhwUXKnldTNIiBRAUSZmX4BupT&#10;A6hNd+DCpRsPcJkAvnmvA02MIAt1yp5PTE7Sjr3hIRyOdqESa0ZdvOFA01Xyi2fbN1GwMsXbP0fa&#10;8wvkQmLYHQ9MsIq3lisegs4rp0lTIU3Q58MfIue9QfM2hO2UDTMjEbgjIwRGBO1kPSv11xZNWVWn&#10;p6YjSM1y1NWUKAqCVPcQJZ8G5QDXe6inxRsK8+2oTVB/h+lSqaNFAzii4gHBFLWpH/2UAmoypFX0&#10;S9Msyaxe6embeEtYPBUTAO6SWci+Q7j1oBsPWgfQ3K1Aj5IANhDAbHhbcFx6EmcN85j2GNqUNnRq&#10;7ZLGVbHBxKvw4jh6Bp7os42NiXRPABO4/XqX1OsgxkdIYyQICnFucZ1uSgP32AIsZFgFDZuSutdO&#10;MIuutJhw9UEzhiN0+clRjFKaBBNk0mAAW95+lCNXUU59gcN4E2ZdcoRtDrjEQ5PRGerqOWlmdSfP&#10;HdM4sMissWdxIqNVYVerxhIZfNHux5bFgQ1mE5fGBj3vS/gEC4NcpvViQGGH0Rmk/k1hKRHCvtcm&#10;Tba4YOvCpr0DKy4ts7Mec5RzbkoJk4/BQ8Np4b129WjQ2tyFAJk4x6xWvnIX+x9exN6vPsbOWx9i&#10;691LmL7yAPG2AUSGuL9MDnO/DObePkTVWmx5NCRI6vPofVSJt4q3Exl1Kw4oJwq9H5IM/wGFkHiv&#10;7uesA6qA6RYS2UNc+PrmPXwpQHz7Me4RwKbeASwbOyjUByjqrUjq9djU9qIg3mqwNTNKWrFJYzWp&#10;M2BEN4g1Lsv5xSik30CMvi/53uXJxZM04TStWGGDrPsGsSc0cpCgF28tjw9hPu6BkqBt61DC2vuq&#10;j7Dc20bj8RA1xSOUZJQsaqYT2yOkvWpk3QZUgtRv1N7FyW7kEzJsc3mI7lxNFjOEyWrBWQxYY2hV&#10;2tFPGaGT/hGJTEdj1MX0OGQOUK68Gl3WI7fhXoscN+530cx1o6lDjm4FWY0AFj0JFoJBepzMFK5l&#10;A3eIIZdk4SHuKwyheGom5znUtrCkG4MpSoPYnMS8ZwAWDy5EEQBWCXPGlOyMMVsQbPbktCQ3jGTy&#10;VCSBuUQSO0k/imP9KE20Iz+pxc5UBOPDTOn+BJb9Oul1oEroNwzcu8iGu7EX0WDEH4IzQSYcn5Ue&#10;imgcKegpl2bJlDWdFseaDjSsTM00XitcNuePY5R+QUzHpbKS6XlNJk8MamYN8eAg5TBjJeFCOqFD&#10;WgwLEL1FYhhliNoz2IZc+AGy/qsE9hDclEVicJOL9TNI0rhP+aBp7ccs6/PJN/cx/9EVTP3qU4y9&#10;9xlGPr+G0P12DFPSzKgUCPX3IkzjuSx/NZ1swdxLQrxP73WbdfCALPuIGvk2cvqPUbb+FAX/XyAf&#10;/AteB+WpGIs8dQuV2bu4oGlqQvude5QR93HtZjOaGUWG/h4YmYpkampHpppobxfWlW3YNPXTSMiw&#10;YFTBOTgEn7IPTxkphSB1SfAdAvlnyDt+hrKNMsL2GPMmmgQywYrDioxDvFzJaApfYwO0YcqtgXpQ&#10;De2jTiQo3pdbW6TJjas992kyyPT6r1F1i7cH2FgRuugg14nZLodvsoEfoZjsxpZfAJgShMZJ5xdm&#10;aVTSpUMaMU8tgy8WQSKegMkWRJ/Gg0GNV+oSE+lfMPCtpgFcudWK68w+98jCnUy1gwSfALr0kCE2&#10;Q3BMQeOLoV1jQStTszi+lscQZYgGRxhEAVDxV2HiQYaW7D1AGSIkgwCvg8VI7S0eZohlDiF3RF+w&#10;6OEg+EfsNqRTepQmNdT1A/QXTSgkhWzj9ykzM6AHu6kgG40GNvwFiuF3UYzfYQNTD6aasRSxkr0J&#10;cmprMdrO6Oa5HH5EqYMPTHZmNB32bSoCQYGCeL/PbMSBwYhRMZbFFGFWSMHKoLYZzJh2KHHoH8Qu&#10;vcWueOoae4i0mLknLt6RE2MmrlPCfcJr+RUBfg/bYSPW4mTpmAVxnkNNUHa3dcD4uBPuR23wP2pH&#10;8m4zRpqaMUpdPNarQGpIgSRlQ0LWjzVmh7qiDw1dL+qBLtRDd6Wng5XUTRLiRRSdZF7XWxJ4C8H/&#10;iqL/LylbxbODTyFebarPPMCFwM0rcDfdgerRQzTdacK1u4/wqLNfGuAyZPDDojVizvgQu/bL2HHf&#10;pRl7gF3LXczpHmPbIyLyKg/+IYq+X1I+/Apl5/uoOL9GztRGPSa0F8FrN+DI8hj72rtk7XaE9Rpp&#10;xnd1zxAmH7cizTSRab+PTFcnynSfpX4yuP0jposryIRuUnMzdfpoFINfojz8NQqTV1CK30LO14YN&#10;/wDmo9R80SASNDgBiwGLAQ0OxwmKOTMOplwI+9zS/451ykzSUEoxG047A/PWvV5c/OYBvrr5CDcf&#10;daF1UIcelV0aE6G2hmGjCRNdYwpbAI8H9XhMgPfqnJBTU4vBPHKCWWwrMweh8QzDQMMosTu30dBc&#10;ucRYBgJYpGiVlW5dDJcMjUp/kCImPDFxvwm7mmBlOpxgYI5epzm+jKe+bqwEzAxSmtZkL6qUcg0y&#10;UoVeIxv6ERv3I5QTn6GYuIz1iFwaKxGKziJEvSwMpsLig40yJ05NHLZ4MK7WIauQoTFEc9V7D0ct&#10;t3HYPQgvs5KOksFJ3xFjwG96BpAly25GZTyuGvvhTqQDD1j/BJT/IioBMXrtPV7vWwweMZaCBj15&#10;g/LxKjK+W1iyPIJZ1gZNexc83f0I98gw3TWI5c4ebHSJvylme/f3I9TdjahSiW3q+CMVZaG9T8o6&#10;ZfG8IUn9O34FBTG3noe4srxNT/VXKDr+BCX3f0Xe8hc4tIpJdrp53nu4MPrhR4hc+QqGOzcweP8B&#10;+h+3o39ASU3koCv1U1OZsOO8Rv379ygGfoy89ycouHkDzuuoOcUEGUxpXFZ2U5s430bZ9S7lw2Wk&#10;jc2Y50WvyJgeTAM4Nt/FsvIe5H0y9JIJRcMHBweRlnWi1k/QdlPwi/9y62AK6fwcOeVFbJjuU8tR&#10;i9u4noCuuliSXyI3RrPoZ2qx0Tj6v0AtKv44rx87rPStxCBKM504WuxEfa4HjTE55nwWyAbMdMo6&#10;aaZDhc6OdrkOVx+04sNLl/HJ17dwjT6gpUWGx10aPO5XS2ODRV+umCpqyOTDI5q85j4tOoWZYwAI&#10;Jh78fhhmr46s70rSOKaoi73ooKZXMgAcIUqI8DiMvrgEeiE5HKEEJqdHsDAVw2jIRnklQyXxAPVh&#10;3n/sGmXCHWpNSjSHkewnJ0g7CBYxfJKsS/YtOX+MquN9ksVVbDgfImbuh83mhovB4/KnpEfcSqMb&#10;dmdYmugwSv2/pDKgKh72aCgDe6+hfPdz5Jn1puVDiFEKTpttJCkVNhwtNIq3cSCyW8yENY8CW7b7&#10;SNtppFzvUBr+UtKgxdhPGWj8HfuAgBNv4DDrht5FwXcJq2znOVkrdrQyZPX0QL391LE9LH3Y7OzF&#10;OFk6KFchSLmyrhuiWW+lLGpDcYYBOiqGGvA4kXfoeb4g+36JovUDFIx/Q8/1X4mvP+fnX0vXtO7Q&#10;IMMsf+HJ376Dkfc+hvzi5+i+8g30zU1wKAbhNNlgNHukweuT1LmHNka/+ceUBhTSzr9C3kwQab9C&#10;ycKLdxHADp7Y9ht+Jwv730fReAXb7Q+x09eNnJb613ADs6pHkMuVGDQ6oddaMMF0ktcOokqxXupj&#10;lPfdx05/C3Y7yfLcd7KnDyNDeqxSuuzrvsG26gor+Suy8tu8OdFV9w80jH9BZvgZmeoaKuM0n2Md&#10;KIyLJ4QPUIg+xiobIW6yIqbSYV7ThVV7ExZ8/bBq9bh7fxAfUJv95subuHTtEW7dacOdpi7caulB&#10;15AJVp8wV5NSz0LbgB4Pu5RokxnRSb3XoxAvhlrQ1qdBt9oGpSsBPQEvBgO1KkzoUjmolcXLmwko&#10;CSbByv3U5gFmg71ZGtIFJTUc9e7YY1TH7rHx7iMb7cGCR4+4hWnZpUc13s11j1EcZ6aLM537mnDg&#10;eMQM2I4l0xAscgX6BpVQUqY5KHls1NRKLYNHZYLX6sYTj/hPPw/29QSwYQh1K43g4B06fKbgh5dR&#10;UlBrq3uQG2pndmxCxnWLAXMDBdZhOknzF+rjOcXENdSc/l+hFniLPuanZOm3kQlcImhZ4iSwkfeR&#10;H/5UypAF12Vi4z6OnDKc0qOUxSP/rjbstPVgsbMbMepeNzGQVA7iQH8TFRJTgaxbEGO4E5QN/reJ&#10;r79BzfwBcsz0eQ/9le9v+PmfSIx/ws+fYp2GdtMblSTRhYW//QXmKLS1n36Nm59fRvONa9D2tMGp&#10;VsJnMsFDk+Q2a+DljfvbLmG492usGj7BqvoLPFV8ibyJ4HX9nGDid4Kr6KVG4w1WzR+i2knd1PsQ&#10;BUUbCkoCcqgNOrpPI8ETVKmxJqdjNchwqO/h+lZk1X0YZ/BMUXNvtdMs9vZgVcftLIPYUbdTKzfB&#10;dO8StqyMUB8zgvdHZKL/wkr9W2pjppypNgKhC4cxGg9KjKz3Lh10D8EgR97Zgob3Euqxj6SXDGfs&#10;AwgpZdAwWG5cvYyLX1/HV1fv45vbLbh6vxXt/VqYXXFp/K+VTl8M9HnQMYQW8dROThBTgnT0aNHS&#10;NYR2Bf0C9ayRGlz0E7cpzGgR/xAkpt0nIw5IvR5GDPGYc04TqiPUe9PMYNNMwVM0tbNNyE81YT8l&#10;x1jQhRGvE+lQP47it6mDqQm5zR59QFi0Aw2az+qBXudAj8yGziEr5JQANgLYbI9iQGlGd58KeqUO&#10;MwYLtimpxJ+1V80y1PT9qLbRY9y4hEbrNZzq2lCnFCwp7qIqTebXinKkhT5FjB0eouZtJ7veRSFO&#10;YEV/hWrkF8wQv8ZB4Do2XF3IikfBXJdLfYZ89BIq/q8oB75g9qQUULWxdCE9+Bh78sdYo0EPMbvL&#10;qY+VbNsVnRjD/C7K4T+jHPoblGMkwvA70qCyvO/HbNffoGJ5gLLlKgH9Y2b9/4SC978i7X6HmdbA&#10;QBtFlVnjQvT9TzDyyVUovrmL6zebcOXaXdy51wQZ079NoYSHelUUdftjtF29gv67d+HouY0R2Q1s&#10;K6h1tT8jrTNqXJ+i4PwcWRcNHGVEUfcxqn00Yf2PUJZ1YH+wAxOD3XD29cBNAT8+xAgUg9S1HVhX&#10;d2JP3UbZMYRRnQ7xwT5sdIoJs8VrSmSmwEPkreL9PBqDtnt4av2MKYYM7PsJddGPqMHfRknMAzEz&#10;gOooTWXsNsTfF4hl5dR1mr+vUBUDlZLUcExTOWqngxhZf6Sd2z1CyvgALQ/u4Nr1Zly/+xjf3H2A&#10;+0x5Q9SIohfDxNTcT5Z91C6nP5CTdZVo7ZbjcfsgHjzuobQgEwpzRwmhoPbt0tjQ0quSNLf03xI0&#10;hu294i0DBaZNWqbgTrIq9e4or2+8CdUJgniEEmKYQTypx+6ojtfYgsqIePJ0FY3Z6zhMPIbVoOex&#10;aB6pcfsoX3qH7NK0q0qrD2ZqXwM1r/jTyJYBZoUBNcaVGqRJCllVO9LyDuQGupHv4GfzI5rlRzgy&#10;U77ZqCXpV6qubtT8MrLdIMFC3W3vQsMturUekSFJTnExx4OYaecTpL33se9tQz7I9hF/f+Z/DwUL&#10;wWj5gIFAHFACPv36Ija/uYKnD8ngMvofRSu8bZRp9FnGvsd46niIovs9suqfU5r8mTTxSYnypBT+&#10;BQOGsiT2DrKOyzhQXSej/xQ5539GwfGnyDneQSmhwVEyjLp5CBf8dx7Bd70JQw/b0Uwn3tQ6iObu&#10;IQyyEnQyDdxGC/xiKFvHY6jvX4Oh9R6cA01IqZrIwlfxVPUhdrWfIGP+FFnjB0jreINM9TkZ04Oc&#10;0T7wiDqoFfNk1ZGBHoT7WhHs68QcGTjLwMgaerGl7ECG2xUUHZQZcoxr+rGnbEPNRPYR/9A4LF5v&#10;uYENWxcWTNRTbkoX/69RDVITBn6FfJjrh9kAU1o6WEoI3yfUUdRto2S4sUs0BExTwx8RJJeY7m5R&#10;4zUjL/6Ib/ohGhN3sORtwmB3Gx61DBCQlBAPW3DzQTu6ZWaINzLEaz0qatgWAvj2gzbcbmrBrftN&#10;uHXrAW7SZd9v65cenmipg8VYCbnVLwH4QRvZmdpbobTArVFhmBU+79FgOWTCZkKPfIpMl3hIY8Zs&#10;IdgrRlBPPEJuguAYv8nvV8i+D1Cd7cQOtb2d7SDeDtHYfVCbXJCrLVAwsAw0jjZ3DDZvUpqlXjwS&#10;lw+aMKcwotLfhXzvY2zSPG30DWCbIN6kods3GJi+xZsaA8hTh5aMLdTWPZRklDU26m4DQW1inXpE&#10;7w9ZUPyzlJjjTExbEGCmjTDgkl8hLzKa99eUkwSw+hNKRZJE36fYv/IlnjCjrbZRpiibUdXdwxYN&#10;3vjAQ2ySuXOh28iaPkNWScIb+oQy52sGD016QpjEj3n8d/HU9BXWNDeQtf2ELPwfkbf/N55LvPl+&#10;DyWaV3F9F8bpwkeuPoD3bjsGW+W8eSsGNXYMiYkkyCp+dwRBaimHYgDB3puYUT3AhK4d47zBZe0j&#10;zCnvY55g3tZcR1ZDIBPMef01FDU0flqmde1lbMrvIdpNZ9o7AGt/J5ldjpTdj+VAEsteN+aFTOjt&#10;xi4rd516dzfYTsa8z8LjxBj9I58xKq9hm5W74R2k4+Vx/WTU0Ge8EWrvqEhhBGWiFfnQ19RJf092&#10;oKGMcbvhT1AcZQWnfsO0QwMYu4lcgultvB+FiS6sMG0aZY8I3nY87pahueP/y9Z/hUeSnVeiaD3d&#10;M+fOXI04oxFFSZQokRRF32zH9t1s311d3nuDgvfee5tIZMKmgUfCJYD0FshMeO9RqALKW5SDq0JV&#10;NamZ+c7DumtHdc3w6JyH/4vIyMjIiB3rX/9aYfbWorhUgzxqYXWdARaaONG3mbN3Ag0ES4G8Ajlk&#10;6IzsXGRn5SObIJZX1kmX08Szvd7RBenOoHiyTSErg4rbdbfU4A6B8JRstjpegcujJiwNebE23oKH&#10;veU0JUrcc+dw/5ls00zYaQJ3Oh5PplLwYKIWl0fMGO2xoqPDIr1iY6SEMJN1O2lGW6i3DV0O6c1r&#10;j2dEGruj2eBCC5NmpM2EO60tuM/2vitGJ1VRztFn3DO24qrdjjtMiHss7Q+VOdgoS8ezZhopsxY3&#10;2indmhpwr1VPVhUPZiWRGU8RwEdp4kgafWzXYWpWQQiiL5C+MIKfFbczHpsd1MEasnBxCh6xYt7r&#10;UuGRM4/nMoMsz0pj5jxJaXOMxyc0dFcyHmoycKW+lPo+j+aQ/mkoAGuOANxpSMHNdjIw/ddTE5na&#10;LoB8jvtDs9sjehrKxLals1GYD4zGVFQ67HmV0LdYYGADtDJ7O3nC3HTQfcMz6HM6MKuX42qXAjOm&#10;ZvhMwsE2wkspMKSrxaW2EjzsoB6yRrKkUNC7ovHUFktNlIpb+kIMVFfBWNOAzuoamKnPPN0jGBw+&#10;j76haThtboK6XbppcquvBY+nSygH2KgTedSzRbg7wJ0dYLkXd/Y8akqHWGyxlD3upTZjydnsEy+N&#10;hlFKRNBcvLhaIi75iE4It8Sr/kN07X2iOyO6ZvGeHkv1ygg1opfH2kZzVl6NXGWVNC2vqkMlS325&#10;uoV60ia9lzY+dw0jM5ek5wZqmg0oVdVDpW2Civq3vKqBQG+DwTGAwbGLGJ29DO/YebhcHox11eOi&#10;Q4k7otebQRmejWRBdC26ysS5N+WkXHDg1mAXbnt1lD08xol0qQupzXHu4zhZaDQXy72t8LpFt7fj&#10;0Hd1o47msp3EYjb3EcBOMm07z1U7XOI5if4x+AYmYef6xi4jK6cB86YuPLC245mpEU+baRjbFNiw&#10;1OBupxZ3a0uwWlmAzfwkbGWyPcsKSTYaDBPsnsYOzOuNZL9aPCFhbHrPkByEjEjAJj3E41Em2Sj3&#10;8391XsP27qHZcxHAdZyviMO3JgKtL52Jmo6N85R4okf4PurjURLPNNeZTqTmpgTRp2KpSY3rRsom&#10;NwHs2Y/VrhNYqUnG3SYmtoNJPRiHp4KQKFE2DHI869ZSWmRh2+XjATi//yTmDgdhIKEA5no9ujqY&#10;2U2daCYLW1z9GByfxZjo+ZyZOdishtdsgdPphstqk8aSm6LTvNmaSwCn0MmK7oSEayVD2tKlwcAf&#10;tGbhemsBplqFDq7GYnMLZm39GBq6IPVYY/aOoLnLjq4uC2b6TVidrMLWJH9LZ37F14ALnnY8GDDw&#10;YNux6lEw+9LxtFdoWzK0cMY9+1l+jtE8spHJEmuDoSxt5WzQYoI4QnLWG/1VZBGuPxxN5qWkGXDC&#10;TsPV3OmlZtSjsLIGFeJunLYVtWIgch57S4cbPQPTmDx/HTMXb2F4Zgl26Vlgl/TqlJWg7TB7KC9c&#10;sHpGMTqxhIn5axiYWcbYyBgekjmfTarwZJL7MZL3QtOOkM3GyDaTTtyYncCliVFcGzLjATXu5mga&#10;VgdpZLxnqfFZhr1VmOyxoMfTj27vDGwOShmCuMPRD7N7FO2UDg0kGl1LB+wWJ4Y8QxgZmIDXN0Tz&#10;bcMgwXvZyTbrbsETh45kQjPbU8nPBVhtISjEM8E0cM+qaCjzk3FfUYgZehRbYzP6yM433dTrrIaP&#10;PTwX7jg8cVI2sGI8Hq9j8BzRPzz1yUkMWWTnJEoKSoDhBGrqRHofkoclFmv8vLFYgCcXue4YS7/o&#10;72MiA4/nKJkm+BtfAh6a8jErRuhvrcU9M0Fr88NySwym1JSNOiaYOM+LuTS+3IboYJ1V4rHHhAfm&#10;fGy7ciYY83tOYPxYGLw5pehi5nV02KTnQ3WCjXmifIOTGOodhlNvgK6uEQaWsF6W1hE25ILJQK1C&#10;M9aRjw0CeN1BputO5MFyBy3UNV1kFGMU/5hlg+L/kbUQj40smXYrpgdm0ceT7u2dgpOsYuL/2awu&#10;zPd3UjIU41svnbm3DovdRlz3uQlCLQGcScbS4NqgGfdH2ikf8rDhDsVWD8vYYJRk1ETn2avjbWRo&#10;DRucmneoFTeHe/BwvFm6y/VgSIfxvn6pK6dWmi5Nm+2F8altQ219BxpYfhtbzBJAXP3jGJu/hNnl&#10;25g4fxX9w3Ow9o7CMziNIcoFrxirjhrZ0jMsjf4+OSVYeAnDnF4Yn8SVMRvujDRSKlRgxVOBW91y&#10;3BC91PRZcXd6CCvzoo8zPVYG617sG8vxI3ckT2IpJq0GuMTNGTpuMc5Gt3dMumtm53/1+Mbhou41&#10;GaywmszUxyY4SAIukwO9rm5Me4y46a2nvtYyyakXbS1kYepbZxG1JJmzIYSSgSC2KfGgrZTGrgi3&#10;y9WslPXo0tFM20Vbqci0uUyoNGyIHts7anke2/B01ICnNJpPB1vJvOUEL7X7BAlllswsiMeWg2ck&#10;rGdO/k7ckFgswtY05YM3m2CnaR0gEAfpT8Tt6Z5MrHLZRUqN0XoV+ptK4esqh1lXD71aR7NPs0dZ&#10;+O2MDN9Oqwn4YupgHTaHiQfKzG03wiKweCIAg2FJsNBVd7YZYTU4YaJ71tNNG7pssNu6WfL7YTHY&#10;Ud/QAn0nSyvBO+LwYtrhIpsacMlSTflAhulho/Tk0mGyXDppnsToNENx2JrIxBbLjnjz9Zk3hwei&#10;x+XBESyPj1HUO3CjRYdL3PZspx3nvTbcG6FUEMwp+tXqpakjC4t3uDY8UVj2NaOfpV10qnJ52IWr&#10;3hbqZjVLrhJPxlmmJiupH+tZ4lR4OKTB+UEnJkencGFiCAt9FukyVY/3xVvB4pkF0U9EFZmsuqGT&#10;AO5EtQAxjVBrJ3WtbxSD04uYXLyGqcUbGJm4CNFDum94VurHbIhAFW8WW7qHYWdC9I8uYnTuEqYX&#10;rmN0YAY9BgN6WbVG6uXoUyvhqJTDWlEIe3kBxprKcNNTh0fjGmr0SsqbaknH3+d00W2Gw+yG0dnL&#10;ZJnA8NgCBgenKE28BG43+nt86LW7YW9rh6m5GZ3NbWhv7oChswvTgw7cn2kiqAqwNVxC/VlHOdeM&#10;Z10alut0rLcG47H2HLYa6C/0JZQSCtxVq+llDLCLB/e5rQFzGx4ME8RjZNxeamN7I57wWB7baJRZ&#10;FZ8O6FgBm8noBaxq1LfnyZQLRaxuJDJWycfU9c+8+UwAgniS556a+SmN6lYfz4+TMqZN3Jwi8Aco&#10;RQap/Z2pmG2Qw1LbBEMHK7/Bje52NybE+3ZmtomjEnec5ZzPlp7ReLLg5rmWY9udyHBcORuCvqgU&#10;tJWqoa/XwdrSyQwwoq1ah9aaWhhbWuE02ViWutFU34w6bT0MPFiXwQiPlWAwGjDa2YIb1nrc5wl5&#10;2MtS5aGm8xC8/UEsF3TUizwo0c/sSBBPlOh+qgzro2ygEZaDnnx8a0zD8zaWtrZGAtqC+2NNLLls&#10;jDE6XrLAxgAP3EvR35uAe8M1mBwcICtRQ4u3IchIA04b7g7WYks8qyx02RDZf1iDpX47Gb4P/WMz&#10;BMF5OMmWnXZqxJ5BqRNqcZOiho5e1WokcDtRw9DUtlNGsNq0i7txA+gVEoosPLl4ExMzV9AzOgvP&#10;wBQGycBDExcwIDo2IXiNgoVp+IZHJuCitDJXVsCgLEarLBu1WQnQJsdBFR8DZXQQquL9UZ8Ugo6c&#10;aEy257Oq0PkPkC2ZdKsT9bjF6rLgozzzmTE76MPU4Ch87kG0t3aijQzp7DRIw4916vTSKJotrJxG&#10;MnCftx+35gfwdLaaJitNut37uIeJTUA9bS/BE1bJDTMrVkc4Hlen4WFZDh7I8/CwSo2FDjK52YH2&#10;tk5MGtvpJ8QQXipq3lIatToCqEvqRX29h2xLJnzeq6TGpSSapIZeoESaJIhnFNiaJ1OO8f8oGZ5M&#10;M2bz8HQkmsD3o0kLwWM7K3VLFp4StM/GoimdAvDU64dLrdmwNtTDbbRixuHDRZsDc/pOTNepMa2q&#10;woKmFDd01NheBZ4vuHh8Vdi2GhWL68HRcMYkQZNTiFqCuIMNYmjQo1XbKIG1rY1gdfXByxKmpxNW&#10;q7RoqW4k3esx396ORbLnlbp6XGnWYc7chfMOA+51lxHAoSzhdI1TFO5ifLIB6tHeI1jrOyOJ/2dC&#10;H1GvrouOSAZiKMzTsWqqwg2zHo/6Ovk9deFUGtZnyOojlCQsJWJcjsc0AzdGTGSkWYJpERYvy6m1&#10;G7dEt0tiIBox5kJ3CB74WAp9I3Dw+z6CTgxhJR4QF4arQzzAQtCZqV3bqPPFo5Ea8WInWVjb0CGF&#10;uOrQIbpSpTESTDtFVp1auIGBSfHk2RS8QzMYIGB9BLDooM/B9nGabWgqKURDdhrqUhKQE3AW8ScO&#10;I+XsCZRHh6IuOQrVyWGoiD4HWdBpZJ87jCz/w9DLszCtV3CfxQNLGXgk+keerCGj6XF11ILxXg+c&#10;rHhtrQaaNuFTbJRbQof3wkZJ12cl8/bYWG36cWfciSdDldhyJWJdDChpjsLjDsqrZkq7ljhqzljc&#10;60ymgcvGfSbXiqoEm3UarDQ1YbTDgEGrCbfcTSzRRTw/1LdSJVTiZo8WV6wKrBCAGzRrWz6asyH+&#10;x0wa1mZiuA5Nu3hjfU5G0POcDfBczcrxVIylPRJA+bcTa/17sO4JxEMzMeGM5Tk+h/Xx0zxnfrjS&#10;UUhP1YpBu4Pm047FhgbMy+SYTUvFZHYR5mm071MTP3aXY3XMzaRqxLa1tFjcz0jBWF4B6vOVUCmr&#10;0cxGMrF8GWhOGqmFW6lPxRP+Pp58I01LbU0jOupaMN9iwlqHCY9bqK+0ldho0GBK344xown3nRo2&#10;IN2mM4ymgc7RSxPgCsGm6wwPwB9P+kNpyvyZTSeZ5f5YG+HBD4vX+1mGnNV4TGcudX80HoO1sUiW&#10;Vn4vXTajfhuhrBhux1zfIIaHJ9HdR+BYfZh3dGGlv5wNR6lChrg32I1JoR37J9BL7To2tYQhsrCt&#10;e4TmywcbdbybJk286Cn65xVvJatq9QQyQUxGq6MWFtd/BTgFUKfnrmJm8RbGOPVyez1D0+glC0v9&#10;oxHknbXNKE2IgSopGll+p+D35Vfw2/EN4k8ehSwsCOWRISgOOYtsv6OIP7QHobu/wdmvP8Gxzz5E&#10;zIkTaMzJgKcyEQ+7M/FsIJcMVoPbLONzvk6M+fowQM/Qz/3t9o5KSSgu8bl6JzHj68ejfpZ1mqqH&#10;ow14ONyGLZqvJ8ZErHYG0EifxpP6c3hcGoY1ZRyuqzJwvboYjypLsF5NUHS14om+Dls6MZ5JFy70&#10;uLE6wGVjBCIr4OZootRpzFpvPq7bKHtEn2u9JJSRBCZYOg03JYIgJc+xF9VV9Alsobm2BRPggnzo&#10;i3ynKCd38HdfMU7jnjUXjwxZ2LSI4SbOYdUeg8W2CvgM7RjoaMR8RTlupOXhZmQKrkfGYyFPiam6&#10;ZtzsYoW3N+BWnxc3vN0EcCxLSXIC7hPAk4oK6MsI4Baj9GS+6LxPXBgXF8uNRg/cTupGixc6Mq9e&#10;dApNrXzP2oM1m4kSgLqEjTBvsGDG5qYRoch3aXDPUooVcwpWxS3mnlCsmUKxaRbja0TiiSmMxi+W&#10;2pllaID6aCQNT/vj8LSX5cUn+i1IocYKYmaLcXXFYCER2Oqlwx0qZMNoqBXplAe8mOobh8UxBBOd&#10;+ESfC9en3Lg51Y9LUxcwSZPYS70qNOsINeuw0LA86Z1kL5NL9N8wSVMmOuEblB4wEi93Sm8oi+vh&#10;oqMTygvRlaqXYJ2cprY9f4Nm7gb6xxclAHtGZqmRL6KDZbcwOADlEf5IOLoPe99+E6e/2o6EM6eR&#10;HngG+cH+yCYLJx87gCiC99w3X+L4Z58R4F8h7MAepAQEoiIlCeqkUAyWpuC/m6g9zUpc72QY67Ds&#10;YTKOzksSZojHJDoBFO+sCQM5N9TNclqG52PhWBuPossvZMlm+/WxetHcPjYH4ElVMJ5lR2I9Ox53&#10;lfl4WE2GblThiVmHh+JZ69YqPK0rxi0LDfPwAJ7NmGjKlGRH6uQRcSlSPLATR/ZVkpzKsCF6v6e+&#10;XZ/Kor6Nx3ObuCt6DKu+c/wunETlh00Twx2Ije4grNuCKGOO4bFrL9a6o3DdoMLVZi1uN8hwu7UI&#10;F5ryMFBTCnedFkNKGS6nUgKm0fTJSnG3pBRTFXUYp76/299OmUWJOumghxrAtuvnwnA9OgY3s7Kw&#10;UKCAqbgcOkoII0uswzWCLho28dnQ0gUfWXnIRmfeZUYbdXK3uRsXxTBXw3qK8QoCWY0lcyeuupxk&#10;UDM2e6y4Rod8r0vJgwhnFgZgwx6AdWMES1oGnjYXYL2BOtdCnSZ1xRpMzRYg3Y153B8l/Ua8AbLF&#10;TJcuf3nD8LRPsAEdLFn4iegBc6gTywMjcFEKtJOFXWTX0YlZTM5exuTcNYxPi1d9RO83U9Sq58nA&#10;os+xaQnAeksfzD0j0pvK7QSz9HSZ6OCkyYyGdhfayNJ6m5dyw0czN0YDRzM3fw2TBPAgk6GbAPZR&#10;mvR6+1AQHUbwBiL56H7sevt1HPzoAyQdO47kMyfIrocQc2gfPx9C8vF9iDywHfvf/z12/f4NRB7Z&#10;j9wQP+SFBUMREwYNdXFtbACuyZPwvDQBjzXpeN6uxAN7BxaGxjEze5XHdV0aIMbqHsJgrw/XxztZ&#10;uukxBCMOR/IEi9vUlHDipdt+Ao1M/FiViGcykoScbalJYdvn41lHOYmknqBqw9M2Vj1dLa7SlN+c&#10;HMKzORq2aSFnWD0J3s2+IzwX4okz6lfR8SK3u8kqsTmcyf+kRBnmNulZNlkp1wf52RdIoiLo7f4E&#10;NgmyLQMP6liN689gpTkbC63NmNa14ryuERd0DRiuUKKPcmG4qBiLKdm4G01SU2ZzG3KsWUsx01qL&#10;KWsnHtEbPZ5V49lCO1ZG3di2nJ2EiYJi9FZUwyhXoZogrtPWoKvLCTNPYFubEe26dnR3UofZezDp&#10;8mHYYIaBjtfeYcUVTzs3Spc6kkpRTjPAzFq1sYR1d+GJwyy97r5hoKh3iovWdL6Dp3lwZH17Hp7r&#10;K/CkXTySyQbpjWLDnGDD8PtR6qLBUwQwmcOTyt/ksSyJW40x1NRpbEzRZRUbaSQTm7ONuHu+R+qn&#10;2EtGMtuHyJbzGJ2+jOkZgm3mslTmHeI53MEZmjmW/MFpGJz9aGc1sXpGYCcLi0tqLYYeaJqN0LLi&#10;NHf1wMqKI0yfuVsYviH0jc1jbJbbFDc2JpclA9nfNwJFUgwK/Y8h8cgBfPa732D7W68i7OA+RB3Y&#10;jzNffYpTX3xAybADBedOIuP4XkTtJvN++gEiKSFSTh5Ctv9JauEzkAkGDzuDyuhT8CUF4N8K4/Gs&#10;mqDT0+m3qnDf6sLV4XnMzSxhmGw8RCN6pd9IkFVga7QQW/2UHTTETzxiGALKOxrYze5qbLazVGuT&#10;8bQqmVKPurSeWrgtDVsGgp7Ge7PHjC1PL1Z6+mgc+3FtpJfgb2Xw3IguFcbFW8SsnGKsiwEhC8Tz&#10;CPE859+xsBigZ56sL4avFZrYQxZ28vxRuqwaSFi2BKx2ZeJhHbV3ZRguVxVhuroOE6pKTNeUY1ZT&#10;jikCd7qgFHO5xbgQnoxbodymJp6EFUs9n45L5nLMmNpxs6+VVaFJGol/c9CAbbcM2ZhorkGHWgdN&#10;QQkqsvJRU6ZGZ5sVFotPuitn4Hw3dfAoHftYdx/GHBZ4uvQYp1O936MhO4oHzIMJWoKqi/OdpSxb&#10;DXhmN+C5vYulRI1NB00J2eHJLEvcOJmFOu9pezG2WuhcTTRetjPYMJ3GhlvcmmTJIZif2OmWLTQS&#10;9kqWnWI87s3lSRKXaVKx5maDshG3aA6fnm+gkfBglI0vXjB0UicOTy+RrQg2hij34lZwt/Sm73ka&#10;unnYqSM77F7p8lc32dlGo9du6YWaml/daiKAXaxAQ9LVBqeQKASwkAzDM5cwTnYfoZwYnVpGY0UF&#10;kg/vQO6ZQ/jyt7/G2z/7F5z68hNEHN6Pve+9g50E87mvPkT+6X3IObgD6fu/gPzcQWijAlETEwJl&#10;6BkUBJ5GxuljZO9DyDx5EPLAw2gMPIT1nAQ8V8RjvYJsVETppJDhUacBd0aGyT5jeODtxcM+0bkh&#10;gdZHc2PjtKmA4KyG6Hbqvt2JNSPbXpdJ0KbiSVMGtuoysFFNXVrHSqYjALua8YAsfn9mljGG25Nu&#10;PJzoIjDV2JrIw9YCfzuRRADTDIqBuQfP0bMcgRgiYEs8ozIZjkeT/qwA8fyN6HUpjElzjAA+RJI6&#10;RfblefKK3knD8dQWj5XWVCxoizBeVIDx7GwsKhW4yrgkK8M0/VdvSRWGsmWYz8jGo+ZYyhNW4ZF4&#10;3HPKcNVai0s9Tbjc24mH4276qC5su9+XTMenRIdShYasEtRnyFAv16KL+q/P5sM0y+eUyYFpox1L&#10;ojM/nxczvW5MOI1YNDXTrdZhbZB6S7xiT+3zhMbtSWcWoxLPnR14LpjYwvJkJVgH6GanqGtYdtZM&#10;NGNtPDFdNAl2ZrT1ALa6KDNMMmriDKxbI7FlpTkwVbIhNJQPxRD9CT8Rl226meUOIS/oXnsJfBqM&#10;hyM0j95hqTM9G01dP3Xp5NwVTC1cI5iX0U1Qu8i0goEHKQXElQUDHbzo9VDoYDsBLvrordZTB4uX&#10;O9utMFNmdPO77sEpCcACyP0T5zE8u4SReYKYBrIoLBDFZw8idPvn+OKV3+LL136HYDLrvvffwYc/&#10;/xn2vPEbxO75DFVBR9EeGwRjWiQcBfHwyNPRXZwBlyIHHbnJUNDcxe7bicDtf0DmiT2QHd+B2fgw&#10;/Fsx5VVlMZ7KxN2yDDyhYd7s62VbkiV7e3DXR+Mqeod01tCEleFJMYlBmUfTVonNRhq5BjJjHcmD&#10;YH1KYnnWWIyN8hRslMXiuSoLz1sb8ajPidV5N55NN2NrXPQDwvPE6vZkkiV8gpWP4N3oYXuLh6b6&#10;k/DIcxaPek6SkKhvp89idYrnYYRaWwzk7uDU60cCEoMX+tHcERMjBPAI2dsbjTvmWFxvScRybhyW&#10;0rOxUqHCiqKckkmDcZUO1rpWGGqa4aUKWHHIyP7E1UQUzzv3uScL93vluNTXwSoxxGSihBCAuOFV&#10;wN7UgMbyFtSV1KFcWUOj1olZqwdrLhclgYEarAtrPiPuD/ZghuV6mGzX02WBs7MD824dVkfK+WdZ&#10;LOsZZFNqoVYlM66B8kBHF6whK/CzRUa9VcSsJ+s2pFKbURL0idFqeHDigQ09pUQb2bZDQT2dw4wn&#10;6Eeo40TnKtS+T1ynCeyDeCDKkpEHZj3B8rSdrvQwWToPN1xmeBw9sHsG0UugTs5cxczCDYzPv7hq&#10;IGSE6It3mAAWnUqbKCM6KCPEcjE8rHjut97glhi4jtFJA+ugthZGzeYb4fdDkp4emlrE+MIlWBt1&#10;yD6yG4WnD+LQhx/gg1//CjvfeZOy4TO89y8/xdv//E849e5raIw9h8HybExpSzBFozJRU4JRTTGG&#10;VMXoYzn1VRagMSkCSXt34ORHb8J/+7vI2P8V2kPOMKkNPJHduEcpdrelGZdtTlwdHCYLDhMkfbhj&#10;d+C6qRMrNgs2uO6Whm1dUYAtregghOVfEYvNMrJjNcFfX4StSrKqkvKhjAyszsdWewMJoYPSrAbP&#10;+mjIBqhzhwKlB6jE4DtrvSz/Tn62Uzr0CskgulegubbHEFDiWQia60ESEJn2cbt4oCcGWzaCXWhf&#10;CyupNYq/5/rOdOIoBqtk5XWDH27LEnErvxx3K7W4RQl7M0uO+RI1+qvqYa9tRXezHncc4txTs0+I&#10;cVKEnKQp7A3BvVEtroyNYLlvGNtEx8br/QWUB+1o6eiWei4vUjeguq6NrGvjH7NRnBoCT4MH3S24&#10;6uvGxNgUhnhSrWYv6hv1GKZUWBvXQYxLsTFFcIoxyVrZiJ3UuA6KbpOW7EBD0CjDRgvNhU6FZ80q&#10;bpPabISGzkMQd1JWtBQT6KVY76RscBK81NZbswrpscjVHjaGaQ9WO4/gkYUM4a7FliuHAv8QHpk/&#10;5e+P0AwWYMFmgs3uQ0/fFCanyMA0XOJZBtH7jZNAFQ/k9FMT+0bmYKV8aDWJAbTFUFgzcPK7Flsv&#10;NGTf6hYLWvRugnwAHkqHbn5np2nqkdj9AiYm5qAIC0MODVns7i/x7s9+htf+6Sc4/Nkn2E4T99oP&#10;f4DDb76K5oQQTNLdz+nKMddUSdOiwjyn0w1lGNWWYkBNIKsLYctPQfK+7Tjw1q+x8/f/isDP3iOg&#10;v8YlmxVLA6MYY1J6rV64XX3Uv1O4MThBvdvPCtWJ9Y5WPLA4ccvZh/sWKzYoCZ/WyPBck4HHFQRY&#10;WSC2SiPwREYw50bjWRH1cGk6ntbSBBtaWfE6sWFTQeoSgQCR9O5wHCubuPbOiuqmtHP5k5VpDmns&#10;ngyJ4ct4ns08Xzb+hz0cqy1k46pIPK2miavjus1nyfrBeKSNxOXyDMxXKnCtWVw/PkVyOolrVSm4&#10;UVmDu9Vq3CwpwfW8UizllmI2pxgjJZUYqm/FLUrPxzTx64OssuJ+gejl33cSm5MqXJmewIgA8IPW&#10;SDxsTWADq2DXu9BMI1PeaERVbRtGDDRo3aV42h2BdXcCLju1uOAw4LJ4l8vbhUVrG3o7WzDn6mDZ&#10;0eH5tALr05QEA6K7Tpq2jmI8c+n5ewOeUG6Isda+batnY+moadvIquKBaTaALRFrhhQ8sxRSdhRR&#10;LxdhvYfSYaSZ+qoDj3yUKaZ86WW+2z1VuDzSh+WpBdwa9eCBOxcPrYfJwn540FOO+R7xcLePJX9E&#10;unExTgkhADw0tSRJCJtg1KE5AnheYl7RqYo0YAv1sYgO96B0a1mjs6Kh1YV2JqkYdtcn+gEW/U/Q&#10;OPXNXICjw4AEyoYCmrMT772G1/7xH/DuT3+BM59/jo//9Z9x6sPfw5SViAtM1Avt4jatCgsNFZip&#10;V2CmQYGFpgrMscxPNigx2ViCPjJj9sn92PXmL/D5Kz/Bvndfxf7fv4rushLcGxjEFJPMQknTZeuD&#10;Z3iGbTCLrR4PtoxN0uXL9fZW3DdZ2K52LmslOJV4XleAp408HxoyWGko9TSlQAHLeVYUnuUk4pmK&#10;hNLZhPsOGiMP27tHGGXxgm4aNnyseOLGkwgfwUh/80y8FS56LJ3Qcr6aFZa/MeeyEtJotUbjObX6&#10;8xL6GVkgHiv98LSSpb8qHbfL5TivbsR1ep5V91nq5DNMNMHI1Vhz1OOGuR3TrQYMq1vhlVXCo6zE&#10;WFMb7to0rA6hNKMReNBXRvlQh/vDpdg878DNySnM8VxvG0+LxUh2PLrzC+CpNcPW7IKu0SI9jTVu&#10;66LeofZ0h5DOkzBnqsVFG7WJLQurpmg8NKfjllWOe92C6sukBzY25pKkB8hFj90bNIiPLU00Gx5c&#10;6u7lujZ+bmdWt7EM0CUPtjG7y7FhzMWGOY1gZ2nzMkv7XrykuTLswIUhHy65XbhB0zhtacNEvxeT&#10;ZMDJ8zdxgTr3Tr8bd+m6bw40sKx4MDY6A0uf6JFHmK5ZjMxclgAsHnP08LMArZgKYydkhdE1gC5H&#10;P1w0cj1kYYOPMsLigVr0LdFsl8ycWTxry+893okXD+2MTKIuJw15uz9H7sFvsPN3P5cA/MnPf40j&#10;77+H/W9RNmQkYZLJetHaiksWHRZaNJirpduuI4AblVgkYSy11WGuTYWpJiVmCOi6uDDsfPXn+Pi3&#10;P8Unr/wcn/7qFyjxo5P3+nDBPQCH1Yc2U49USS4NTpIYXPQX9ZRoBBIr11ZLOcFLYImrPg00t3U0&#10;vWS9zcZwrFUFEkxh2FKRJXMZieHYKkrDg3oVbhh1PIcagikTjxzJBJmMBCI051mC+iQr5SnKgGxc&#10;drdhcdCClaluamX+t4tV115OBi7Ew7Z8PGI12aykH5KnYCsnFE+LE5lEhfQ6Ktw16HHbrMAD1znq&#10;6GDihRJxpAyro41YGnXB4xuG0TAAnaYDjrpaLPO4NmjaN/r98ZCYuOsmI9N/3Rrvx+rcFI0+zaal&#10;Adt88grYVLUwVjfBqm6Gs6YdhtoWdLKM9jm9WOqzkW2bMGnWoUffgSlKjbtuNe6LV+xdKtyxcd4q&#10;RoYk64r72qLjtr50HlQO5QClhL4ad9xOTJERR1mez1sc/GzCnQFmUZ8Dj8jGTwxaygxqaJtIljQ8&#10;GczF+ngDrg/RPPb2Ya53EJNOD6zidXFx7ZPle3J+GXM0UrOTC5gaHsEky/zU9HmMTV2SBs0WD3Y7&#10;fRMYmliWNLAIISOEmRPsOzyzLF3LFYAWVyLEdWLxUI7RN4Yme680/EC1TryZ7YDe7IGzZ4yN/GLY&#10;K5vNjtKAo6g+vhuJ33yKT375E/z6736Ar3/1Wxx843cI+eoPUAadQ57fGaSdOoSahFD0yHMwqVJg&#10;lgCerVdSRlRjobOdpNCGJVsrrlhayTz5OPTWK/j4Nz/Dq//0Q7zxD/+Es5Qko8YuyaA67INooy43&#10;ufpxsXcYW24j2a+KWpNmR4zAqWPJb2D7NdO0NfFzQ/qL4RnEkFu10VivjMRjDYEro15NC8ZmXhRL&#10;fC5umqtwo1tJGZKGFWOS9Lil0LcbjrP0FjRlrkTcddZJvbK7ugcxNzSBh/19rJgkoE4tbtOwz7ZV&#10;Y1ZvhOiC9VGjBlt5sXjK7W9p6HUoJ9eZxA9NrNB2snOveC47lfpZvPZViluTnRgZGoTJ3k8QG7Do&#10;Iql5aCL7KGP6oomRfMqcJoLZi7sTU7g3PoYNUzW2OlKxzdHQIj3AIZ7yN4kO4+qaYSF9GwxO2EWP&#10;kSydo9Qa/ZZujFo6cN7Rgrs9lAC9Oqz0UkqwEW+aS7Fm5oFK41qcoj5NZcnX4H6HHvdMNCHeHlwh&#10;Ky7YhzBCBpm2uXC5h8za7cUdkxFP2nU0dJQUtg5seerxdIz6dkyPW71uzFP7jfeOos8zBIO5Hy2m&#10;ftgJTHElYYygHGY5947PwDO6iJGpi9S9lzAiOg5hwoi7iaK/sjGy7wTXFYAVneiJZxfEZbCRqWX0&#10;DMy+GDqA8qJXXF4TOpgaWvRvVkMZoaMObjY50UlWdrpH4RKX3zQVqA0+glq/wwj++B188LN/xi++&#10;/3189ctf4Ngbv4Qq7DhGaM4GK0qhS46G8vR+tIWfQ39eOoaUWfAUp6I+JhQpR8UNjgNQxEbCW6fC&#10;TFsNorZ/ird++k/4xd/+HX73t/+Ir157DbrKcowNjmHQ3Ycek00atWeU5LJKAD0lKB5bSCDtyXje&#10;RLNWG491LY1PbSq2GgnEFppmsuO3tdl4WkFAV9F4yXmu8sJY4qPJ1pRvA2l4NEL54BZvAtPEOWJY&#10;uqk37UE0kHnSSE8X3G70U4MbuqzwGUy4Rt29VlOO+6VFWKyuwhiXTTDJZ/oGcaWtDZvZqfg2i0ZP&#10;RTJqq6JWb6AnIrMbw1idafLcyXjspcmk3NwYKcWloR70scrM+Chbh2gmxSW7XlYO0au/qYR6uxbP&#10;fHbcGxvHteEJPDLV44kxHNsMjQRsaydMbWbo26wwcQctBgdajG4CeAizo/1YGuzGco8VK64Kgky8&#10;cZFMYV2N9eEG3Ouvwoozh0aKIt65j/rmIDVTDLWzFhcdZFB3P+b6RzHbP44ZAqDP2os+MsgMt73o&#10;8GK5y4S7ba24aTThqqsH9wd6cX/CR2PpZoly447Xi/H+Efj6JmB1DkoPdBuoBX3UsSPTy4wL8IzN&#10;o3tsDkOUBZNcNjRJjeodozTog6uXYn/yBQuLy2miB8lu6YbGeQwKGTE4JwFY3NDwjc5JVxzE0K+i&#10;i6naFgK4w40mgqaxi8CxDcBt70FnUQaaw0+g7Ph+nHznNbz7z/+Id3/8E+x95VeI+OB1KI/tRtyO&#10;j3H43Tdx/IM3kHXwS2gDDsFXnAZ3cQoaY86i7PQB1IWegyk7ASYub8lNwGhjFYrOncBP/vp7+Nvv&#10;/Vf8/G/+Ee//6l+RGxFA39GLR24v7jksGHcYMWvoonGqw9POcjr+Mmzqs/BUR7ZrTMaGOhpPNNS4&#10;NI4bOkqMejWeaWR4VlMoXVZ7VpPz4hKaLhtbdgJEGkiSJs/rT4N1DGJMt003QWxPwB1zCaZsnegn&#10;ydnbutClrUWvXIELOdm4npyM60kZWFLX4rwgJZLNkt2GpdparOal4XlRNlZ1dbgnZKOjhiTFRGmn&#10;pjXTmFmz8NCZS3OegQe+Miz2eTHKc3Zl2IA1MSLAoHjL5gjW3AFMJB6XQ4knJM7Vfhcr8xBW+jrw&#10;2EkAD1ZrMaWuxlxjG/oNLnSLwQwJOI+nH5MeO1aGyKKDXbjuM5J5S1lSAimoC3Fnphebs3Zsjsjw&#10;UIyPa2dJch6lGdiLrb5zeNQrx5jTDAvLguiC0zc0j37vDByOIemhbK+LzMqSNGOyY6GdJaTTgn7x&#10;mYZpVrhssv4Tmw237WYMePvR3T+LHmpQAxOgi1JElHwBQiELxACEDjJnH8E5SmYe+e5pMQP/R1xp&#10;GBDsTMYVPUh6CVBX/4R0HbiXZshLPSy6OBVDZ0kP54wtwEUtLDrt03W6UddhR4PBglpKqk5jNxxN&#10;DWhOCEJjyHHk7d+B/b/7FT7/1c+x65Xf4uRrv4E68Cgs2TFQnjuGxF07Ef7lJwTzh6iPOoPFVjKV&#10;Nh/lfnsQ/cUH8PvoPQR9/hHKw87CWynDPBlYFR+O7//l/xd/9Zffw4//5h/w9s9+goi9X2PW1IX7&#10;1MKbPTbccVKzGlilCI4tgw7rLppcQx6dfxoBnImnqgQ8q4in/lRgrbER91QqPKlQ4tsGFZ6ZaPAI&#10;qE19I8HPUm+izrRRXrho9FwkIU8AHnkzsUKZeNtSjQtdDfAZO+Emw/aQ3AZYpRfLtLieXohrSdm4&#10;o9DgutGC605ioaMTm01aPBCDvDRQutQl4iH1+Ypbg/XubGxYgrDWxv/oojyxZ1Fv55IUZZQMDejz&#10;DWCIun5prB8Px2ux2ReJNecRrDoOsTJQM1Naboqxl7ursDbehofT4t7AOWxbVLEMaNXUKCbqWy/c&#10;zn5MEzw3PQ6scsMb7npccXdiwGHHAA98kibu/LgHy4uXcXdmiqWnHo/6xFPy4vE4ZkvPASmT71NT&#10;ea0W6jVqVjLdGAE0MXYRAwSJ2UPjRPfvs/Rgipk9p++Cq60TVjEa/PAUxmbmsTg2S9YZo252w2QT&#10;T4SNwuEZRyfBq7d6JDMlXU0YJeAGZsigYhzjcfRLjzjOURpM0aBRUwmDRskhbicPUmL0EvBiJHnB&#10;0D5h5sZePGIprk7YvCOcFy9mzktDyupt/ajrdKBJb4GOmtjUakGXLAMNEUeh8T+EyI/fx7G3X8NX&#10;v/0FvvnlzxH0/luYqlbSPbfifJMGvoJcWDIS4CvJkK46rHiNON+uQmdGGApPHUD83p0I+PpThHzx&#10;ERrjQnGhow6ahEj84D//J/z1X/4V/vm//RBv//jHCP3qY/RqKnG/p4csbMFDVy0ed8nwtJlmjeZo&#10;U4y3pqfmbaTWbRDXe/MoJYQGzsT9hlzcqcnHJiXKY6ODsm8El7x9uGCxcj/JjGTYzY5YfpeATWs6&#10;1t05uNGjwazXhmG3Dz67BzZnNzzOHhLJMPpICMPtlAuVdVjQNOGSuRsXBkdx3ePFRmsrHjdrWSXE&#10;o5hKPHNT0vgysTaUSS0bTpI7hztdZHXRIaS41OpLxpovCwvuBthcXgySgJbGJ/BgtI0JRSlkZjWw&#10;H8WaKwgbLlYEB42lk7Kjl1gbIGnSYG5bqtZgRd+Ku300Szx5LksvtWo3dQcFenMx1ltKmWFNmKaR&#10;8LYSaFYnxqcWcH5xCcvjo2RKwdANbNwaPKCLXXUlYM1ThBu+Dh5sHwYJkvMLlzA/fwUzBPHcLEFM&#10;F99usKOTssXbacWI3gBnqx5uhwcjZMiR6UVMEGwzNGD9ZG8DTZWNgHURoAbqpFbrizclxsS7ZzOX&#10;0Ceu6xKEHq4r7pyJ67Zusqy4wtBO7SrALmTFxOxVjE4t0azNvNC8A3PSi5iif1+72DargtkzDB8T&#10;YIBJ56E+Njj7KFuogU1esm8bmhKDoQ08gKLD2xHy/jvYTdnw1o/+Hp//5B9RcvIQG9VKp21hAtvY&#10;Jnbcd3fgmrEaNx2tWB3x4CLN8Hi9AsOVBTCnxcOYmYCByiJcaOY6BFRNUgz+4Xvfww8I4J/81d/T&#10;zP0IQWRrZzZPXGczAdeOVRrnzXpqSE0+Hhu4rLsVW2KEoNpYAjWd2pDl1lpKpiUrWygRLBkERK00&#10;0tDi7BImxxfQ7+nDPDXlwx4mgzWHTJmPy/oKzHdWYd4hrvb0YYiSSoxh5/QOwdPTh77ecc6zWtEP&#10;WZq70KcXg72QZOhBZvn9LaNZ6u/sEo/70TD1+WABK3QmDTkTayiYjBqBK7YyTNho1Jh0D9xk4Z5c&#10;jJvrpdfUxnrHcGOkGw9o7tZdx7nv9FQ2f0qNVKyILn3J2OIS35o7kEbzBKVsALbNd+qxQKac7e3H&#10;BMvqGF35EoEkBkvZ0iqxpWL2NsipparwsLURixYD5ofHMD09j9nhSVzq8+D6oBlXPAZcdtThoq0J&#10;c2SJ8V4f+nsHMTYyhYXZCwQv9SlBdPH8VUxPzsNkFq8smeG0utBvd6HHbEMPNfEowTcwPMuyP4/z&#10;85cxOXEezu4h2MmmLgJRXOPtJCsMUfdevHgTcwvXOL+IcRq0cYJOPCtroVO2EOjCeLWZ3QToDOYX&#10;r2N2/gZGuQ/j0+cxQqng65+RrkrYyfRGVp4ui4/yYozG8IWWHptgso1SYojRiSgpzOoq1EecQeWZ&#10;fcjY+SmOvfpbfPwv/4x3f/Ij7H/l59DH0gB5bCyLZpbfDp7QFsyKfhCMNVjrt+DpRL90BWamvhyX&#10;2uuxYjPzOz2uEphXO1pw26qHKjYcP/zef8YP/+tf4V9/8A/4xd//Pfa/8QrayNArTZXY6mqmQW7E&#10;BpNgq6EMTwjejX49zRzPlSYFj7VZBGQFzbCWpqcKT3wynvR8bIy1YWWJ7X/lNubOX8PI+DzGCNIF&#10;mvCL1jpMtGphq25Eh+i3jF5knm15Ye4WZueuE8gzlG/98LJKCXPcxQrY1W6BrcOMHrL0wOAIlvib&#10;1dYOrLQ346a9A5s2mjZLMaRBvvvJ7N4IrDkScLm7Br29Q3A5ujFJ4I4b69DR0oWGdtHJuQf3+nSU&#10;n5QZrr3YtJyTHsW9Ylbhsk2HBx4NmTwDq95j3O4BGk1KiFGfT3rBsY9madDjwxRBt0zzdL9TjLFb&#10;ja2aYmZ2Hg1BMb5lhq7zZNx2deAiTcV57siNfjtu99Xjek81rrnrMOUywOPqRk/PAMsOD667FxND&#10;45gYmcbs1HlcmF/CzNQ8tTCzmCXN4+nFUP8AevifdhoBL1m7lyAaGJrELIE+wcZzENgWZqidBspk&#10;csJKBh4bnsby+SuYnV2WnsyamSZj86S4XD50UFcbKE3aye5dTJTRiRksXbjGda9ghAkxP79MdifY&#10;adw6mKxtTKJ2gw1WSprh0UlMzi1KWnqYzDwxeV5imGGW3vbCPNQFHUPxoa8R89l7OEwAb3/ll/jD&#10;z3+CM++8DltaLG4SjEvNNZhVl6AnKx76KD+MKrNwtUWDaySAS221uKCrhKcgBcs6tqVJj0ut9Vik&#10;drzS2YTkYwfxV//pP+FHf/19/Oxv/g6//Id/wGc//ymqw/yxpCmTOsy7QdnwgMTzTFyCHKjFOk2Q&#10;GBp4qygem2XUml0EOnXnMzGmcnexdJt9a7QVD5YWceXyDczwHIyMzPM80U8IY6bvQGe7GfV14mVW&#10;ehFWqAUSw+L5G6yeVzEzI3psH4edPsEsEt3aTfIxEHjt0vmbHp/E7W7qc10rNjtbsGGlFq4pp4wp&#10;wlqXCvfMZVixZuChIwt3+2txaWYEs4NDmCIZDne1w93B/281od9kwV0P99l7lnLhEBM1CjfN2bjh&#10;qcH9EdGLJ4l0KAxr3n1k4T2UF4ewbXx0AnNk04nhUQzbnZgwdeJaC51rXQWeNWuw2cjMri3Alr4Y&#10;T6WyVIrNNhnuk5HvGtXUMtQj7jDSewJpvZBOtBWDbof08qHP4UMfNWwfAd3f04tRAnNieALD/YNw&#10;Eaxuu5sSgSzN//Z0e9DR1gF9aydsXN7DkjTUN8RS1w8HG8xuccFmcsAsvYVrx6BvEHMTsxLIRWLM&#10;MSYJarvFAaPJBLPZDqPRDgs/Dw8OY54nYYYmbpoMPDdLgDKhrBY3jAS6hfti5fbFWBTj3JfxqRka&#10;vGn0UVJNjM9hhv8x4u5FU2o8yo7tRNbOTxD92YcE7dvYReO287VXEPbJe3BlJWK+tgxDZTmwZkSi&#10;PeYcHFkx0Mf7oyXyLNoig6D1P4rawCPQBZ2AMy0Gs9pyLNSrMU+DNVNXicPvvYP/33/4C/zT3/w9&#10;fvrXP8BvKSE+/fk/Q+F/DOPlclxrqsUszdt1fTO2bDRyfXKs9aRQUtCpK6h9NQoCmMzr5rnqlxHc&#10;lBBO8cwJ2XDKSY05gpHhEQz0jvIcMHnbu9BMD9JicKKpxYQuoxXjE9O4KGTf1AVMUZdOsgoNkoTM&#10;lHKtnU60dljR2tAGC387OjTCSnkBlwcncJ0m/DbP7UOfF0/qmEANJZQyNdS9atyyqFmFmHiT3bg3&#10;O4r1MQfu9jB5bS24albisqkK5zl/11dDAxdOeXCCWj8Wq8OFWJ+rwOPFUmxNJGHVdxIP7d9g1bIL&#10;G44D2DZHhlsmQ10eGMASde7FWhXuVsjoYgvwbU0JnmqL8LSChqAuH0/1BHOnnA6TolyWjFvV0Xhk&#10;olaxncM9Ztg9VxHu9uow63PCR43V7x1Ev7sbhrYW1KgqUV+thaFDT5BZ4CSwPGTUIbL4KEuQjxnc&#10;2d4JdYUK5cpy1GhqqJH1lBg2Gks3nASZALGFAHbxtyIhhlktJoZeJIV463h0YAwetwcuMZYzk8BD&#10;Le9haevv7SOTT0jPcIxyXREeMr2DrO4lY3t7fPyPHlYBDwb7BgjucemE9fcTzGMzmJ6iWewyoCr0&#10;HNK//gBpOz5B3PbPcfrtt7D71V/j6Ptv49jrr8CRnYRxrQz9ygwYkkPgk2XiZrsOtxpqMZGVCVtY&#10;KLpTE9Any4KN2rczKhi9eRkYURVjvqYULlkufvvDH+Ev/9P3yMB/i1/+4Id49Uf/iO2/+SkKj23H&#10;VEU+rjbWYLquGpcba7HRSfb1kH37i/HcTsC01eNxm7i9S7dObflkUHQskkydGy29pnSzpxFzHieG&#10;BwZJIqM0ZUNwsPKZ2cYW6lq70ckq6MSgwMLAMPWqG8smI5Z6SEKsuAajG53NJuh1bWira4KVAB4Z&#10;GJEIYWqcBDI4i4ts4xVKk6emZvzJRhnjUeOOk2RHqbM63IubU1O4N91PTdxMSaAnaPWUpWW47irH&#10;tV7KrtFOrI0UYdMbhLWBPKwutGNjuQVrs0VYHxRdiZ0i+x6l1zjOpDyFbXd4wu85bVjt0mGtpgwP&#10;K4pxr6IEK8oiqcuhTVkSnuTH42lxKp6zAf9YRSArE3EjMRKWZD+4K/zRVxeP7tpiDHWqcL5bhxk6&#10;2L7uHnRb7Oho1kFWlI/QkCDExUVBrpChtq6WJUgvAUgwrABNN51ue3M75EUyxERFIDkxARqNGhaT&#10;gcBySkAUDGzqNFM/kbl9/QS0HU0NOrS0tEmjFY2xMUcZoiebbgJeRB9l0cgw3TNPgMNmQ0dHJzq7&#10;jHCIJCCrDguW7x1gwvVigOwhOiQZGhjif3Zzn9xcxlI3OQlzrUZ6njf6D68jcfuHiN3xKfw++D1O&#10;v/8WGfi3eJ9GzkzJMKEqkABsSYtCya5dqD94DKYT52A/cAquncdgPHAMfYnx6CvIREd8KOwEcl95&#10;Hlm4DMUBfvjL/+M/4fv/5a/xT3/9N/jF93+A1374j9j7u19CeXw3pstkuNrVgUnKhyW9HiumLrKd&#10;EZtCA7tb8Nwork7w5IvR4s1pZGEaH2cu7rjSqcsLcYvnZs5j5TH7WPVovgYm0C/ay8skZiL3U1J0&#10;s529LheWjUY8qVdhq0WORxZKQ5sFfWTnyc52jLc3wlNfC5OuGT3UrYKAJim9LveN4wHJYLPbgKe9&#10;1ZQ3aqx4G3DJ3cT/b8H9XisuDXtwf8iMJ71NuO0zs7LxHNH0TvTaMTc2hOWZAVYKMV4Gte5ADa6M&#10;D+H2uB3rvQomZTweD0Tg8UQEnoyLN3USse1xVxM2Wqqwqc3Hk+JkbBal435pCS4TdNezErCWE4Et&#10;ce88T8yn4m5aCq6nRMBw6iRO79iF2NPHUJMcjbqUJJQkJ6GmVM7srEO9ugbynHxEBofiwN4DOLTv&#10;IIIDgxEbG4uUlBTICmSoEcPp1zWiuaER2koNcjNyERwQhFMnjyEiPBRZWRlkYjUM7R2wGiww6g1o&#10;I8jbCH49l1VVqhAZFYPouHjU1TbAQ8YQIdjdbrIRsAQ+K4BXVAECt1RRiqycbFSpVehopX6zOiU3&#10;PkAAD/gGMEY2FwB2O51QV6m4vhJGg1EaqkBXUoiIT95G4Lu/QdRX7zM+RNAn7+DMu2/gLZb5f/re&#10;X6AhLgRTVXnwypPRI0uF/lwAOk74YaG0FFPKEviyM+GJiEXR7z9E/O/fgj4hBq78NAyU5mGUhnn3&#10;73+P//x//AX+juz7o//2ffycIP7N3/49vvnNv6Iq8CR8SiXm7JRETiuWLFa6cyfB66CM6MRjmqZv&#10;zTV4JrpnaqNpa8/BulkmPaewIV4e8OZjvbsc0/YG2MydPG4PpimjxkZmmMDD6PUMoLd7AG4SWg+3&#10;u6BvxVpdEaVAAs1iHlbaGmhK21i6q7FOorrbUot5bsdjs9Kj2EgwDiyTODZddv5XE56MqPBgsBHT&#10;rk5MOmjuxFjKLeISWxtljQmPvCYs9vWQIEZY7VgVR2YxSRm4MD+HlTluR4wKO6TB5REPzvvsuGBv&#10;xgVXK+6ONmJzhsc1kchjjyWAdWo8bqRU0GRjS5aCjXxqprJ83FXk4FF+MtmXaC8Iw0pWNPpCA9Ed&#10;GISZ2FBY/AMRuf8gtIGncaEoBf3xkYjdfgDHdh5CwCl/+B06if1f7cT2jz6VYt+X3+DYngM4vv8w&#10;Du3aj8M79yPgyGlE8iRHnPPHmUPHse+rPdjxyVc4sns/zh47Cb/jpxF01h9JMQkoyM6HLK8IuenZ&#10;SItPRnx4DE4fPiElxjk/fwI+CjnpOZAVFqO0rALVTKAGbT3qtXUol5ciITqe6/G/IqOQnJyC3Kxc&#10;qJSVaGtqg7nLDBvZxUHd3EU9WCJXwJ/7FcBjzMzMQX1tDSozknH27Vdx6vevIPDj9xD7zRcI/Ogd&#10;fPPLn+JfCbTv/X/+I0IoKyZpevtKUzBUlYXlBjUuZhXgelohbmYW40JSDsZC4tDBY22PCIEtO4VA&#10;z8CkWo7GpEj843/+Hv7qL76Pv/tvP5AY+Odk4N/98O+x6zc/hir4KIzFeeg3iNfejbhKJtzUt+AJ&#10;jdwzZx0em9R4zpL9LR37VjNPfmc1HrjaKR/asOKpxi1HOZa6KtBWVQiVtopVzIZxVprpoVFMsvKM&#10;ePvQR9PtcjjRZ+7C7U4dnnfQAzVQhijE6z0Ec7sG33Yq8LylAM+by/Ctqwt3esjoNKcGtRa+NiMu&#10;9fbg0YiVDFyPNQfZ19KOC9YurDfX4duKXEpS+iea1Sm3GWM0ckJfT03Sy0zPEbwXabQXcHliEKuj&#10;xOVIJqcyXOC2+txWTPV6qKE7IA3H0C/er/TDtisqBRbLC7BUkouNvCw8y0/H47IsrFdl47kiHd8W&#10;ROFxfhiupEbCER6J3vh4XM1OxzK123h+Ci4rRW+EyRhLCUfMN3tx5MvdOPLFLhz+YjdOfLULp75+&#10;MT32+Q4c/3Injnz+DQ58th37P96OI5+8WPfA5/z8h69xgHGQyw99yvhiB2Mndn/6BXZ9+jmObt8N&#10;vz1HcIpJcHD7Tuz99Evs+fgLJga3uecQju4+iL1f78J+ht+RE4gKDEVsYBiCT/vj0J6D2CX+d/se&#10;nDp0Qoqjuw8zaU4jLjQGOSmZjCykxCQixC8I+3ftxc6vvsERJtuxg/zPI0eRExmJqF07ceqdN3Dy&#10;zVeQtPNrauA38ebf/QA//q//DT/4i/+Kn/2Xv4IpLxET2lxMVBfiYqsGs5XF6A4NhvPwKXgP+8Eb&#10;EIxpWQ6m1CWUGrkYoNcY4Do7X/8N/gvlw99872/wD3/zA/zsB3+H3/3g7/EB2f3s73+DqrMHoI4J&#10;Rz0rY31xLrqL87mdfIxwWyPyLAyRfK6wiq5W5+OeJh9LjRqM6I3wdZpgbKxHU3kZlJm5iIuMQVpG&#10;JiqrqmCi5xi0WqShfq+4TJijTBCXSe906Gja6/FHawun1NTqDBr5fDzXyfG4LptmkZIyP5G+qIy+&#10;qEHqTuF8mQJ9GoLYwW1027BJsG9piKkGSlLRJ1tnI/5NlYdnrOTny0voY7owTp8xN7GA2Zk5nF+Y&#10;x8ULF6mnFzA/0IsbPUoyNcmzL4DSg8fW24w7Q53YHM3G+sAhrLl2YMN8HNsmywvhkuejOS0bY9lF&#10;eMws/1OpePAjG3+klnsqS+CyGDySpZFp8zEuz8W0PAdXNXm4S2N3rSYP4wR7U3Ii1NGx0KUkoCIi&#10;Ein+4YgLikI8I4bzkWdCEHYqGP4nzpJZz3AaiNBTYQg9TZCdDETQkXMIOeSPwCN+8D/M7wmuwCNn&#10;ce4wpcqBIziz+xD8dx0liI8SxEdwdv9x+O0nGAUQd5KFdxzA2e37cJIsfoxxctcBfncIx7js2Pb9&#10;lDsHcYYV4uTXe3HyG37/zT6cYJzasRfndh+AH+Mkk+0ogX78y13czm5+JuCZlMeYPMEHDiPt5BmE&#10;f/kZzn3wJsK/+Bi7X/k13iBD/vJvf4C//cv/ir/5P/8CMr/DmK4pwnStApc7anHFUIcZTTF60xPQ&#10;n5aMaXqMWRo2wbojFUUY5ncph/fgv/0f/yd+8Jd/Tfb9Pn74d9zmP/wz3v3xv+CrX/0KUV98iOqz&#10;R6DxO4PKyFAURIZAzrYuj4xFKqVc+P69CN2/A3L/kzDEBqEvKwr27AyUpRdIyRnFqnmSbXhUHOOR&#10;U/A/EwC/M36IDApHHSXVTRr1x20KPDU3Y6vHjGe2DvyxtR7PaRjvVJfhporysiYXz2tzsFGShJX4&#10;cCwHhmA+Khb3eTx/aq/EU7L+NfG8s3iEtKkWj0pyCNZ4bFUk4I6+BDcaq7BemIUVyk1rUpxk6oVx&#10;HhucwNzkPJbmLuIiGXhqehoepwO+pmLctgZj07cfa93HseEqwGaP6KGU5s71KVbNn2HTfBDbVqjZ&#10;LqlK4C5UwJZVjGul5disKKMOLsZdeQFulPAAqY0fleZK/b3eaarCVW0J7vGg1tT5mOD3okOO+lwZ&#10;5rQa6e3ZGzXlMOaJxiOrJWcjNTETyQmZiI3LQBhZLpwRHZOK+NhMGrsMLk9HTEwGzRvnY9IRH5eG&#10;5NgMJEelISYiAVGR8YiNTEA85+PDExHLiA5NRFhQLEt9OAIZYYxIv3DKkXCEi4QJjJCmYaeDEcYE&#10;CT8VhAgmUOhxf0SeDkJsQBTXj+DnAIQePYuwY+cQcYIS42QQIk+FIPpMGKJOhSKSiRbF30afCkBG&#10;QCii9+yWnl84Tfnw2b/+FB/+7J/wu3/4G/zwL/8L/vkvv4fMIzsoIdIxVa/E+RYNlttrcaFJzbZR&#10;YFYlwKvETG0pWVpOmZEPc24MPv/Vv+Av/8P38MP/wu389V/jH//uh/jNj3+GT37zKvb8/k0k7/8G&#10;uuDT6E2OJ9PJ0Vcigy41C0XBEQimhDrJinF8126EHDiI7GA/6WXRwmMnEMDKc5py7JhISlbA00ze&#10;Ezv24Og3O1jFvsa+z79E6oH9uJQbjieaaMqCImxZGvHUpMPTegG4bAzHR0nVdb0oBn8sicOGIhHL&#10;BaloPxeIuqMncb2Uxl5fjq1WytBOeimjFtcr87GSk4A/ZZOpeXwL+bHwJsZigvLNcfYMMig9g06f&#10;RVZaJuo1DXBbuzHUO4Lh3lHY7GaUl1cgmd7JXHgY9wwHuD+n8MSQhg1xJ84tXhT9Eqtd28nq+7Dt&#10;aZV4+CMTV8sKCGIZeiuqMKSm+y8qhDWPjKuU4UppFh6KjCIwv21TYVOMeVFBXceM8mXRhJTkYVFb&#10;ivstlfhjlxpPdSxfxTLIk5KRlpCMzIQ0pBPEqWl5SEjOREJcKhKjUpAak4mU2HQkxvJzQhYSUwq4&#10;Tj7SCPyMlGz+hgkQn4qkhFQavyyWvnykpuchkdtIjM9AXEQywsOSEBKZwqRIQ3Q8t52UxfUzkBSb&#10;hrioJISHxiMkJB6hYQkIj0pGdFQi/y8NaUl5TJIcfp+E4OB4hHEaGZmK2KhUJDBEAqVweynxWUhO&#10;ykUKIyspG9nU48kB/jSvpxB+8DAZfDtO7Sfr7z9KmbMTxQFH2W4xlAX5mKwrx1iNAv3Ufr2KDAwr&#10;sjBaWYgRjQy+skwJvM1x5/Duz/4R//E//Ef89K//Dm/9y0/x3i9/gXf/5WfY/uprOPzWm0jdvwuN&#10;Yf6YKynCZnMtPUsVbsjzMEhDrWS1iw4KYUKGIic6AUUp6ciJiUEU9X7sWVbBs2FM2GBEsQLG+nP+&#10;LCvfybMIPuWHcCZs3qlzuJAciWeF0XgmoxwsK8RqZSnuyQpxLzUN5xMiMJ8Ujkc5ZNO8aGwp46Uu&#10;qRYoNX1JMRgryMBlHtOqqgj/Xa/Bn/QqzGUkoDfgHC6GR2AqOACqI/tQcugI2s74Q338JEJY3Q5/&#10;tgNHPt0Bv73HkBGXglJ6F3kW8RESwfbci30ffY6QHV+gNXYvLpScw71G8YB9Ejb6jmPdvQ/39Qdx&#10;v5UAXtck4U/qNKyykZ3FBdAqS6EukfOE0dnn5eEytdqGKkt6yn5FkYfrmlIs1SmxrFZgTiHHBFl6&#10;pboIzxpleFAvx3JNCaar5Oig4y6Ii0MGNXNWUhqyU7ORQfClkjnSkjKQFp2KtMhkpEYnIp0gzUjJ&#10;4fcyZGcVMTNzkEZQpxOAaZH8ngDO5LJcfpeZQTAlpiOJy5OC4pAUHIuk6GQyfRayM/KQm0agEcBp&#10;BGsigRsbEoNosncUQRsbl0XWZ+IkpiCTCZIaxwpA0Ebyf6JFUrFKpDIRsrhuDhMkL5GATStAdl4J&#10;cgoUyM+SIY/7WZSei6LUHBQm5vBzNrIy85lg+cjg75rSY+EoiIWb7dVHhu1nvJgWop9ew1eWDYss&#10;ES1pYTCmh6M5yg+f/OIn+NXPfoG//c/fxxs/+hF2v/lbfPm7X2P7669j3+/fQNBnf4DsxBFWyHQs&#10;VpbgWbUCf6TWfcy27i8uQR7bNJOVriS9EDLKhgy2T0IiEzAxnySQgyS2f0pCOueZ2CST+O9IIZPt&#10;lBGfhK5Unlsays2cFJzPy8ZQYT58uTnoz8zCfEEWZvPSMZuZitv8/mF+PK4UxRNUmZihlLRmJ8OY&#10;loZFeTGekMRWWCF04UycQ4eRevg40gjc8H17ELF3H4oJ4IIz5xBODxJA4Pp/cwhnKO1O7TpIIB+W&#10;ZNyZ7Xvht3M3/DkftPckQkkScv8jmKlgkolOzX3nsGI8SyNIdu7Yj213uCMrNBMzsjxU55L5CkuQ&#10;ml+EwMREVJGFl1n61gnQm1zHk5sHY24BhioUmKKTHaypwkB1KW5Vy1iC8jCtLEBFJgGQkY7UzGyp&#10;K/5csno6f5OYnoM4snBUMmVCOkEsuufPLURGDgGZkcX1Ce7MQiTTtSfS+adQk6dy3RSCPS4hBfFJ&#10;ZMVUngAyTBwBGEe2SYpMQlIMg8tS+JvsnHwUZBYgV7B1LL+PiEUyTUtiXAKZmb8lINN4IjMTk5lU&#10;KVLipBDQSdx+YnIagZ3Gk0oGIwDyk9JRSJDK6AtkMgVk8lKUEMhy7ldRSiqKktNRnJKHvHSChP9d&#10;XqqCoboBdnUBnOXJ8JWmYVSZjQF5OlxFibAWJMKYFYe29Ai0JgdBnxiIzqQQNKREoaWiHKWyMsqQ&#10;7+P3P/4x3v7pj6QbGG/984/x3j/9PQ6//QbyTp+UOgtsp1ybLy6kJi3GaiONE82Tkm2nSMmFMjmX&#10;+52BHB5LFvczI6tQaueUZFbB+BTkJWVCkZ6Jptx82JRKOCsqSFL5KE1NxxDP2SOe/zkawx4yvau4&#10;GHYy4mxJIc4rOSVYV8qKcI+ScUaWinFFLubKZRityIMhlxIyIRGdqcmo5TQuOAR+AUEkmDDUJibB&#10;mJ+JZhr/emKqIiYKCcFBCPYLRMApEf70Q2dw7thp+B8/iyB6pGB+DuHymMAoRIRFIzIkFNrcOPTU&#10;JMNQGgFPZSBBfBA39MewrYwHX8IdzWIWR8YmS6PWZymrEMRszWU2+2qqMd9Qg8FyBToJRoeyGAua&#10;Sgyoa6BlaKq1cJeXYqAgH1XiOi5L+Dme+Ig8ObK5ndxyFZIJgGgyYzBLfQC1bzgZK0EkCkERx22G&#10;Z+UgjKALJuuGUB6E8XMckyg+vxBhBIc/AXsuJh4B0XEISqBkYIPHZOcigYCNYqKEUUtFcllsBgGa&#10;W0S2lDFxRHLkIDYlBZE8geEEbSSrQCyPMyMnDzn5lCtZuYjmyY5OodZmEsRyOyIR8vm/sqIi5HEf&#10;8vLE9oqRIytBQb4ccpkMCkUhiov5Hf8rLTsfiRlp6HG6MNPTAzelw0BFBtsrFSNl6eijCXbkRMKQ&#10;HoqulFBKBj80RZ4g+8agV9eE2aERzE/Po9vhwSmaxQ9//CPs+PXPcfz9D7Dr1d/ixKcfIj82BuVk&#10;xHICTJmXhYa8XAyxSnoqlVDJxPI8qHkeZTRs2WyHnAwya0YmMngsWVmZqCapNGakoi47G16FjBVT&#10;g0dNDbhQq2GCyVHPpDCT3R8UZGOzJA13lDm4Ii/EFf7fQ1kWtmrkeNJWgcftSmzUF+I2fdMVFSVG&#10;fSketyhxpSIfNdExSA2LoX+JR3RiAhKpd2tjE3FRKX6rxUpLDS5W0gcwCVrI5slBwYjzp9fwD6J/&#10;CUAQp6GhkZRykQgKoFehJIoLj0Mcz3s0q3RSVBzkPJdNWdmYKovBessh+okAbDuenI+z6cXwSy7A&#10;meh0ZOVVoKK2AbXySvQUKbDYUouF5hq66iqMVlVikoCdaWhAa3Uj8iqaGY0oKKtGbkEF0vPKkJCn&#10;RAhZy5+GMCJXifBCJYLyixFM/RuWQDBSV/qRjQNzi7lcgbNc92RqLs6wZAfQwJ2OJlgJ9lCCJYS/&#10;O02gHiPznohJxhlKjpMs9f7ZBYgqLkUUEyA4X4aQzFxEEPjR3E5SURmyy9XIV2mRTVaML5QjUoCc&#10;ZTQiowCRecVI4u/SlZWIoSwI5G+CqW1DKB9COB/H/8xWliGHkUrQJnE/o6m9o8hkaVy/oKwKJWyD&#10;wkoV0nhsYnl0egZmpxdx99J1zHvdmOjUoZ8Gt1+RhCFFMnoKY2HJikRL9BmJgftaazE/PIqLM8uY&#10;G5vH6OAkBr1D6O4wwlZSjOGiHLiys1CWSJlFpk/m8abwOOSVlVBUlCKjlElUSNDm56OiMAdVsgLp&#10;Dmcuky6DSRXHihZHpo1PyUBFVgaWi/PxoK4SN/V1uEtDuVpLncoK2qUogbWoGF7BukUEJX3Q0zLK&#10;CVaNRUqJZbLmraIMrEkALsNmG41adS4el2QR5HkEcxn+pFNiXVMAa1YWpRvlWRplYUYKspITUZ4Q&#10;D2NOGoYqRdUuxmhJAeapsTvz0pAbF4vMsCikhoYhKTySvoTegiSSRDKJj0+gaY9GXFgkYihHCvnZ&#10;nJtKGZGIu43x2Kzxx4OKUzBkR2BbFDVcMtkyOacYUcIEsRTV1jdhsKER63TLz9sUeERjdrtGhZnK&#10;KtirNLDUNUFbXY+C0hoUltWiSN2E3Ip6ZBVVIK2oFPHFZQigXj1No+SXQTlCEIRnFiEyKR/hBFEo&#10;G/ksQXE6rRD+OQQqI5RsH8YSGJYhQ3CuAgFc5pctw+kcGQErQ2haEUEqQwCTLYDfhxGokSy7UcUV&#10;SJD+twKZxWqkcZ+yVA3I0TQhR92IzMo6ZCnUyCkh4BQaJJdWI5X7nKjQIiyvHGe5D0H839D4bJyl&#10;ZgzIKkW0rApRsnKEF5QhLEeBmBwloxSxBSqCpw45qiakV9QhWa5BdF4pskoqcO3Kbdy5dBvXrt7E&#10;1StXcXlyHKNNWvhKUjGgTGBjR8GjrcDS8DAWZhYwOTGHmdFZLIy9mE4MTmCwux9DdhuuNDVhqqgE&#10;WjJoLnV9cnYxUko1yK9pgExdjcLSUpgJ1vmiAkxUFaOtnDq4tAzpTK54tn9kdiGTMQfRlBNWMveW&#10;PBv/s6lUei9tpaUalzQlGKYpbyFIW/g/Y4oKTDMxLqrIzmV5GC/Ng6UwGy5WH6e8CH1aOS6p5Vgj&#10;aB8XZ+B2LjVxUT4uiZchaspwg77IyGTPoDRMSKUJTicIWQXSmIQFOZQyBGx8ejwlTgp0rAzFGfQn&#10;jPTsDGRxHXFdOpkkkMKKKAW1d3pmJv0OpWF6IkqzaCarkojFM9gy78Kmfg+uq06iITMK2+QsFWVl&#10;JVAy8+UEcR4bTc1MH2R5W21W4Zm+ioK5FksaNewlpahlQ9WrNajWaFFGeVBWoYKKbFdB1iskI+US&#10;VNnFSmSw/KYQrKnUtGlkyUyCOJ0mI52Nkk5tnET9m0i9mkGWzy0p40HSOBKomUXlSCU4YzgfTtMX&#10;yd/FkTUTCPDUTDlSCarEfCXicrk+/yu3TIsiVgBZiRrFSk4rGpBHgOZwvoBALq5uhqyyHrLyWsi1&#10;OhTUtCCNoE4gqOPkKkTll1PeFCEmIRfhaUoEZ6kQmleJyKJKxJUQ6ARpZmEVj6mGAGlkAtQhvqwG&#10;CVX1iGeypDMRXL5h3L/7ADfIwFcuXsbFC5exdOESrs/No5+MZ6XpGdRpcGmKYB2bxdToJEE7Tfad&#10;w/zEPM5Pnccsl4/0jaLP14dZrxcXu12YbzNgXFWLptJKpDD5Ust1SK5qRJWiFNcpkf4ndem6WoaB&#10;qgoouE+plY3SPiWwesaxDfNYAUcolZ4q0rFKHzNUo4GHBLRMNlxVZuIWy7lPVcb/qMDNmgo84LZW&#10;y/JxTZOPBXUONbIcGpEsxMdVgu1xWiLu09SNF+XSqOaht6wUQ9oyeLVqrleFpJwiyrEsRNBDRDLx&#10;UikTswQWCotQzGqhI9tX5+WQpVMRIzwQz18ekyeFy1ML5MiQlXJegSTiI7tYAXl5Bc9jCQpZISab&#10;ErHlOoCNni/w0PYF7nTtR29jLLapK8tQra5CVRVLIzWrnI2lVKlh1LViurUFl0x6zHa1wazVQl1e&#10;CbVai/q6GjQ21KK2Rou6Wn6ur0Y1v1dVqlFepUWlRgONhttkImjJ2prKCqi4MxVKBqdq/p+GckTL&#10;+Rq1ChpGeRn/V1GJijJug8lQwv0okCuRQ5ctzKDQojIeXAmlQ4m8DIWcFnH9EjZcGZlHwYNXipDz&#10;OORqFBVXQl6mgbxCC5lShWIuL62qRalajK5JoBMQilKCuoTMRrlTwEpRkFOG/IIq5PHky9iwCiaC&#10;nACVUx6VKWugrGpAYYmWCViOgspaqfPrxaWbWF97gpU793D92g1cWb6ESxeWcHGBMbeESxMTcNZr&#10;sDg4iPnROUwNT2GaAJ4dn5GAK2KJ611ZvCJNz1NSzIxOYWp6EjdnLuAB9fGF0QkYzB6UNhhQ1NgB&#10;vbqWAC7As8JkPKVevUgSUXPfcqp0KKxuRYGmAenlGrZPDQbY/g9rqWcpA5pU1WivbMAdMvb/UCbj&#10;T1x+t7UKK41lWK1T4nFjObYstXhqrpSkwiSBXsW27aLkuknt+Yh6eplSZUytwGSJDLM8N92sKg3E&#10;QVEFk5n+KSVPQW8iRxTJMDm/FOWKMvSUl+E6MXCDSTJSWYL6giJkFiiRpiQ58Pyk8TxmlFQhn0mY&#10;VqpGAitaNs+djNtMq+A69Fie9nw87A7CY+curJs+w2rXAdxsTcG2BmU5NMxoBVkwT8ESyR8ncb5E&#10;24COVgOcNitcRgO0jY0oUdG0aerQpGtEa2sTWtuaUVPfgAptNdR1DahrakWNroUSpAb11So0UEtX&#10;U26o6utRR92sa2xCY1MjGmggmnQ6tDS2oJHbreOyan5fw3Vra8UooTpuQwdNfSNUNfWo5Akrr6xB&#10;ZVU1VJpaaFhK1do6aLT8vlqM61aNch5ohTiRwlhq6qX11N99V8UTp6qspuyp47YbUcvva1XcJzK0&#10;mg1YXlKOCh6zho1WW1WDGiZwnVYjPWCkJJBLmTDVXN7U2Aq70YGRgXFcvXwTT1af4rEA78p93Lp+&#10;Gzcuk4GXL+MKAXx5fhFzU/OYmyRQR0YxOzzBmMEcmXeBTHxx9gKW55elEMC9euEqbl2+hWuXbkjs&#10;fXmeoF64ikuXr+H27RWsrWzg3u1V3LxzHys37uJe/zAelpXhMTXmFWWpNDSwSlsPG4/RR4JoLS9n&#10;Ja2GgZVyRleBSw1V6G+og6OOcrCyCM/lZDR1NrZqi/BUvDPXoMDzHiP+bcaH9d4OXKFs8JVxG2yT&#10;CoUCphIF+hTl6KtQYl6rwE2VAtepoYdp7uvVJBJWJJm8GtkEZhaZNZXSLo1gbmC1HC2toIErxwz3&#10;00up4eJ2dRWVBL2GcoySjEDNJ0HIlLXIpzTL5OfciloU8vxk8Tyll6lQwSrjrivA1eYE3G8Kw92G&#10;VGp5BbZpcwtQQxNUlZKH3MwSxFJfRuXTcXMDLS1GWK1WWM1GglBHHSkYtg5tHW0wGtvQoddDW9uI&#10;XLJlVgVB1KhHQ0MLmsiszQRFXaUOpdpWKJra0NzVAYdZD5OxFY36ZlQ1tEpD2pZQfpSwkRVMDCU1&#10;q4I7LULMyzkVWSgrJ2OS8WQEsYgSdQPKKQ3K+HsFGVVBIJfxc3lNMw1oE9SNzQwxVrEOKs5X69pQ&#10;r+O+NbWjjpWltrkN2nruA094GYFewlDy/yuZtFrq/2omVRX3qbmlC719I1g8fxG3bt7Fo4frePrk&#10;GZ5tPcPmxmOsPVrH/ZUHuH3rjgTgm9S/1wniG5eu4toFAnP+ApYWCFTGJTLyVUqLqwTnVcqMaxev&#10;SqD9X0EGvrF8A3eu38FtxtXl67h66SY19S3cvHEHd27dx8Nbj/Bo5SFW15/g6dM/4k93HmDV2IGr&#10;5cWw6WphaG7BUo0aj8qKcbOqBAP1VTDVauBqqcfFZi0NXBUuNpXhlhjWtzwPT4qy8KQ4Detk4+eN&#10;pfjvvd14Pt6PWbMO5qpytFIq1lN2qFRVTOpqdLBKOwhY8dD+Q10V7tWpMKKirKwokSpoRQmBTIDK&#10;5Sz7cjlkhTKUU/5VU0ZouKw8T4bKvELoSpVoqiiHiiZbXs4KycotU4gqyirJyignWchIlnLKJ4W6&#10;jlW0BnmySm6vFE2UFO4KBXys4JfVamxTMUNqU4tQH5uHilSFVCILyEramiZYOyzwOR1wWE1QERjJ&#10;+UJeNBK8nXBZ2+EiKNtbmgiCKhRSD1dRZ+qLq2Ck7m3NLkFZcQOyK1pRSSC4rV0Ycrajx9kKfVc7&#10;5OpmxOeUI4SmMSgtD8GpMhoPcVVAjnMpNHlJBTgjIkWGs6nFOMflwelKhDLJQrNp+rLkksEK4/9E&#10;0GBFc9/iijRIoJFLYqIlC83IkpTJRCwg0GUaHYHaAjmBXqRtQj4TMYvGKJ1lLK1c6Nta5Ja/YIMC&#10;Nl7/yCQerz/Fv337P/Hts/9O4H6LxxtbEmhFrK9u4NGDVQnA98iKd27dxe2bBNqN27grwHz5Bm5d&#10;eRFCG98gk964dA1Xl67g2jIBvnwN18m2L+MGGf3mlVu4cZW/v31fits3V6R4+fmuYN+VR3j4gPvA&#10;/9/iPj3bYgXwOTBP093fZcBsWz3ua6uwoVGQpcow3aLleWzFjL4Ra/y8WleOO3XUu5pigjcPm/mZ&#10;eKQswGZtBZ7rKS9aa+FiqW+qr0Mrq6muvRnGllpMNWhwRaXCXFUZllrK8VivwlpbNfqaWLVqK1FD&#10;GVGvqaEcVaG2Wo0a6mLxvIOGoNcwEVRV9EtlSkqSEtTQMNbyO3Wl8E8qVtYyVFDKVhLQVcSRRsXq&#10;RymqJolU0nuJBFKVUYZSLpZzquU2a6vUcJD8tlVT4+mKVWih4G+RMePIbjqyVBdZqsdkwbC3B91O&#10;JyrJbvH53AkCz2ExodemRz/1cbepFebORnQ21qOLVG/PVsCeKUMbAaUo60Sq2gBNO7fjMGKipwP9&#10;PXoYTF0EUgfCU5Q4FZmOo1FpOB6dieORmTgSkYlDYRnYH5KKPUHJ2BWSjJ3BSdgdlISDwak4GJKC&#10;fcHJ/D4F+zndG5Qoxb7gFBwIzcTBsCzp90cisnAsOhcn4/JxLrkI/inFUnIEZSpo1BTS1Qy/lMIX&#10;icLv/NK4LEmGSCbD2NI1/Onf/i98u0mJsEqmZQjAbqxtSvESvA/vE0wMAWKhge+y1AsA3yJ4BViv&#10;E6hiKuKmADE/X1m+gqtXrklXK25cu03dTOkhgqx76zvAirh3l0z7cAMP7q1y22L7TBQuW2Hc57IH&#10;D9cYj7C+/hzPNh/jkteDCRKLz2aEt6UNFzSVlAiF1L8l8FGiDVI63SJwLpeWYIns/IjS4VlVHm6U&#10;FmGC5f06zfkf87KwLp4ypEyoraUUYwXTN7ZhvFGLFW2RdJftMkv5ncYKPG2sZIJoYKyjzKqnDKul&#10;bKvRoYqSr6qmFhXV/D2XaSgjhQysqq5lhatBBVmznOxZQW1eRXlXISReDeVdHYPrlhP8lZRAWoJT&#10;paV0qCbQWQU03J9aSkpRHTUNlEt1lIGMbXqu5Gxugr2pCe1kJjEehr5VD1u7Af12N8b7euF1dVMK&#10;6BCVq4JS2w67zYJ+FxnVynWsejZaC3ooKTyNOvioTXv45wayWqWyjdKiE8XNFkoRG8Z6ujDg7US7&#10;zYQcbQe3p6VkqUAqWT+NhiONOihZOP/iWrJpNWIKtYigqQrNLUNIlrhCQPCRhYPTyhCWWYnQjAp+&#10;LiGDyxCYXIwgJkQAp/7JhThHYAaQyYPTShCcoURgRgkBK8MZsrkAq1+yHH4JnE/Ix4nEXByNJ9hj&#10;czA4tYj/8T/+L+rbTWw+2pRAtErG3VjbwOb6C9mwSvC8ZGIBZBEP7glwEcQs93ev3cJtAvQO4zbn&#10;b0pBhmXcus7vyNB3qGPv3uT6gmGl6T2sUCas3H5ANr8nxcP7a0yWx9L0JQvf4/erK2svdPDd+1gn&#10;I6+tb+HR/RXMOI08Zwa0t3fByepzk07+WlEB6nPlKMwohjq5AKrUAlgL8rCiycNjauAbFTJMaZS4&#10;XpSLPyXFYys1Dku5edBSSqbkKZEvq0AjTa0lVwZdThGqGeaiYgxx23rqXXH1KLpQgXga3YT8KsQW&#10;lDOUiMmnmSsU19Jp0OQqpNNUp3FbSUVKxPE3CZSpqZSZOax2Zaweug4dOrso7+ivCpgAecLHkIW1&#10;lKdagr+mtQ3V7Z2oaG5GSa2W/oh+qrUT2zwNWgyZCD5rBzpaWDKoEzvauuAggHtNdgx1i/fRbCiu&#10;akRQehnk2jbYHVYuN2HCYcaYsxND9g6ua4BH34G+zjYMGlvQR8PQoWigE25HvKoLVe02DHRbMNpr&#10;gJ66OlXdhdhiHTIrW1HaaoVKjJapd6Gs3Q5lmw2KVhvkjCKdDXn1ZmTXGJFZ3YU0tR6Zmk7k1ZhQ&#10;WGtGfp0B+bX8XNuFgnoTCuq6+FmPAoasrhOKhi6UNhkhp4MvrO1ATnU7MnkMGVXNyKpqQTanKTy2&#10;WCaRxTeOP/7pfxK4BA5BuUbwPrzPKYH6ErwCrC/BK5hYhJh/ycT3CaqVWyv/O24TnHfIqpQYd27f&#10;lZj6HpdJQUnwYnoP98mw98Xnuy+YVgIrp+L/xX/cp/YVMkX6DcF7+8pNPBSX7m7dlL57RjN5f3oS&#10;y9ZWjDm60FXTSG8jQ2lUOsJCWbnCU7E/LB2HQ5Igi03BtWIauEoyrjoLq9o0bJXQ1OUk4WFmAhZT&#10;UlEbmYGkqAyciUnFiYhUnAvOwNmQTBwNT8Gx4HicC0rAcVbGA6GshmGJOMDtHgjJwB5Wyf3SMlbE&#10;8DQcY1U9FZ2N0zE5OBXFqshtHo0Qy9NxJjkfsfIqVDa3w0Yi7HO0wWakvKRZTuR5KS2pRyMTormk&#10;Ai019DSNHcimb8kjSVZT3nR0dmFbd1MD+qVXQwwwt1PTNrPEt7XBqtPBzanb0EkTZ0IRT/K5VCW1&#10;ZDscLgdGvRbMuEyYdndglCAWAO7p6sIgS9hotwGjLY1wKhvpTPXwL9Ejv4EA7unG9KAdXVYnktUW&#10;BOU3IUtrQIWhG9U2H1SWXlSavCg3eqDs9KBE70GBvhtZbU5ktTiQ0WxHms6CLAK7QO9GEUPWzmhz&#10;Q871lF1elBp6UMbtVXIbWrMPdbZe1IveJsX4FyaxfR/K+J2i042Sjm4oGDK9Aw3WXmxu/gmP1x5L&#10;IFwlcO4LsDFeSgfBvCL+HLgv58VyAWLBxALID8T8d6AWy/593P9f8+L7+y/AL4VYJrS12JaQD4KJ&#10;H3H7q5LGFjLlFpld0tmSDCGARRKQpbcI+ocuM9Yp16ZaOyAvFFWrAKFku5CsEkk2nUrNQ2Z6ARYU&#10;SvxRJcdzdS62qlLwrSyREiIdTxSFWFHIMC8n6xaqUEDJFZqUD3/6JH9RvVILcYJV6wjl2aGIDEo2&#10;JkeYkHSJlHcZEoglecekkYLzBygDRRwMFTIvBYeYTALwx2JzEU0JW6030xuZMOY1YqjHgHpq+bRa&#10;C82cCU3FNTCQ3Q2c1qtaUFavg5pE2065ZGcl39ZJN+5s64CLwDU3MXNJy4bWFpiom8ykdpu+HWaj&#10;AcXaFoTmqFFSQ3Z2OcmkNkyTUae6OzHq6UK/k4avy4QBkxEDwrA1t8JQ2oIseScClQRpuxcjXi8m&#10;h7vR5fAgrtKMcwUtSCU7l3a5UWn1ooyAk3f6UNThRX6bBzltXoLVjQydHelk4rQmK8OCzBY7cttc&#10;KCRwC9p6kMfIZxR19kJu7IVCgNRMwNoGUOMYRK1zCNXOYWgco6iyjaDCMkyw90NpGECxqY+/c2Dq&#10;wg38aeOPdPos3yzzErtRuz4ikAV4BVhfglew8cv4czCLeKmNX04FSF/KjJcJ8H8PsVwAdO2734h1&#10;BaNT4xLAgokFqFcfrhPMwiyuSJfrbl+9hcsXL+MOQX3zOs0i93vt0RPcmZrCEImklpIvQ1aNJFUT&#10;cpoMrFidSKtuRay4kcNpe107rja0YE1diZvqMtyqrMQTGrAtGrZnnfV42KnDGKtwdasBBcREQYsB&#10;Cp4DBc9FfoMVKepORCgbEC6rQWSRGtEyFeIo/WLl9YgurkaUTCtFRGEVIooqpYjkOtFyNddRIbKw&#10;HME5lYgtb4S2ywZPtxWjfTYMkhibLKy6zT0or+9Gs6oN5lIaUcpLYw0x1Ul56zCh221Fj8uGbTqi&#10;uqO8AabSBnRq2tBcr4e+hSxMHdzZQPC2E9gEpbKuA9FF9dQrRrh6XBj22TDJjYxRSgz5zOhzWuFr&#10;J3jrWtFb3wqnug1qAje61ETwuWHt7sXUYA/GhkWH0R5KCAI4u54H2MAG7UBmQyfSqw0sHXrEVrYh&#10;pqId0ZWcr+pATGU7l+kRx/loSo4YRoKqnY3YgRQyeEqNGamUE1lNDuS3dkvALiLwFWTwKoMXWsG+&#10;1gFUmQfI0L0oYZKUdDBZGLlct9LswYNHT7F5b5P69Y6kX19cSbiODQHM1RdMKwC79fipFI83nvzf&#10;APwSxC+B+RK0fw5esY5IBvG7l6y+zm2vCckibUPMi+1sSiAWLCzMm9DDYl7E7Zt3cZ2JdW3pigTk&#10;62TgK1eWsUIT+Oj2mvS9lhXldF4d/AvqkMPKJzP2o9Dgg4JJr2YlK+9yopSVZ6DJhAdaDS7RHC1y&#10;frXDJHVftdXVhEcWAxYcPVJvSQ6XFxb3IFrdY6h3T5IIJiE3DSOnvQcZTXZk6szIaTWRSKwkFAcK&#10;W6wEoAV5rJa5jZR4lHAFzZR8zWZ+Z0IJcVJAc5hQ3szz3ApVlx0+nwsjA3bixMmKzKra5EE9z6u9&#10;UQ9XK/FETLr0BK3dBm+3Db2MPrcF21oqm9ClqINRVo+aMnGpidqjWoeGpg50NVM+MJuFAatoNCJe&#10;0YJK6tVuXw/Z1Ikxt5NmzgKz3YhWCmyTthU98jp0F9XBoGhFQYUNwYwyYzdGB3pwfsSDcYbZ3YPc&#10;OivLWQUOxctwJEWOs5mlSCiuQzb3J6WsFsE0d4dptA4kyXE4tVSK4zRvx9JKcZTT49TjJzLKcSqj&#10;En7ZapzL0SC4kNmv1CFO2cRMb0Aip+mqVuSQfURkVTNJqKFTmCDpKj3SVB2IVNajwzeMrc1nLMWP&#10;cOs7AAvwrtCQbUiAWpcAK64Bv4wnm1v/i4VfgvEFIP83G79cJtYRv//z+Pe/FcteblNs49GDFwy8&#10;cuchjd+KdD1Y0sFk3CviRsfisrSPyxeWcP3qFazw+3vc97W7q2hzj+NUrg7BimaktTqQaxuC0twH&#10;Z3s3LraZMUO/0dzVje4WJ1Zr2vCQpulmSzM2jCY80+vwWFeH+51GXKL8uuHoxX2nDxe7h2HqnUS1&#10;dwbq7lkonBMosgwh3ziAQlM/irh9uWUACoac88VGVlKSRzH/p4ShELKQ1VFpIrNauiGn10ms6kRk&#10;WSs0XQ4M9rsxMehGq70Hqc0uGjU3bGoDBqh1B4kvt8MGl8nNhHLD67YRdyROKoBtRjJve0kdVCw3&#10;xWVNyCAjZ5GJ5Vo9auo7YDAYadp6oGq2Irm0HeoOF9y94lV0HzwOUnyXEYXUJXnaZuhooJw1Hegp&#10;bYJD1ojKMjJwuZ06tRv9/b1YHB/E2KgPxh4yX6MdZ7M1OBCdhSiWmTKaLJOV2/QMwt0zgDbubBH1&#10;9ukUJbaH52F7tAw7omTYHVmEPZFi+mJ+dwQ/c/ne6GIciFXgcIICRxJKcCRWjpPxJThDsJ/NFiCv&#10;whkC/oRIgpRSnEyvwKn0ShxNpqOeX8ImQXP7htCXt6Rrt4Lh1oV8IIAFwJ5tPcfzp9/+P0D8/wbG&#10;fx/iuz8H7sv5l5/FdsT2xec/Z3JxuezuTWH0HuI6Tduta7cob25LN0jEzRAB4kuLF3HjylXu9w0p&#10;8dZvP4BvehnBJW2IKtUjkRUzncxb3erCNRLS0xYNnnTppDGR+9tNmKrvwm2tFqvVhdhqr8DzNhXW&#10;G6ux3GHEoEUMs+bFBWsPhlnBdPYxlJN9S52TUDjGUWIdRYltGKWUZhWOCVTxuyour3KModLOZZRr&#10;5dY+lHE7ZQR1GStgGc+xAHARWTquvA0RZazU9Cz9gx5MDPWihV4ogTJFXuOCU2NGf5ueQCXret1w&#10;2buplbvRSwAPCAD3UEK0ZqtQmffiHnZWsZqgaUMB2aqgohlFpfWoa2xBV6cF6kYTsvhnlSwXBqcH&#10;JurY5g4H8ujqI0tryW56NHaIAcIdsNXq4SysQVtRI7JLjUitsUkDEE4MDWFkpBdd3T4Us9QnkNFL&#10;1C3oIQPOTszhwtgMFiamOT+JqZFJDPSNo4mmLDhPg10E5574ckYp9iaWMcS0FHsSGPFK7OV0H5fv&#10;SVBidxznGYcTy8nalTidpWZocIKAPZxajgMpZVLsJtBDC7W4cY8GjFr1lrgLRpCI67ciNsiCAsAC&#10;rH98/id8++yPEtD+HMAv488B/BKcf/69CLHs5fd/LkPEvACtMGgvJceDe49wl/Lh1tXbuLFMzUsA&#10;i2vJIrEuzp3H8sJFLM4s4MrSJVy7dPnFtWapatzGhav3kFltRYisCUHyagTKa5FRoMW0vBRbWhme&#10;68VThpW4RaC6NHXwcvlDZRb+1JCNtXoFFiqrYKluRmO9EbUNZlTWmZGnMSfxi44AAP/0SURBVCC5&#10;xoQUEk9GI011kxM5jS5k64gBJkdRuwfF7ZRmUnhRQg8jb/VA1uJCAbVzLreT10hpQamSp+tEclUT&#10;orhfMZUdUNGv+Ab7MT46BKu3n76kB0XNPujr3egmxnyifw+po5puqRelXo8bA90uDHK6LSM2HakJ&#10;2YiJSUF2Wq50e09VpkFpQSkKMvIhKyxCVYUGhTINkshg2ZyW1TSjnKYuV1GLyOxShGcpka2oRyVB&#10;rK7T8/f10KTJUZUgQy7Le0xxA+TUt9YuC1xWIxr0JhTVGCFnCXezRM2NTWBudALjA8MsJQMY7u/H&#10;kLcXI74h9Hn6UNNixOlEBQ6GF+FIVDEOk10Fwx6JE0xbgsMxxThEhj4SQ8kRW4z9XH6IgD5GkJ7O&#10;rIR/jlaSGWcoN06mleMkQXwytQz7Y2U0JVasbTyVHP6ta7dxhwwsQCLK9CpL9pM1AnP9hTQQoBUs&#10;/JKJX4Ly34NUTF9q5T+Pl8vFb19+FuuLEFcgxD68uOJA9hVygQbu9hWatbkLmB+bluICQSuAOzcx&#10;gwtzi7i6fAnXL1+R9lm6cXL1Om7dXoW6awDn8mpYjWQ4zCp2mMeaFV8EX6EC1ytL8UhbgmcaJeYq&#10;y9CUlo+J/GKsV5RhSa6AJbsIquwSaHNL0VZQBUV2BQKTSkgGbLcslSTXgnKqEZRdjXO5WgQU1CKU&#10;/iissI4hjF2TFGGFjQjJpxzM4zo5agRxGpKv5VQFv6xyBOZqkMzEaLAPoG9wgMQ1xAo9iBae94Ku&#10;IWhaB2Fp7YGbCdBNVu42eOB298Lr65PGp+4n2Lf5+4UiNjgSWaERjHCkBAQgye8sUs/6IzM4CNkx&#10;4chKiEN8VAIigpMQGZaE6OgUREWmIiwsFYFBiQgMTUJURCZio7IQE5+D2NgsxAcnIP5sFKKCEhAS&#10;lYnIuDxkZxSgIEe8glOI2OQClJbVSf2cDXq74XO74RY9UBptsBrMsHaaYOs0w0vNY+PynAIVzvin&#10;4FxgOvyDMhAYkiVFAONccBb8gjKl6Rl+PhORC7/IfPjHFiIoXo6QRCWCKScCCW7/mAIExIsowsnw&#10;LNg8I1gn+924zBJ8+SauXbzC0ryEZbLcPRqirY0tCXACwII9BXj/nIlfAvclSAWj/nuZ8BKoL9d7&#10;+fkla7+UDeKKxd3b9/CA0uUh2V8A+CqZVUiGeQJ2xDuAyaExaX5udApXFpbJvFfJwstSwkmVg59X&#10;bj6A1TeL2JIWSqgq+oVKHCLwTqWqkUXp1EXSmZWV4b6qEhcJWnOWDN5sJa7KK3GjpARXFaWYLizD&#10;QkEZHiiUWFSWojK7HAGpVaxiKqmSnaR/EXGM2z+cqmKSsLolV1CSVZI4VDjOZWJ6lMuOJZczKijf&#10;uC+siEdJLEcS5Agi+NNpvptEJ+jDA5ifGsL8+DA6fYPINQ6hsp26u5G6t9aEniYr8eBDq8mDNpsH&#10;Vs8QfL2j2OZ38DiS/QOQ7ncaoXv348jnn+LQxx9K452F796JuGP7keR/CmlhUcgmYLPDU5ARkYSM&#10;8FRkhKUjPTQVCWHJSApJRnxAIvxOheLUUX+cPXIOfof8cObwWZw9Fgi/Y0E4e9wfZ4774dQJf5w7&#10;GwJ5gQJdopuojla0tLSgtbYFjap6VFdpUKeuQWN1Pdp1bTBTwqhKqxHJBAo+EyVFyNlohJ2LRdDZ&#10;GASei0OwfzyC/GIREhCPsMAEhDIigpMRy/2LY0TztzH8LLYRzX2P5rFEhKRidmoRD8XTZCy/t5av&#10;EQiXsTA9i8XJGdwgqz1iKX8JSgE8AeCX4H0J2j8HpYiXUkLEy9+KeAlaAdiXl9peyIUX145FiKsO&#10;4paykA+3b93DZQL4PJNpdnwaPRYnpocnMEN5dXFqHtcI4OuUEMuLFyTwCl0snrUQt7PFeCFprHxB&#10;mVXwY8XxE5o/rQLnCJ6oNAVy0mSoIZBrMorQkJaH/qIy3FNX4FtdMf5YXYR7cjkeFhfhv2sL8afW&#10;MoxU1yCRnsUvi9WMkswvkyzKOJ2pxskMDYEpgK3iPBOFy85k1eBMZh1NtlZaforrnOFvT1HKCTl3&#10;jtuIV7KKNzkkAPeP9DMxBzFCIDe4aQzbh1Df6IGr1oLeZgv67F5YnQOoJQuX04c1OYfg6J/GtoBd&#10;u5F67gyBegDhe/cg/cwxlEUFoD4xArr4CBT7n0Di0YMoiUqEjgeuS1egMVOJpmyWnswyNPCzNkOO&#10;6tRiFIWnEbRnsOvz3djx2S7s5HTPF7uw78s9OPDVPhz8ej/2fb0P+3cdRGx4LNq1tTA0UHqUKVFQ&#10;KEMBS1dmYgaSYxPZwFmQ5RaihMsFoGXZMgSeCMSpg6dw8t/F2cN+TBg/+DFpzh0LwLnjgfA/Ecxp&#10;KPyPhyDwdCgCmVhBohMV0U/EmWCEnAhCPKvJNTLv3Vt3adxokghgAQKhMacoZy5OzklPfwkgCsAK&#10;8P6/AfYlMMV6EpMSnAKML+XAn4dYJm4Bv3x24t9PxXVfAdybN7hPBLJ4tHJGsG//MMztBoz3DWN6&#10;aBxLM+dxncl26fwFiYGFhLh8nkx8iVLi6lUsnL+CDJ6j4NgcRLASxcQWITQ2D2HRuQiIzsZZVsnw&#10;qHyER2QjLi6Lkq8Ak2Tf62oZluWUGol5GEvJxT1lPuVGIbwKOWJTFfCjlAumnAgigwYy/Fnh/Okl&#10;/OKKuU0ZzrCynU2U41xSKfzJxmdoqk8n8DsuexElOMeKGJ5RhdTiJhRSWtbo7bA6bOh12qA3WVDc&#10;QuOvdaOpohNGeQMsdR2wWZ3oYgJXiMty9GhlbU7orENk4K++RvypoyiMPAdzcQ4mGipxvqUKF5tZ&#10;XnSV8JbmojQiBIrwJOhZMvTMYD21sIh2Ovq2VCWa08vQTGdfHJiKI18fwLu/extvv/IW3n71Pbz7&#10;moh38K6Yf/V9vMPP77/5PpJCI5lZLfA0VEOenoyYiCjEhMQScH44uv8w2fq09OZqRHA4kuOSybah&#10;2PnZDnz10Zf46sMv8eV3IeZ3fvINdjB2frqDybMDe7/cxdiLPZ/vw+4v9mMXE2fP1wexZ/sh7Nq+&#10;F/t37OO6O8nESbi3sorb1+nuxbVfgvkyAbN8/iJmBkcxQS0m7nL9OWgFSP/8SsGj7+IhmfQlOCU9&#10;TRaUbv0KsEpxTwKpuJ0sbivf5H9ev3pDWu8G58XnG+KZCRpJAd7r4moIp+K72alZ2A0WdDa10ZH3&#10;YXZoAkvT53GFgF1aWJRMnDB1goWvEMjXhLG7fAtZZNngs5GIoMyLZkUqCk2GKT4DlqQ0NCSmoTQu&#10;HXEhcQgNjUNsSBIKwlKgiEiBjPNJ55KQx/PZHJmGpoRkZEUlcb10hIZlMNIQGs55EaFpCGOEspqJ&#10;CAlJQ0hYJr/LQlh4rjQfwkr9IjIQEp6JYEZEVA4Sk4qRnlWG7MIKFNFIijuHuTmlSOCyFHqXnPhi&#10;5MXlozhXCbm8DDJZKfIKypFIAk3MrUJeSQO2HfzDJwg7tB9N+amYb6/Fkr4OC80qzDeWYbxagX5N&#10;MfR5maik7m1NVqKdQG1JLkFzklwKHbOqkVNtbAEyz8bi2I7D2P6Hr/DlB5/jC8anH3yGTz/+Al+S&#10;ib/4Yg8+JQg/+OgzxIWFY7hNh0mdFtrUWISdOAm/w6ex/5u9+PrTL7D906+w84sdOLj7IM6d8cfB&#10;/QfxwVsf4L3XmQBvvM8keDH/7usf4J3XP8Tbr32At179gEnyDt5nwrwnkuZ3L+I9sYzrvsf5d8Rv&#10;uJ1XfvUaYnhS1h49fgE4AuU2AXyVGniJYJifmGLZchMkSxJ4hZETVyREub8jmJL6WFwnFjc8xFTo&#10;5ZefxdUAcVVAXDmQnk77LsT/iGQRl7v+11NqV8RzvwTdZepXKcSjl+IRSy4nIMVDP8JcTlHz2jqM&#10;GO7uJYDHKCEWcGF6gQm39CK+uy58mft7dfkKk+UhymVVOPrVQZzefwqn9x1H3iF/eMOjcCUxFvMJ&#10;CXAlJqE0KBjBh44j8Egw/A+F4OyhAKminWQ1O3PEH8GHzyGA1e3s0QAEHg1EwNEg+LGq+R9jZTvK&#10;qsZpEOVhICOA4S/iBCveyXBWzAgEnAxjcH1WxIATIdJ8wMnQ76Yh8GNVPHM6HH6cDzwh1g3HWS7z&#10;4+/8j4fzN5ye4nenghHhH4NYJpmQgOGhKQgLTsG2Xb9/B7FHDsFWXoSF9nqMaJXUOyUYq1GiR5mH&#10;PlUxequUMOQWw0g3aqZzNGRXoiODTEzm1aeVoj29FJqkImQzeyODIhEcxD8+Fwy/MwHwPxeIhOQ0&#10;ZBbIGCVIySlEXGYWlEr+R1czLrRp0ZwWg6B9e7D7y5345OMv8cF7H+FDguwPb3wogTgkPBxRSfHM&#10;3EgEUov7h0XDLyTyRdB8ng0Jx6nAEBzzC8ChU2dx5JQfjpwUwfnjp3CUbH702FkcPHQaBw6ewO79&#10;h/DBx5+jqrIaTzaeslSTBcXNCwJKmKEL84ss25MSgKcJFiER7j94hAdkUnEj4RpBJ57xvblEwAn3&#10;f/madO34pvTs7wsZIt6NE3fMBKiEvn75dJpYR7qTJjQrfysukV05z/XPX8KVRWpYJpCQAyLEdsT/&#10;3Lp+F8sXrkiXkgZdHgnAC2NTuEAQC/BeWFiQ/lfs+zWhg4WRI4BNrSZ88uaH2P7+Z/iGcfidTxHO&#10;4y74ZjuKv9mFzmOn4fEPROo3rFrvf459H7FyffQNp9ux98Ovpem+j7/hMtH54jc48Icd2PMx49Pd&#10;2MvY9zHl4Sc7sZ/VbN9nO7FHBKvgfsrHA5/vxYHPDmD/l/soG1n1KCMPUUaK2P/Vi89CWu5h7N9+&#10;AEeYaMe/ENP9lJqUm18wWEEPcHqIFfT03hOIocfJjcmDPEkGWYIM+TH52Hbk3fdRGHgWI/XluNzV&#10;hMUWNZbbNVjWV2OuoQzndVWYadCgt1SN7sJadMsa4CiqhTVfSzCrYSWgLfkaNOawDKTkIzklA3Gi&#10;j4UkGqV4mr38AlTV16G+oxONnUbUtnVC096O5vZmjBlbKVfUsOUnIdPvOHaycV9/8x289ubbeP3V&#10;t/Dar97Evr0HkaMsRpmuFhXNTahqaUaFrhHlTQ0vproGVLbqGE0ob25AGZeX65pQqeOyxiaom+qh&#10;1dVD06hDRY2401iNgspKZMsVmGEZFrduJQATZKIEL81fpIkTL19OYLTbRykxhtUHa7gtniRj6RdA&#10;FGVagEuARUiOpYuXcGmJ82Q+EWJ+mctEXKNOvXXxKm4vkZEZ18R6/N3y4hKWGOJNjOXpZSzPLOHS&#10;jHjF6AWbSjcpyKaXFy/h+hXKjcs3MeztR6/NyX0awQxBvCSGI5uZ4/aWpH0X60tmjqAXzxlfnL6I&#10;HR9/hY9e+T2+eO1dfCrid7/Hx799Ax/+5g3Ev/8xvEeOQr1nF3axzT/77bv44nfv4RNWr09ZtT7l&#10;9LNXuOy370nx+W/e4+d38Akl4sevvo0/iKBU/ITLPuL0I/7m49+9xf94m8H/euU9rsdg1fuM0vEr&#10;VssvmVCfsYJ+9jrjjQ/wBSvpN2/9AbsYe3//MXb//iPseOtDfM11v/4dp2/yO1byk5SmSTTulZQd&#10;jVmVaMyuQl1GBRn41VdQFu6P2aYK3OzS4WpbHZZbtFjUqbFQTx3cVEUgV6G/XAVXgRbO/DpY87Sw&#10;5KhhzlbBlqORwNyUXY78+CxERyUgPDYe4THxSEjNgLxKRdC2o81oQ7PRjvpOC6oJ5BZjF/q7WjHd&#10;UIHhimwmAXWW32ns/uhDlvpX8cGb7+Lw3uPIJnNr9E2ot3ai2WZGq90GHadNVqMUOpsFrU4H2txO&#10;tLkY3Q7oPQ4YvC6YPW6YvDaYehk+F7p63Gh12dDkMKPD5cBDGjRxleEmy7tUfgka6ZLV5Cyd/jjG&#10;e/owR9f/4M596amvO0KjEhxXCCoB3EsCaNSh4nUhAZ6X8QKA/P67eWl9aRmD279EkyjAd2l2gfOL&#10;OD9FIFIOXKAxOz89TxO5KCWS0LVLBPQlJoAAsQCwTd+Jib5+zA6P4fzENC7MzlMyCDO3JCWHxOiM&#10;y9zPh7ceIi08AR///HXsIHi/Jog+I5i+IMA+o5za8eq7SPz0D0j9/BMcIHGIZQLAn3P5i3gPn/5W&#10;AJvLX3kfnxPEnxDQHwsQ/4YgZXz2GwFyApfzf+C6f3jlTSbH69L8R/zuAzEVwOb0CybIVwT1lyJR&#10;+J2Y/4q+aPsbH2HnGwTwG59gNwG98/V3sJ378fVvCWJKw33vfwI/snIy5URpeAZqE4tQnyJnlGDb&#10;Jz/7GQr8T2CiRo6rrVpcpImbUikxWqbARAVZqlqJsepSuIsV6OCP2vmjtmQ5Wimwm+kuWxJlaE4u&#10;RkVCHpLC4nGO0uHU2QAK9mhk58vJegRfO4HWaUWD3oy6djMBaURdRwfsbc0YqqvAJP97tpZ6uzQf&#10;DWnxqEjPQLO6ET77ELx03R0uO5pMnWixGCTw1lnNqLWYODWhwW5BI0HdLMDrcaHNSwD3utDBMPT1&#10;wDjQDcMAP/uc0DPaehxocJrgHR/B1vpj6RlcoX8lYBKML0E0SwBPEDCT/P+7t1Zwk6bqjnj1h2BZ&#10;pnFanj+P5bkFAvEF8ERcnBXTecYcGXWezDrHMj9HcM7hIpddnJ7FxXExjsQsLozOYmliAYvjM5gf&#10;n5TAKC7dLYiXQLmuuFnxAsgXpDecr5C9Rzx9aNVqMerpIQsP4zx/u3z+Atn84v++DiwALMzo8jWs&#10;3L4Pa7MJXxEw+8l2Bxg73nyPbPsudr/+LkH9Pna++nvsf/1t7CVYdzJ2ETA7CKodBNBOTr8mOL96&#10;5W0CjeCTggAkiL9ifM3tinnB0p9zPQHMz5kEn4rguoKFP+ZvBXg/EQAW22N8yW1L2+D0K/qWb14n&#10;yzL2vPExQfwhp+9J+/YVk0asu/+9jxFAY55w4AwKzsWhKiYH2vgC1CYUYttn//pbhH31Nex5abhY&#10;X4ELlA2zBO1ouRwjZTKMVRaiv6wI1sx8NMfloTGxEI1x/HFYNqoCkiE/FY4cCvTE06EIORuGE6f9&#10;cYz6Mzo2GbJSDTRNHagncBs6LASyCTXtXVB1dKGmqwt6fTtczdUYb6nAxVYVLlCDL3Y7cZEMuLx4&#10;gzrxLpaWrmOMDGXr8aHFRLBajGRjE2rNJtTbCWCyaaODrOq0o6XHJkUrGbjVQ8D2djPcBK4b7WTg&#10;1h47GdiOWjL33KVl6S6b9HwtmVW87nOVQBF3us5PzmFe3Bn09hEs/dJLljfp6m9duIobS8sEFsE3&#10;TfBMzWCRWnmesfBdzI9P8DNjjDp1ZAzzjNnhUaknnvNDnPaPMDgdHMdFMcrS4ChmxEApw+NYGOXv&#10;x7gdbvu8AD8TYol6/CJBvMzkGvENoLaiAm6jgb95cZlPXPJbOr8oSZrr4nUlcS2bySgAfJUm8sLC&#10;MmJCoxBMLxBxxg8RZ/0R7segP4igBg49fApBhxgHTyLowAkE8XPgoRM4t/cIzu46iDO7DsBvzwGc&#10;+S5O79yHE1/vxnHGsa924tCXNNrCbFOq7Hv7E+ygod7+JmWA0N6UCV8SxJ8RxJ8yviCovxTBZV9I&#10;bE/Q/47J8tofsPu1jxgfYh+lwx5Kl2+YKF9L0uUdHHjnD8TobqTuPw1ZYDz9VgEa0xVoTleSgX/9&#10;hpSFmYcOwlOchenaYkxqizFYng+vPAu9RenwZKfDlZAFZ2IJTJnCvCnQFC+DOiQNWQfPIviLPTi7&#10;+ygCTofgJI3bueAwqWMTcctZ02JgGKGloahtt5B9O6Hu7ESNkcBj6E1t6DfWYb6rAZf6enGVZuWW&#10;eIBlZR2P7gvXL56DXcOl5dtk40noTFbUE8R1NhOZ10IGfgFgEc3dVgLYCp3bIkWrx05GFqwsANzN&#10;751osvN7Mvadew/w+OG6dKlLvOojXUeVAHyeQJyRADVGxuuzd0sP0lwXbwgv0GiR8S7OzpI5J8mk&#10;BNvwCE3VIOYYs4MDnA5zOkyN+jIGyZYDmOnnd31cp7cfM719mB14se6ErxeTvfx+YOjFb0fHKWGm&#10;CWD+h2Bhsr0AqLi0J8bzkFG7Nze3YJqgF8PxLrJaiO8FA0vmkcZSAPga91nEDVaPTqsd8opKVFRr&#10;UUk/UllXjyptDVSqapSVV0FZVokSZTmUnC9XaVFapYZcUYaiQjmKioqgLC1BeWU5yipKoeC8XC5D&#10;YWG+FPmyQuQUFSArMxNRAcE4TDDvp2Y9QMO4762PKQc+xFdkUyFPviJwd5Lhd5J1dwjgCkb+HecF&#10;AxPAe1//iNVAAPhdCcBf/YZA//XbOEYDGrfzIPIOB6AiLB0tWWUw5FHCUtJu++I3r2EnQRxMmm6P&#10;CsOwIgP9shTY0iJhSg6HKSkCpsgweIPiMRVdiOHMcnjz1XBQ++qTlCigLjn35V6c2H0YfqcDcTYg&#10;BAlpGVCwcdTNBqgY6uYuqFsNqKZ80OoN0LaTlbvMqDfZ0UA5YDF3Yc7XR4a7jjt3HmF1dROP17aw&#10;tfYMj9efcH4TG/cf02jdRw/NS50AsMMoAbheyAlGndDFLjOBa+XUDt130Urd29bdg1a3Gzpq5TqT&#10;CQaPF5vc/ubKqgTgG1dfPH125TsGFgCe/Q7APqsLV1m+xVvD16R+HMh4BLBg1wWy4NxLQHI6S206&#10;308wDwhAE5CjZNYRAWwuJ2DPE8DzXG/a58N0b68E4gkx0KTXhyn+doa/m+F25yQAC3ZdJIOSgc8L&#10;ebIAL02loqYBKl0zBlkd5oe5HqvThfkFSV8LAItLb1cpIV4C+DZlxBiPqb7LhBarFc0OyjG2g85G&#10;L2GmrDNSihkMqCGpiHmxvMnOKkWWF2a7Wt9GoqH/+M5zNFm6SCI05MYOhh71/K7WzN936CEvq2AV&#10;DsCRz7bj2Edf4sC7n2AP2Xg7wfo5JYQA7S6yrCRRBIg5/eZVfiYD7ySA9xHABwj4fdTpQr5sp2kU&#10;UuPoR18ghtUg+7A/SgOT0ZRcgs7MChho5rYl8k/KvziAxm+OwBQQhOHidAI0DvqYcwR0AFrC/dB2&#10;4jice05j8ngspkMyMUX2HU0phYeMXH02FhF0iEd37cfJUwEIj0pEbkkpKkX/DM1mKJs6UabrRFWz&#10;ETXUY9WtRgLZQA1sRIOJwCOgrJ5eOunrWL0rHhwnYDe38PTxM5b4pwTaE2wQ0BsPN7F6bxMXabZM&#10;vR4y73cAtnAbjJeSoslF9qVR09HUNUvhInDJvA5qX54cTWcXelnqnzx5itWVR7hz8y6uXaVu5Mm/&#10;RON0ntp1njp0duSFhLAbLZgYn6aM4Hpk4IuzorSTocXgiT4Ck8CbIxAXBoewSDa+MDZCaTCGJYJw&#10;SfSqQ5lxYUpc8qLGHZ/CIqXJeSEnCNTFsQmJeacJejEVQ/gucB0B3kXux9Kc6FOCRm6RLEyp0OPw&#10;QF6nQ0lDszQw49wwpcYkDSDBLT1iSRZ+ycACxOJmyJ2bK1hmm7VYKK/YBgK8jQRxndUitVkt27/G&#10;SELgtNHywk800U/Usa2quUxj6JIkW9N3Mk2aOkgSouqx/ZtsrGgiIQj6au5XSnQcjosBff7wBQ6y&#10;9O8jgL8hcL+kRv6G7LuLZm0HgbpDAJmglXQ4WXcvWXj/ax/joATi97GHABcA/pwA3vn2xzj9yU5E&#10;7jiC7GPBUFBGVISkojoyB9sGz0TgQlASho8HwSwATAYeUCTBmBqKzvhgNAeeROvufXB+fQxDe0Mw&#10;dTgC86djcT4wDQshWRgLzkTXmShkHaGe8g9FekExFI0NlA16aHQmlDR2Qt6gR3kjgdvIxmqhiaOc&#10;ULdQRlAL13UZ0MMTevPmPWw8IPMKAG+IRw2fYoPgXXv4GA9W1igjHknTW1xvhKBoFQ3pYuM52IhC&#10;RkiAJoNQOjR3CwD/75NVz0YWJ6yaJ0zV0Yn55UvY/P+z9ZffjW3blicaf8JrVe29W3lf3rx0YJ+z&#10;OZiZmZmZmRxmZpYFtiyDJFu2bMuWZMnMzBxhB/PGg/eezKpWr/XXx5S99z6Z9WG2JYa5frOPPiat&#10;P/6IDwLws9dqmbvqDiMEg0yg+rq6CXAXuhnaC5hsOqqqGRne4zk98BgVeKR/gP6zByNU6RFCOMbf&#10;MyHdWQRpfLAfE8NDmBRFHGBIp2o/ke6ykTFMyCYnTPxGepnIsSFIEcvQz8bST/8r8IolEO8r6is9&#10;C09oHUYJsHhdmdSUlGtFcl4hcizF6GqS5K9fJZ3yHnn9OL93Qvqnp0fyXj97o5biO6pqYCqj5WJd&#10;ZLHB60tLFJw65iI6qq+BRyNBzibEUl9ZPGZSoXWizmUl6j2+xJmRs0KsG+uUx2zWq0mgJ/D6HDMe&#10;3byHYwT40Ip1OESA9y0QdV2BzQR1q/TrU2F3EFIpu+avJsxLCLUkmatwYO46HFTH5dgjyd2Xy1Rv&#10;x0pJAGk1Tq7ajkd7TyCcrMaeuY30a8GY9frqI7y+Foiu0zdQd/se+nVR6NGHoD72Ady0D4XHj6Fs&#10;+0E07j6Hjv030H7gKjoPXUPPwZsYOnwPE2cDMHEtBM03g5ATFoX0TD10pYVs2VRcqx3ptA+J2YVI&#10;zCpChonwUoV9ANMXW1kxNjtqmMjIqoMPL7/Bt/S9Aq4sJ5cl7W8J7vOp1/ShL/HymSw9/8DEbgru&#10;+kaYxSJUl9MmlMHsKaXa0gMTXgFYbIRAm1kmFV/GI9WfJ8LEk/Lq3Qd89913eP/yPV5OvaJiTaoQ&#10;PE7FG2IC1cdErJdq2FHfzMSTsDBSPH/xDq9E1ZgoPZEwLTvvUCVlC6jJYQIzOoUXEy/4O59hkor+&#10;nJ751dgLNTz9SraH4nc8k/5iwiy2YIxgSu9BX2ePr+dBPO904jbaT9VleSwDGzJcPMLXsYEU2MuR&#10;ZrVBw4avzbOi1ttAu9Ovtqqa6X6Tz3488eSnYenX/N0f33+PejYQAxuvgCmWS9WHQFxcpCCeUWGl&#10;yhLVVN2x0YtC87GZMvOcQKtAF/smuQhvGyyFCAsKxdk9Bxj21+PIklXYv4DJGaHdRlUVpd2pPO5S&#10;7BKVZdlBgHfNW479BPfQvLU4rI7LsU+8MpVbuvEWfjoXSz+dj+NrdhDeS0ihAmfcCEZOQCJmvbsR&#10;hKeU44ajl9H1wB+P5eo61iQMEeSmh/fhPHwKtbQP7Xsvs1xD84HLaD50Cc17L6Bp+zk0bj+P7qM3&#10;MHbRD73hiXDl5CC/rIh/kgCzUjSs8NScAiRl25BOFdbksvLNxchgkWN+SQU6e4bx6uk7vHv2ER+Z&#10;tH1LyzCzqccrKu6T8WeYICACseydILB39Y2glAmQmYmbQGym4lo9Xh7pfanCOe4KVdlykgz8HVL5&#10;WiqOnXblR5ke+fEbvGWDeEbQJgQs+t/xvmHVlTXU3kEFblNXA9WZC5BmsmB0ZEoNFcuIm7xH7WNG&#10;3/yM2f6rKf4uWgzZq0FWTMikeFl0KXN5ZX7xzBIlKTLSNto3yu+bwOOhx6rHQybmyHdPSJGBDD4u&#10;z08MCsA8TkyghUqvl0vxFrHh8z9pC2WtoovKLfAPqDLAzxoZpEcfHcWIqD59+6unbxm5vkHf8AS0&#10;PBdSFwKeAKiiktQP60aUVNQ3cxrYLPUck24qsJaQ68UTlxSro9SrvF99BlU4a1qJZTVxUroGd69e&#10;x8lN23Fi2RocWbSKSit2gUo7n2AuYCG0M2U3Id5Lm3GQanxkPl/P24f5uv1iN76mhfhyMQGeh6Vf&#10;LMS5jfuQcOYWsm6FIOdhLKyh9MDjFx6g6dBF5K3YBu+xixhPS8JzWybGMxJQf/YyytbvQ/WmY6jb&#10;fJqwXqASX0ANga7ZcgQ16w7BuWIvKlbuQd3GI+g6cxcd0Snw5OeiyM5EjZWVwRCcZiEEeQXQm1mB&#10;BcVMDJjIWX0A2yvr6NFe4D3974fX3+Lju58BloWNMiQqAI/KcCuPosavnr/Dk8mXtBL9agAjR0Hr&#10;htldiXwZqKAPzqYqyMnRl/K7mGToHUwimXD0jI0rgNVqXoImQ7oyGCHqKxNkRqQvtr0dvYTYVVkF&#10;DZUuXmtEKzP+97JfAyF+SWDfsWG9pcLJHIj3MptM5jlMCdjPCK5veY/ALhN2pgiu2k5Kkizp7ZA+&#10;2wk2SDbKUYFWrAIjgMy7mKTqPqFVEYhlx8op3pbl8w3NbUzeCqFnxDKwIepZzPYydLV0YVi649q6&#10;mVwO87VP2dCn8PbFG7x7wYjFRvoNo9oUj7KQQM8cIJvh/yd7VU4I6Y+NZVRUB6MWVVesgtgGA5M6&#10;UWdtEe2gOrIeCamRUU28slgJea3UsYFFEj9NTq7a71eucXFy6RocXczkbAGTtnmLsWvBCsK6DPvm&#10;L6VloG2YT4j52IGFq3GYSn18/locJcBHCLwAvFO885dLsJjqu4wgX9h8CMnn7yH7bgRMAnBwKmb1&#10;nbgO787jKFuzG9W7TmHQPwRjaYlovv8AttW74Fi2G7UbT6Bu02nUbzmHmm1nUbn1GDzrD8C9fA9K&#10;F26Fff5GlCzahvI1B9B46Aq6/KPQocmCixWey9abQUXWswJyWSEmQiVZbxaVRCcbqDS04dkzhrm3&#10;Mkf2W7WZiNiHmfKBQD+bfKUAHpdN8Aj7cyrwM5kfQCtRR2WSZE0SjDzpCybMCuAKX2JnkHDJijbw&#10;fkGlBx+/ZeP4+K0CUaCS7qcJJkoj4iNlRIwhfaCtHV1MtorK3dCywcVkZKGyuhnfMhS/JawC/8fX&#10;7/ENM/x3BPjvJueI0hJcNQdCAGaZpIVQe6KJJaAyjg8N87sn+Nhj+mkqJr9fQU11fiY9HmyoUp6O&#10;yXZUsuHfazagHmiYS2itPjUUhTTaS+CtqsUgf7t834+svx8+fq/2KpZVym9UI6Lq0xPLotCiMvk/&#10;tr+zAAKjJHIqmZsuYv8MorYEVltko0eWIjbDl/iZWJc54oH5XkMxowE/U09bo27nmREUHqEu8XVm&#10;2TocW7IS+xfSPhBYSegOLOT9RaLEy3CAxwOLCfCiFQrgEwvW4/iCNThG33xQPPLsFWowY/GnCwjw&#10;ElzcchgpzNdy7kch1y8O1iACPHXlIfpP30QPwes4dB3tV++h8coNFG/aj/LlB9Gyx/d4274raGUS&#10;V7fjLKq3nYB3w0E4l+5C2aLtqFi6Ay6C7l6xD1VU5cbdZ9B7wQ8D4emozclHQbkNeRUlyHOUI5sV&#10;ZCTUhkKqcWEx6jv6mGTIpG5ZkUAPTEjEA88kct99/AN93HsF8Ij0w0oXERVwnOo1yRM8Sgg9zP7N&#10;hNji9Q1WmFnEQqiTJKGO2bdk1fUdPQynH9WuO3/5/o/42/d/xp/YSL5991HBJgmULG0alHkQTCzN&#10;JeXItDsQrcmE3eHF9x9/JMBUNUIsy43eysyzX4LLIjDPqK+yDjxKQ1F9tNJLQKWf6B1UfniSYX2Y&#10;jWZULIQMMYsCjzxR4D6XaEOrIkUSsW6+RpdHFbSx4UtUoQLnl5ajpbMbb/l/pLfmD/x9ajss3n9H&#10;BX7K7xynpVBzJRhtyhhR0ixmFZkEYrEC4oHFjvgg5XmhuBiosloCqROAGUH1fI0Ank2lloEjk1ts&#10;CL1vCQEuFCGSbjQ2BFk7yYgVHBGFi3sO49yy9TixeDUOLmRSRuU9QEgPiuLSRhxcuAKHFvE+IT7I&#10;47HFa3Fy4QacWijH1fTBK7F7GuAlny3Aii+X4srWo0ijVc19EA2zjAqLAn+4HoSJS37oPn0PHTfD&#10;UB8Sg4pzN1Cx7jC6j9/D06AUTDyMQ9uJW/S9l1C385wC2LNuP1wEuHzpTrhW7kYlrUTVqkPwrqIy&#10;r92r7EX7wRvoD0pAS24OSktsMLFidAUysCHdalSSAgc6+sbxgfDKjotKgXn8JcDff/NHhu5vlQdW&#10;APPETtFbDvSOYIDeeYr3OwlEUW01/XAlrNX0wjVuWgrp8pGeCCZ1cttdztfRBrx6hz9Pr2n7zz/8&#10;heWv+CuPf5adJ99+pBKOoZv2obGxGTlFDKG2UoSnaFFS7sUf+XtkwxPZrecD1fe19LNKkkY4ZBql&#10;8r/TAM8UgVpNsJkGeGKASRZV97koMq2LTIsc65E5EQRY9VaIr56Gd5zKTpgl0ewk6JlMfiWJSyWE&#10;JZ5qvGLD/sN3bOQqUn1L5ZX5yO/ZSKnAjDAyW26wuw8DtFrPqMDltfV8v0V5XF+SJv+Pqmmxq5xE&#10;T4uRycgoFk/LBFtrYYOhuhqo9Mo2VDhhqiS4bvHBzCsIu54RIauAQBPenOJy2sQCBEfG4PKeozi/&#10;fAPOLF2LI4T1AMthKutRKvARAiuPyfEwLcbhxWtwYtF6nF7Ismg1Ti2i9aAf3jtnJTbRRiwmwCu/&#10;XIbr244jg/ma+VEsCgKTUCwe+NXlAIycvYvuayFojNaiSmOA434A3DtPov+8H6YiNRgPSEAzE7Xa&#10;badRRT/sXLMPpYt3oGzhTpQuogov3onyRTtQsWS3UmXnsh0Eeg8q1x9B85GrGIpPRnNRAYrYStNz&#10;6InzaCuYzBkLXOjpf4wPTDLescisL5kd9h3DvAxg/IHlO6qKnBiZoDIyOIUJZvaSnPR2j6Cjkf6v&#10;vQutzY1qvoRFTeapJMgEuFLgne63JMR5DHnVTMpky6gff/wj/vDjn/BnAVdWWsjxR6qx9D3/+AMt&#10;ylNUEhAdPbuGUSIyNQO19a340/d/UROA3r5+69sDjfZBoBVYVBGIJYFTSZyosCiw7FIpXnaCwNLr&#10;DkjvwiiePaZ9UYnjgFp/N0UFnqIiy1Cw+Ojn/I8yfP2UEMpUT091AzRGK8GtxcA464wN/c/f/hk/&#10;fPAtXfqOeYNsfCK7Xk5R9WWFtcwrFlUfoH+foP2qrmslpLQCVF7V20Ao9WykWqpoBq2SHHX02Drp&#10;5WCElARcJ69nLiOvz2EUMynfKwm6+OEi9dpMvi+TdjCTn5VBgEOiY3F133FcXrYJ55euU9AeoK89&#10;TGU9pgpBJsxy+wgV+uiSdTi9eAMusJzn7bMsJxauw/55q7Hx68VY9Nl8rCLAt7cfh/5KACyPEmCj&#10;+paG65jEnX+A/hM30HEtGK0ZuWg05aLkwSM4th2mbbiMjnP30Xyc8O48C+/aoyij4ubNWQv956ug&#10;+2o9MudsQu78LbAt2IKyeVvhINgVS3bSTuyFm4le7dmr6IuNQl+BCVX0SEYL1dfCiskvhsnmRC8V&#10;WHoWZEvR9+LhvvuB4P6AP8omzt8Q4A8/0mJQGcUuDD1VQ8qy8XN/5zCaK7xoLSmE11GIAiZpFlcl&#10;8qi6OQLudMmhz5MMWTrpy1xeNRn9x+9+VKsr/kh4BWS5PbNE6IcfvsePP/ygPGOBoxLJZguiMjSo&#10;q2/GXwiMDH68e/tercKQZUOy7OcFQ7wkdmIp3vCoIFYA08vKVqrid2XCTf+wKtInLI/LPOBJKu/j&#10;QekrHlfdb4/5Pt/UTnkf1Zj++Tl/yxiVeYKK/IEJ2Z9+4O+m/ZHRSmn08jtmNgWU3yL9wKNU9yk2&#10;+me8LYs/HzOC1dW3wyBJIGEUq5BpJ7y8n0HFzSCoGjVPxQZtsRU6u5XPEVA+J7BKUmeUgSfaBsln&#10;xBNnFPJc8n3p0tBzC/l+6Ta1Ijw+ETfk8r3LN+PS8o20EWtxSNSXx2ML1+A4y4lFa1U5JkcF7QZc&#10;XsrXL9tI6DcogA/MW4NNsxdj8efzsebrFbhHgLOuBcEakAx7aAbKozIxq+c4/e2hC2g8cxft6Ua0&#10;Mzy5QsNQuuUQmjafQM32k6jecpy24DBVdw9y522A5uuViP50KQJ+uxgBny5DzLIt0G85iJxVu5H7&#10;9UYUz92K4mXbUXLgOCof3UFzUgjaMlPg5mfns8Ky2Go1eQXItbsxPDpJj/sWskeueGAZifvhOwJF&#10;WP7w8c8K4Hdvv6X3fYnRYZmkQlWaeIGhjkFUm63wZKXDUZCN/DI7Ews3FYJhTqmuL8vOkWSHlS8n&#10;II+K85iQfEv4ZlYZzyyylNsC8Q+E94fvv6cq/xXfMDTX9/XzpOSjpq4Zf/r2L/TPvo38vuf7ZAmR&#10;2nWSSvz62WsF71sWsRavqaDSByxKOznmA3iKydrkwBBVdVyp9NQQk6vhSQXXJG3Q0/oWvOftF7Q5&#10;L6X7i8mtUlh+539Q/f/7j/+JH97/QOV/q7oXJcH17Zn2VvX5ytDxBMEfpz0ZGRjDaA9tiag8VVgu&#10;PFNRVU/FZPQrLiSohUhn+JfNx9MtJSx2pJkJoNWK9MI8gmnha3wAizfWq6TOVzKozjPAC7ypMriS&#10;a2E9EWICHJmYjJtHzuDaii24smIzTi1ZT8VdTZDX46Qqa9VjUgTeU0vX4wLV+vKyzbiyfBMuEuJT&#10;tBMHaSO2zF6KZZ8vwPo5q/Bg9ykYaXNlOVtJmFwOOQuzqnadoLoeR/WxW3DSr7byh7foNXAdoF1Y&#10;uReVq/cymduJwoVbkTN7IzSz1yCach7w+0W499sFuPXlcgTuO4akB37Q3fdD0q5DSFy6ERlrtsBy&#10;8TzcUY9QlxiIyoxY2HLzkCPhRlp9vg1lnmY8ffqGCvJBKfBbJnPSbSa3ZY+yV8zIX034BgVkdtrY&#10;8AuM0x+KhRjsGkFlvgWlBNhGxfCFxHKYmCgqcKWLiAlcbjnDHh/LpALr6eV66EHFIyoVZbIjRQGp&#10;wjDty3ey8/mf8J9//A/833/7v/G3v/wHQzq9N9/3B0aIP7Jx/UCl/gPVW+ZsfPPuHT6+YuOTbitC&#10;92bStz+wFFmBIQr6dOIxoX2MF4To2cg4P4+QPn2tutHEH4sfnmB06rtyFyOBMfjj1FP87W//p7Is&#10;P0gj4++SLrF3bCSql0aWQU2+VF1tU0wgZanSc6r/+OgT5gbDjE4DkKsfyVWQZDVzT2cPWtq71XCy&#10;9DDoSghxYQFSzYVIyWPJ523Cl0xRSWTSnZxnVvdTRVkZLbWEPaOoUCV7GdYCaCgcAqsMUkkfv8Ab&#10;n2NGGj8nne8PjU/ArSNncWPVNlwlxKKuxxYQWlqEM2RDwD1NlT3DcpLwniawl6jW15ZvmVbtTTjD&#10;1x5esE5N/lnxxUJsnLcKj/aeg+lOJIpC0lESqUd5rBGzvLuOo45kV+6/DMPRK3AkJqIxKQmOLUfh&#10;mLsF9vmbYZ6zAbov1yDli9WI+nQ5gj5ZBP/fLKT6LoXf4o0IOXMZqZpUmCzZMKTGIeXmZRgvnYUr&#10;iPDGBMGdGIIifRpy2VIz2dp1bO26/BI0tA7g7ZtvlXV4+Vz21X2vRsWGWhswVFmCblse2ooL1Gyt&#10;wZ5RKgkBHnuuAB6iB3awMvOz9WpiycxIkqncNzYv84OlW01GiKSvU2CWUTl3U7NSTdm7951sSP3y&#10;tYJ4ZhfJP/3pL/jLn/8Df/sz1e7lS3wYaMfHnmZ87GvFx6EefDM5iW9ev8IPr9/gw9Qk3oz04HV3&#10;M94N9OMj1feN9L1KH/HUOzVM/fwprcTUM7yceIJX9LgvaB/eSj8t7cHLgQG87+vGm64WfNNeiz/V&#10;u9B/4wa6Hj7Ct6+e4U/8Dd9Jr8I3ovjfq96IEfHQrCPpk35DhRZgOwhnX9cARqm64/1jrKshtLd0&#10;orO6Ba1VDWisr4fD5UEOLUMWrZaO9aUpIGyEUABOEnB5buJN+YjLkmJGgtFCMAlxno2qTFj5el9/&#10;vgUphDSJr03K4Wty8vi6PCRk5/HxAiRl5iE0PAZ3Dp/CrbU7CPFWnCOgJxZtIMhbcJ4qe4b3zxDS&#10;cywC71mq9OUVW3Fj5XZcX+lT7XNLNuOIAnglAV6ELfNXI3D/eeQQYHtYOsqimKvFZtNCnLiO7iPX&#10;0HjwCnJ3noDxxDnYTl2EjUmZ4+utKJi7Cdmz10JDeBO/XId4HuO/WImEz1Yhed4mRK7eicjzV5Cm&#10;T0cuvai5yASbNhbu+CA0xIXCG+2PArkUKUHLMJmhZauWAYxMaxk6e8enu8++xZuXckLeYowhu6Mk&#10;B00Z4aikepfHhaGl3ElghxkOnzPcMvROPKMCD8DOCjVmGpBFdchiaMsqlhGlcuS7Ca/LrZIOX5+n&#10;r+PepCxFObp7BvCaIVeUUDr8ZUWGqJjYiTcE+S9/+AM+ENR3fe34rq8WH7vr8G0PE0CC/K63FW/6&#10;WvB9P5/racSrRgeeOi14X+/E284mvB0ZxLvnzwjyC3wgqO9HR/BmsJ/v68aHri686W7Fa/mcjgZ8&#10;aKvBx1Yv3rd48LalEu/aq/BdVQk6jpzApM6A76W/+c13GBVLQOV+K8PtbCAyeaeLgMpcX9kWYJjW&#10;pKOpHU2eejRUVaOpphqNTEKryj0oKSmHtYT1QhsgDdxAq6W1C8AM9wIvoUvIEXgtiDXmI5YAShGQ&#10;E7ItSDRZlUILvKlM0JL52kQFeR7iswm6KYeKnUvlNvO+BXH6XIQGR+HOoRO4s343blGFz9MHnyKQ&#10;55dsxcXlW3FeACWoAvC5FUz0CPnllVtxc9UOli20HptxYelW+uUN2D53FZZ/vhDbCHDQgfPIuxel&#10;1mSWRU4DPHn+IUZO3EbHgcvw7jyDit0nUUZVrlp/FDUrj6BsyS5Y5m6AiQlbzuwtKmHLnb8RuXM3&#10;I2fFPiRvOoToS9eQbtAgr7QAdls2qo2JaE4LQz3Vtzw6CLmZidBaTbQNVmRYGH5YGdk2BwaHZP/d&#10;H9R8h1cyrMtEbbC+Gq3Z8eryrDa/y3DER6CnqhajXVSe/hd4MvqSKv0cfZ2DsFE5snQ6NgYmHRb6&#10;M6skJ9LdI7OjKmkdnDBOj/2roU8CLJm3tbQcbW1deMGGIFcOkmFXUeDx0cdq+fv7J6N401GPH7rq&#10;8E2nBx+66wlyM6FtxVveftdVg3e1DryrtuPbpgqMWfUYMqXhD42VeOstw2SDE1O9DXhd78Xbhmq8&#10;bK3D2/YGvGutx5tmD960uPC+2Yn3hP91bSle1TvwqqECr2rL8bqjEgOhj9B76TIeuxxq077RkUl0&#10;dvSirUbmGncwKfMNvLTUNKKOoLbVN6G7uQ1dTDQbar2orZRLo5XBzERNJuxoJeniURK3jCLphrMi&#10;iWE/UQAU6HiMIZDRmbmIMeT+BG+80fe8gOsDmDDnyLwWKyE383UWpbxJubmENxex/IyYjGwEB0bg&#10;7uGTuEuA76zZgYvKBxNK5kVXqLIXCO95FnlcHVfTaqzajpt87tZqKjGBvrR8OxO8GYAXYduCNQT4&#10;AgGOREm4hlxloiLOhFlvrgVi8sIDDJ28jcEjN9F/5Dqaj1xGy56LaNl4Dp7VRwnxHjgW74Jr2V64&#10;6Isdy7bBvmQ7CjadQPLu04i4cgvazAzYbPnwmg1o1cegkb7XGRkIe0IssvL1SLWboSuwEjL6KxaZ&#10;Dzw68gzfvP1ezW2YGn2q5gL0VJSiMS0U5cFXUfDoOiqzMnhyWjHYTQvR/xRPxl7g8eMX6GOCUpRX&#10;BEOaBgZzLgwWJhpMQiS5kBMloErWnCmjSizSaS9FSxWS5MRQYENtA4Ho7lcLMQf7hzBMkF/Sf7YW&#10;ZeO5Kw8vPAX4KABTfd911uIN1fJNRy3et3sxVWTE40IDAXXgG8JYHRuIuugAPCHMU6UmvPTYeMwn&#10;4F5819WIt02VeFFPSOsceFljx8vqIrysKsZUZQEmPVY88xZRyW0Yr8hFV5Q/nLt2oz01Fp3uCvX7&#10;2ullxdM2i7KyUdZXVqGpthGN3mrU0iJV8782MYmtp3UqtMtAkRUGRiXfELAspOXt/CKk0CrEETqB&#10;VKmtHLPzFbxS5L6obhJBFQuRwlxFehtkQCOdqp2aJxCL2ooCE3ajiZ9n4vtMfL8JkemZCuB7R07h&#10;3sa9uLt2Jy4R0tPSw7B8B0HdgcsE9oKoLovAfJHHa6sJL5+7zedurtnuA5g+eMe8NVjx5RLsXLQO&#10;wQcuKQWeAdgZnyuTeQLx6loAJi/6Yfz0PfQfvoGmvRdRt+0MmraeRh1L9ZaTqN1yCnU8etcfRCWT&#10;OtfaAyjedwEp+88h8sodKmEGXPlGtBhT1CJNV5w/LInRyDbooLHSH0m3DCtVS1+bUpCnhpJHCLB0&#10;C8keYM+Z/MgUxC4nfWqsH4r8LqA4LBDNTM7kqpb99LxD/bLil6o5/oL3R2GhB8tITUI2P0+mZhqs&#10;0hnPEMmTJf2bmcUOnkDfqJV4ZCkqgeEJTbVYoKEK1TdJ4+hBL32kzE7rq/XAHvsI3XnJeOLMZXiv&#10;oHWow5vOGrxhiH/fRoipmO88RRjJScOIWYNv28rxrsmBakactOO70G+MxwfC/95TijdlVjwpysS4&#10;IxtTtBpPXYV46inEpNvMYiHAhJcwC8hjbDgd2Ykou3QahsUr4Lh/A9lB96m4/ehs6UVjVRNVt5bQ&#10;euGtcMLDSFJNmBvo9ZtralDl9iCbUS6FSVgaYdOyPjKYqKVbCtVclFSG/yTCGUerEGckxCyimrFU&#10;4ChDDqKzqKT0vuJ702gv0gm8hnmGrrhQzYGQbrIUAiyeNzEnl/bBB25MZg4iddmI0BoRkaZHcIAA&#10;fBYPNh3E/bW7cZWQnlu6DZdW7CS023GZgF6mP5bjBVqMS4T3xpqdVGsqNh+/vWYblXoHTi7egp3z&#10;1mHlVwSYMIceuaLWYJaEaeCgB3Yl5GDWi4v+mDrvh8Hjt9G2/4oaKq7bfgaNO8+jefdZ1FNh6+S4&#10;6zxqCLNnw0G4V+1B5Z5zcFz2Q9qJq9AFRqG5qgq97jK0GhLhTQxGUWoUjEZZlUHTz5KsrIMVmkKa&#10;/oJc5DG8j00we3//PZO490zmPqoRqLbSYpSE3IT14UU401KYiNQqv9vXOYT+ngkmcdJH+gLdHYPQ&#10;abRIio5AXn4OTFSabKpQFi2ETkaT6IezeIIz6f98/ZayjEkgphpRmdJ5YtJUUlmM0fFx/PDhO3zL&#10;hKskMRTFEbeZeAaj1ZiMkdIsvGwqpQpTeTvrMOW2YqzEiPe0Dt/QKnjiA9CsjcSbykK8cdlQGngD&#10;jzYsQGd6BJ4Vmwm4EXUJIZgqzsYr+lu5CMuQPRtjjjw89RZSeQswSrjbc1NQkxiGIv/biFyxnPnF&#10;EuTeusT84iDqC814yyS3h/+5s7mDfrdNlZ7GNrWzZ09nF8qdXmjoZyUZSya0GYxIWgKYyqQrKc8X&#10;5n1HSbjEJviswox1iNRTQcXX0jZIz4LqURCQLWZGLAuP4pdtfK9Z9VSI543NIvQEP0prQrgmCxEZ&#10;RiqwQSnw/SPn4bflCPzW7WNyRu+7bAeukJsrtBRX1+3EtfW71PHSGh4J+S3ajbvrqNh87A7BvrZq&#10;J84s3o5dBHjV10uxc8lGhB2/CqtfHErDtKiIzvIBPHr6PvqP0gMfvoXGvVfRsOcSjxdRv/Mcared&#10;QPU2+uHtJwnvKVRvPIGqdQdRsXovKk/ehNtPxqRD0cLs9vuXr1SyUmfSoZChz5RtYIu18o/LBGwm&#10;CVS7ZP7pVHMeUgvMKPLU4Mmk9ADIRs7M2qUTnjairdCCwoBrsIXcRw3Bb69pULvS9LYPYKCbWbZM&#10;6Bl7jtaWHkSGRiDS7yFy9VrkUlHzmKDJSJEsM5K+XzmaZMyftkEgljCoLSpQIVWSmAxm4UmmAuQ7&#10;XXj87Dm6vFVIuXEOJr9ryPOnBw8PRGlyOLodJrxurcQHWohXLis6ddHoz9fgQ72LdqAYxQFX4Xp4&#10;DW1MVseKDPCE3YH+2C7UxYTgY1M1+rK1GDGko49WashuwkSJCZNONoSyPHSb01Cnj4I57D4SLpzB&#10;udlzcf5XnyL9+Alo7l5F9LkjiL52QU2if8OE7hnrbOqxXBFURumeoaOjD3nMJ5KNorwy1FzCUC+D&#10;RSzSRSbA5mQzScsmvDMJl8BLBc60EMA8pb5yWSs5xmb6/K+s+oinUotNSFTQ0zZQnaWHQl4jJVrP&#10;99HzhtE2CMBRvB/NoyRxfscvInD7MfhvOKASucuM2tdW7cWNdbtwXZWdqgi811jurN+DB+v348GG&#10;Pbi3ns+t3o0ztKm7CfDar5dh15JNCuCCR/Fqcx0B2J1IC9Fz6gZaD19muYLmg1dRv+cCarafRtXG&#10;4/CupV1Ysx+u1SyrDsKz6hAqVuxC8fp98N7wR1OiBvWadPRXlODdyDCGWlpQaNRDn2Xw9SNamDCY&#10;5VKzNPz0WUkmqi8rMJVJV2l1PZ7JVL/331F9ZVM7JnED42iiDbEF3YQ3PQkd7lp0NLShvbkT3a39&#10;GOgaxnD/GCaGp9Dc3I0AvwD437wBfUI8cgwGJi0lvh4Id6WaB5HjlJE4mSLoGz3KKGRYJcDKFwrM&#10;/H0Z9NFyQiVK1Hgb0Ey/XJnDBIGNoionB87cbNQW5WKoguG/Ih9vGO4/1pehKuYROtKj8ZJ+d4CW&#10;IXb/RrUEazArCc+LDbDcOIkHKxbBHRqA2oRQVITdgzfqkdoo5lkFldmWhXYmfk26BBRG+iP6xiVo&#10;gkOgfRgE7YMApMdGITM6CkUZqSjUpMBbZFfbpk4wgZ2cfIGu7gGUVLiRQtBi6Uelz1bmLmSwpKkB&#10;CtoGZRkkEfP5VVHNJJ4LX4+B+OBcBe0vSwyBFm8cbchGpDYb0Tqfygqs0XpJ8pioMdGT2/J8aJpB&#10;ASzq6wM4E2GBkQg4eRnBO04iaOMh3CHAV5btwo3V+5TS3pwuArPAe3P9XvrlffDbeACPNu0jxHxs&#10;zR4F8N7567H+q2XYQw8dcfL6zwDHGH0Ad528gUZmd1Vbj9MeHCawB5i4EdyV+9VEnZJFO2BftBNF&#10;C7ejWG5vIsTnr6M+Ihpd9L1d2ek8EeloyiN4mZnQZxuRypYuYUb6C1PyCC5LgokhjGEskQqcUmBB&#10;WW09nj97g++ln/Pj92qvsdHWFlTpklAa+RB1WTr0EKjelj564EH0tQ+im6rb3dKFkb5xNDe248Gd&#10;u7h96RzSo8KQmZKMHELom/sgixbl0lnlaoAjs5TJna2A9kU8eIGa1C2JnqyQTifEaYU2pPCEmwrL&#10;4aVlaW6sRyvVuNNdhe7aWniKrSjRpaKd1meo3Ix3jSV4Qw9bEngbjqA7aIxnApfIxrR+CYrvXEKv&#10;IRbNhNZw/Ajsd67CfPsszHfOYCiLliQnFYNU3SZ9PCrTopAf9gBxt68gMz4WDmb5dob8AvpKsxR9&#10;FrI1OpYMtFV61MT3vt5hlDkroaNVSKJCimVIZLhPZIQTaFMoHIm5BaxrgZdKStUUtRTwREFnikre&#10;pNdAJW8ElzDHKk/M1wrAmaLIAiWtBSGOpE2I4lFKDK1DrJG35ZptWlqH6RJFqKPTshBCDxx48hLC&#10;dp9EyOaDuEfbcIOe9taavbhNWG9RZWfKDSrvrQ37cH/jfvhvPAh/2YFnE1+zdi/OLduO/fPXYT0V&#10;+MCyLYg5cQOF/glqJyhnbDYqk/Ixq3XvFdRsPoXSpXtQOHcrrHNlbu8WVcxz1sI4dwOy522CYc4a&#10;mNbuQuV1nrCYaDSnJ6LLkIyebNk7NhFODQGSS4mKyso2TjwRacrwE2AVuviYmRaCAKXbbSirq8fU&#10;5Et8++EH+uDv8Jw+tNNZisqMOLjoBR3xPLnxVCdWcqXdjXJLGdU9Hw6GyOa6FhRYCnDuxDFcP3cC&#10;yQz12vgY6HUGGJmBGwmssZiQqkkp9IISUmUpDn1cRoFvbqsU1ZnPoifQapon/bKW0cFYZIO91IG2&#10;2iZ0tTSjqMgKFxtDV1MHuptq0EUP250RS3+rQ1HoA9gD76BNGwPbvau4tWIeLPfO007E0wenIO/W&#10;RcJ7Hk9kuy6rFg2p4SiPDYQtMRI6JqnR95ioJcXDY3egzlkDT4lTbeLnKipDZUk58qh+SxctQ6nN&#10;iobaOhgJazKz/iTWb2IuPanyvdKXy8KjdIlJf26U9CjwKEAKdKKYArP0MEj/rViBOPpdlcQZ5bW0&#10;FaLUVGwZ0Eig+CRQcGKNTNKUAhNkKqwCmnBHZ1GhFeAEnec9Ws/b/J6IZHpg/3AEn76MqL2nEL7l&#10;EB7QKtykCt9eu4dWgXBu5HEjYWa5uUHu0zpQGIM2H0bglv3w27yfr92H88u348DC9dg4ZwWOrNyO&#10;+BO3aS8TmcDp4IoTgC2YVXnwIuw7jsPCjNG0bg90S7dAu2gjUuesRuqCdUhmC0j5eg2SvlwJ3dZ9&#10;cAcHwxsXgdrEKIbQBLRlJFBJ4mGWa9+yMlJzGaZVKCsisEUEV8JWrgJYxtkzigkTITO73OjpG8bj&#10;8acY6u5Dp8uBxhw9XKn01aGPEHH2NA6uWYNda9fjyI4D2L9pNw5v3Yvzx07j1tWbOEWPeHDnVlw+&#10;eQxxQY+owpFIj4tHZnY2MgVKGcO3sljsTEb4W3iyNTym83eJ2orypvOEp/P3GQisT6llBUkhNLYi&#10;nuQcVFTWYHhgAK0N9OHtXRjoGcTQ4BBa67xwMVJ0aOPRnZkMZ3QAbc8dVEcGQHPqIMPfAjjDA9Cp&#10;18B67zqGczPQY0xCdUoEcmgXUkP9YdHpkRWbCm1MPMppD5pqWtFc04l6TwNq3NUsNWisaoCZNuCT&#10;334Gv/v3UcAGKVYghgIRS9Bi6VUlCUug0vogtipoJSkTO6C6xgxUTkImPQ5JfF7yEbERyuOKjZDC&#10;2wpeWosEfnYKhUamXaZafOITT4hjCWwMP0t6GyThixRweV9gjjFk8XsE5lyEJ+kR7BeK0DNXELf/&#10;HKK2HWUitws3V2/HXVrPu1TbO4T2Li2DHEV975I9fyZ8IVK2HkQAIb67bj8urtiBgws3YONsAryK&#10;AJ+66wM4Wg93vAmeZAKcQ7+VceUWcu/6w3w/EGmnriBs+yHcX7UVkfuOI2THQZz7cilO/m4+bqza&#10;hOhTZ5B57w5NdDhakhPgjAyFMSQYaYlpqnUnM4TJ2iuZ8CHApjG5ShXlZRHFk450WZsm4+uW4jIU&#10;sDLNVCBvWhxaNPHMMm/jxu4dWPbVXMz+zZeY/+lczPtsHhZ8sQBL5y7GigVLsWD2QixfvBR7N2/E&#10;hUMHEX73LlLCQpEQGgp9WhqymTkr5ZXVC5KR86RpeHI0OZbpoVMbVYzwMqv2dRVRkWUqYUGJihxJ&#10;TDxj+bua23shk9Fld5xx2atsSHZDH0djczOq3RWoZXJUzv/fpEtDlSYJ1ge34Ax+BP3FE0g5fgAl&#10;D5hfMAn0RPsh1/8GSlOTaRUS1NXWbfxdVoblgkwT6qpq0NHai47GXrTUdaCprl2VTj6WQX/53/7x&#10;39hY98FKnxsvyZOMlOkJrmF6IIIAi/JKkedm/KwALOAmMCrKwIXAK15Z6iCRMCfyfWr4eBpksSHJ&#10;+RSaApnMY0aKhbYvx4hEYxYTPiNiqbKROiMiCHAUfXCkeF4CLHBLEXUOT9Qh+GEows5eRTwBjmYi&#10;JwDfXr0D9wnwPartXfrce5v2K4Bv8/79zYcQsPUoQqVsO0gVPkDYD+Dyyp04tIAK/LUo8A7En54G&#10;mArsjjOhUgAODwrB7StXEXz3DsLu3MHNk6dwYtdu7NuwGQ8uXsPt8xexZskyzPnsa8z93ZfYv24T&#10;ku8/QI1Oh5qENOTefoiEWw+QkKRlZUombGGonm7B1nyk0e9qJHmi8gq8aYUER00kYTKhzUTowwfI&#10;uH8LDckMoxHBuLtrG+Z+8gl+9a+/x5dsNF99Og+zv5iPuV8txEICvHzpaqxcvgYbVq7F7vXrcXL3&#10;LgTduI7UsDAkBgVBw+THlJsFAxuLAKy1UlGZSKoJKFRbmXiSzHArXUUaE4/iFcXq8ITKKJOM70dR&#10;5TQ80bJBnmylOiYrG0ZlOiNhHhlHS0MzGj21aKtrQmNFOWr4X+poWTyZsmtnIMqCbqA6+A7qYwJQ&#10;EvEQ6XcvI+neLXj4W/IysmBng6korkBJvk1tXN0hlw3o7GeiSoibe9BOr9/a1IWezkGkp+jwz//w&#10;L1izcBUMWiMSJHliqI4jQEm0ATKaJgmyeFhRRCmikNKroAYmqMiivKmENo3fJyDH8/ViI+KVnRDA&#10;qbKMOImivgQ41SJJocxxMCGeCXlCVibiaRPi6XOjpb+XJZwJXCQbSQy9epzRyEI15v3IFD1CH4Uj&#10;4swNxB88j+gdR/GICZsAfG8DYd10wFfod32KvB8PaR2Cth5D6BaWbbxNiO9uEIB34eCCjdg0eyWO&#10;EeDEM/dhC0whwHo442khks2YVWIvg9Ggp/F+gAsnjuDQrp3Yv2M3ju4/jPvXmSRdvY5tW3dg7rwl&#10;2LxuKwLu+KGIyVoLAalM1CLj3E0k3vJDQrIWSQRYFCxdtkDlSRV/qaHSyjCmzP6XtVyyxiqdqpyS&#10;z4pl6w0NDITu0T1m9eHQXb2ENV9+gX/513/Dp598jdmfzceXn8/F11/Mw5yvFmDe7EVYuGA5Vq1c&#10;h61rN2D76rU4sHUzHvJ9AnBKYBCSQvx5opOZ5OQqOH29ITKzyjeqlCwekicxjaBq1Un1WRwJzXJi&#10;46hooYTAVu7B21fv8XTqmZpg9ESmRT6eUgrcWt+MltpGwtaOxqYWNNY2oLa6EY0M+yUJ0fDEhqA6&#10;OgQFIfTm9OdRj+4iX6tFbYUHNjac6govvA4vnMVO1Hkb0d81hMGeYfR29KGrjRC39qCtuQv9fCwx&#10;LhX/+L/9I377T79BWHAkI0qxUlkZfEjkb5WuLkmqIqmO4RSEMDYQH2BUSh4FbIFWRuBkICOOoEZR&#10;TQX0GPpjuZ9gyia8OaoefEXsBhNu2rF4QybV3oA4HQHm50VNf+5Pn88IEi+v4+eI345OMyAyMApR&#10;Z28h4dB5xOw85gN47U4F8AMFsBwP4sEGFoL8iNYheOtxKvAJhG4/iiA6ALEaV1buxqGFmxXAJ1ft&#10;RNLZB2pHnrKYTDgTc+BOZRJnZQjNYZgJ8Q/EmaMncGjPIRzeexSnjpxhknQeh/cfxfo1m3Fw31Fk&#10;s9VVO91o8LjQ5iyHm5WVdu4GUu48QmqGQXV+awmLTtZY0ULIuioZwVEzxcrKfCNhfC6d0CQT8ugM&#10;Ha7duImQC6foFa8g5uRhLP/ia/z7r3+HLz6djTmE98vP5/wE8NyvF2LB3CVYvXwtNq3agE1U4t0b&#10;N+L6mVOIenAPsffvIezWVUQGPUR8ahoblE9pZMKKGhalB05SGbrvhKYT4HQqc3KedMz7+j1FtcJ0&#10;WWiV62O8/qC2VVUri6nEchynArc1tqrS096N1pZ21NXXo55QtzLpc1sLUMoGbqcaWxi6c/R6GFNT&#10;Fdz15bVw2Zyod9exHmtoQ6jiAmqfLI8aQT8Vt6ejH13tfQri4YFxBAeE4x/+X/8H/ts//DNOHDmN&#10;XCZ30lsgqjvTmyAJm8Ak8ApYUkLSDQjVZKnkTDyvDGik8n9Lb1AUf5vALhZAGm7ydI4iJVE8r0lU&#10;VeDMpG3QK4DFPsTy9dJ1Jt8lRQ1+GMQ+yOt9PRgCcHRwNCIJcPzBcwpg/w176Gl3E9YDTNAO4SEh&#10;luLHxO3hZnpeqm/IdiZ8UqjYwduP0GocUgMfhxdsxuavVuDU6l1IuuCHwjANyuKyUJGcA1caLcTl&#10;q/dw4eINHDlwHPu2H8SOLXuwaf02bFq7HWvpgxcvWonVVLyEmCQmL43oaW1BW1Md2muq4GEWm37x&#10;DjIeBkGXZWTiZIO+oFAt2MxUCwJLWOhDaR/UQIJSX6lMtnCGqpCkZBw+cQYHttDg72E4oXXZNH8p&#10;k5bP8dUnX2H+57QQhPfLz+aoMocAL5y3FCuXrKatWYN1i9dg25p1OLl/D/wuX0DU7ZsIvHwGD66c&#10;R2R0HL2bhElJWHxFIJ6ZNih9oSlU4VQ2JokGcmKlSymCvlQy8MmpF3j/QiaKv8DzZy8UyFJGhkeV&#10;8nay9Hb1orO9Ew2sj+bmFnrYNnUp1PKScrjKXSgvc6GMjbja4cRAWx9qHbVU31rUVzWiwdtEC9KJ&#10;7s4hDAxMEOAxDHbKXN5hWochAtyH0aFJ3Lp+H//wv/8jfvPPv8WG1ZuglwSMoV5UOMYgAJsJpG8g&#10;4mf1zSbA04BKV6ZYKAutWz79PWGNYchXADPkJ/H5DJ6TdEbMFIlEVONYKXyNAByl1yGaAMewUccS&#10;WOkDlgYjHls+X7raBGLp5VCDIql6RAREEuCbSDh8HrG7jiFQPC9V+AFhfbSFZfN+wnuAidsh+G89&#10;hMBtorxnEbHjNCJ2HUcwIb6/6Qiurd6PowR4CwE+KQBf8octQovSBOYeyXlwaQow69ihszi09zh2&#10;b92P7fySDas3YyV95hKG6kVzl2Pu7MXYt+cgzGypHXX1hLiGCUYV2mqq4cmyQnfpnup8z6SPErWV&#10;Gf8+BS5mpclsf1+SJLP30+grJXwn5foqNSI5HYeOnsXaFRuxmWX32q1Yu3g1Pv/9V/j8t19iLr3v&#10;bCrvV1TiL37/NeYQ5kUEeNniVVi2cDlWz1+G9cuWUYXX4drRwwi9dhmB187j0d0biIxLQiITnXgZ&#10;MlXhzTfOL8mLqJd0H8mcAAFZMnKfh8whBEbkV1Ti/YdvIXs+vJCFms9fKXjlOhcjQ6PobOukSlI5&#10;ewcIYI+Ct7OtC12tXairpLo6qlSXWANLlcuLnq4elj51Ucf6GlqOuhbWYRt62vox0DuKwf4JDPaO&#10;EeJRNeejt2uYn9eP0eEpnD11Cf/ff/hv+IINejGjT2RMghrWjeLvjRA/PKOK/N1qKFeUkYlWJIGL&#10;M+bQMuWryVMym0wGa5RdYmOViTcy/VHmNqhGLFGI51D5WZOR4MskHelpyOJ38PMUvKLY0tUm9Uf/&#10;y8+Q7jXpI47UEmYdf1OKFhH+4YimAicfvoi4XScRQFjv0e8+2nSUMB/l/cOEl0cq7yMmboE7TiGM&#10;AEcT4KidhHkHH998BNfX7MfxRVux5euVOLV2N5KvBKAw0gdwRUoe3BorZu3ath87t+7D1o27aBW2&#10;YvWydVim4F2ChXMWMWwvwvGjp2AjdK2eKipHJeq9cpFvD6qyC5F15SG0DwKhly07qb7K9xYyPMtt&#10;Ji0Crcp86UWliCdNJ+DSSxGnycTxUxexkcqybhULrcoKquvsL+fjCyquqO+MdZjN21/RViygD166&#10;eAVWLVuJbSvWYPua1di3ZQMuHzmEoOvXaIX8EBYbg1hamnhWagxPZpTqo5TKlkksvq6nmURnJmOX&#10;InMBovXZaOjuxYeP3+HNszdqqZBcWUjsg4A8OjyGLkLbIxug9A8pgNtoI3p57CbEjdX1rKM6NFTJ&#10;3Fw2+KY2damBDj5XV92Mpvp2tDR1oL21mw1gmDZhAsP9TzDY9xgDfRPo6xlHbzdVvn2Qn/8Yh/Yf&#10;x7/+t1+rBiwN+trVO9DbSgkX/wfDdqTMABNwCXGMUkGZXJONuKxsBayaiF7A6EN7l0DxUI2ZChpH&#10;BVe9RrQWYh0kAomPFQWOl6FnSeBoJ2JkwELqRno+2PAl0ZOkL5YRV2yGDEnHGCgA0yN0kWlaRAVG&#10;IubcbaQeuYT43acJ7CHcp98N3HQCIZtPIGjzcQJMa0HP+2j7SQTtOoPwnWcQS5Cjd55E2A4+z8Tu&#10;xpp9BHgbNtMDC8ApVwNR8AuAKwXgDeu2YOP6rVi/dguTo/VYvnglllDZlk5DPIfZ/6GDx1DAH97i&#10;rUITS63bhVqXCx6TBdk3/KEhwBmZegLMUFSYh4wis5rBJF1lMolGYJUuNJkXIRWqtcseXbLNVD4u&#10;Xb+DLRu207ZsVdZlzYr1WErbIgmbKK/4X7k9jyB/yZP4NR9bsWw1jh4+htuXruIeoX1A6xDs54/o&#10;iGjEpGh4IiWk8cRqjAhLY4KaplPDndFUCBllEnjFJ854Rrk/c5ISqWwjhFXWu717KgDLMPcbZSVk&#10;K1YBWODtkx0kB0cUwJ2qj3jA54kb6IXrmpjo+cpQ3yCTwCkFbHNDOz1vN9pbutHXPaS2CRgenMTg&#10;AItAzNLfO0GAx/i5I/yOCeykwPz6337n++9s1Af2HUGmdPcxd5HeFFFDAU/A9U1G9/XZCmii1Gms&#10;7xSLr4ssVvqQlWrySNjEt87MKpPPiFMjbLzNhC5R/HCeqLX0NPD1BFW+S00GEouRlcX38Hv4mLJo&#10;hFu662K1tBv0wLG/ADhwy2Hcp6cNJLzBW04oyyAlYPsJ+Mtw8y5ah51nqdaEWG7vINiE/iYV+AQB&#10;3jJnFU6v24NUWdAZkYGSeCMtRC7c6fTAa5euxWqG7VULV2HFghVYSnilu2oh4Z0tAH25AMeowApg&#10;KnBzFZORSi9qnE442TqzrvtB9ygU2iwd9EX50BbnIqM4Bzq7BfqSQjWM+9MSbHpgKQaHHSa3bIRR&#10;iDt+AdixdQ+2bNqJLZt3qoRRLMIMwJ/zxMlRAJak7tPffoH1m7bBLzQCKays5Aw9EpkMxqcz2SCM&#10;sfS9MbQGAmVoehYCk7QITtGp8Oob15fQ6wNYEjY1G0uUQ15PoLVUKtn8Wq5I9PHZW7UWTcCdue6b&#10;WAiBd4BgzgAsQA/1DamN+jqbutDZ2K1Kb2s/ptRu6ZPo6uhT4Ha29dLjDih4x4ef0FM/xvCQlAkM&#10;DY7zc6nAtBIzZdP67fjNv/9eRR+xUFs37kAGhSMjn7aMSWmqeFurlWprVd2YklAJjGIZtIV2Cgpt&#10;208Ay9CxRCRGHkYfAVler9RXkjAqqRpWFmUluAnTKqzexwQtViBnEYWXEq/6l6UXR5SZyaLYEH5+&#10;fHgc4i7cUQAn7DmDoC1HmMBNA7ztFMGlrZBCeP13nlIKHLnr3M8AE2yxGbcE4IXTAK/fQwUOUgpc&#10;Ev8LBV7y1WIslh0AmTAt/HwB5jNMCSjzvpyH1UyUtq7fAr8791BOb9tSVU2AfUWU2M0/raeF0D0K&#10;h85gQGaxzDOwElxR4HzoCXFmWbHaAE625ZRuNFndKlv8m1iM/MwHwWHYufsAtm3ehc1U4FXL1mIB&#10;fa7YCEncPvsd/bD4X96fx/Lp777EzsNHEa3Rqn5dUYB4qVwJiyppE48rHfriZ7MQkiqTTbKm/Zuv&#10;V0K8n3jhJJXUST+qAJyNwGQt8kqdam+2Dy/e4cOzd2qOsCzFl4Wmrwjz6PA4VXIQQwMjqoi37e8d&#10;Urd7ebuzjRAzAZNBiKH+cbVaeGzkMbo7BlTvQndHP5V2FBNjT9VS+RFCPDw8iaEhKvAgbcTAY/QR&#10;4h7C20UvvHrVRvzuN59jHm3UfDbitcs3IIF2QUYWdWbp5SlW20BJsixdhcn8P5KQSdSTx6Q/Pilf&#10;rIF0vYnXz/P1IvAzZORMFDmGii0KHkmbJcXXxSbw+rrUBE7VTZbt63WQvuBYNnqJAGlq/nEeSy4b&#10;ExN0GeaOTkT85XtIPX4Z8fvPENojeEggA7eeQvD2UwgkvIH0u/5SCHDI7jOI2n0O8buY9PF2xM5j&#10;CGCyd3vtXhxfTA88dxXOrd+PtCuBsBHg8iQTnGn5cGuZxM35Yg5D09f44ndfqPL57z+n3/ocW9Zs&#10;wCOG94SwCOQbMlFb4URzNRM4jxfNhLeFSuwhDPorj5DxMAwZVMIMJmYZ9L8ZNjN9MNW4SFSYUJdR&#10;icts0JcW8bb0CRfBWGyDsaAI/pEx2Ln/MLZSfTcxgVy2kPaB3lsAFvsgEEuXmijQ7M/mYjZP5PEr&#10;15HESk9ny1cnRvkwURFJyCxqSFUgVh37THIktCYyzKWopTG++RCyH4JsnaSxFSDZKifXhOBkHSpq&#10;GvHDNz/i4/P3ePf8Hd69eq+2KBWApQiMA33DBFaSL0Ir+6kNjrGIdyWkHb1U5T6C3Q/ZZPoZk8Ax&#10;qmx3xxB6CHFvzyDGxp7g8YQsFSK8Q5ME+BnLU0I8RYCfEGDaiN5xdHQMY83qLaoBzyW8EoVWLlqD&#10;mLQsAmNT00ElskmUk0n7vmXy/H9Wqq9NRkOZc/C/JeVLpBH4JFEVgMX/+2yTWIZooyRqM11wkhdI&#10;kkfoCXAK6ziVxwTahRj6XukHjmI0i2ed+vr9aQspJNLDoXo6qNxJMYlIuHoPKSdkOPm06lV4RM8b&#10;tE1us1Blg3adJcRnCfBpAswEbu8FAsykb+9ZqvExwn4Qt9btxdElW7B14TpcoqXQXgtGSbRMN2AC&#10;l2GFW1+IWaeYve/dsQ07Nm/A9k0bsG3TehzYtQOBd+7AxnDgZiuuKnMoxRUFrndXooFF7nupZJnX&#10;A5B2LxRJ9J5JtBTSJZUmI3As6QUEmjCLGmuVL7bS/8rgBo+EXccEIjQxCQdPnKaF2IGNTOSWLVyB&#10;+cp70zJMFwUyAf6SaryEUeF6QAgViI2EYVG6lKQvUyAViJVXy/FBLEorj8skFlEnX780G1Apo0CZ&#10;3adcxXzOxpNB1ZL1XO09w2p/sXcv3uMtwZXBDHXtYiqplNFhhnrCK9AKyKK+ArXc7yOcArEc5TUC&#10;vGw0PUp1la4xubD4IF83QY8tAPsUeFKtTJkBeJCeWACW0tTUiyW0U7/91afqyqJz2ahX0urJiJjq&#10;3aHd8U0RLVQ5hgwRp8qcDybNGjZSZS1oHxJoA2TIV6AVqxQpKkrllcYvXlcStpnnfWATYPrhBKpv&#10;snhpWoNk+mI1D4PQq6mTfJ3MclMbbvNcyMzDdMKcRgYSqcBJ1x8i7dQ1BXCIJGVM2IJoH4IJbPCe&#10;swim4gbS9wYQ5FDCG7WXdmPfVcTtO4fI3VTorUcJ8H4cW7oF2xetx2UquP5G6DTAVF+NBW6dDbOs&#10;hnQYEqORGhWCxNAARPjdQnzoQ1gMWlSVlqLe5UYTPa+yD/TAcr/eVYnGSg8qCYsC+H4oEpM1DCvS&#10;oS0jO2yF/NMyF1iGjFPMvC3hRe5b8gk5ww9DkpZ/OpZW4PiFS9i0cTs2rNzoA3jOYgWuqLD0QEj5&#10;6nMq8SdfYvOWPfCLTUYqIU2n2iaKCvOzZBhTJldLaBRFllW2osLStyuTsTVUe73MULP7iswJVitz&#10;2cjS2bBSJcmkoowTrO9l152XH6i8H/CWFkJ2OhcQZ+yAUl9aBlFguS1DzSNDYi0IKeEVsGWbf7lw&#10;9ySPI4NPaC/4Hqrq6PgUJp4+x8RPAE8R4Oc/QTwDcH//Y9TUtOEr1sEnv/5MJa9z2ZBXL1yjLl0m&#10;WzqlUwAkMZb5Jr7kyoJkUyFh8u3vIKNriXk8JyYCJ9DS48ogiPQDxzFxk774FJ4XOYq/lSQ2WqZe&#10;MpJJj4MAnEhoU6chTsqRyexUcNazTGBXvR7imdkYEnlMoZVLYuOKj4hHyk1/pJ++jvgD59S8YP+t&#10;TNZoHxTAe/nYHgIsELOE7ruEqP1XaDeuIXbfeURIzwVff2vdARxfthVb56/BeVoI3Y0QBbAaxKD/&#10;deuKMKuhohRVTLZc1lzYjTpkJkbCmBKLCp7YBsLaWl2t+nzl2OTxUH1dqHVWoM7pQgX/iO6yP1If&#10;RiAxTcs/x4rKzGLr5Z9jJcl0PFHIJBbpqhGY06xm3hb/lKf20YrW63Hi0lVsXLcd61dsUP3PksCJ&#10;6grACwizAC1dSF8xlO46cASBCalIYGUlKMsgiQhDH/1uULIeQSkGhkFRFF9vg1gIyZLTZZ8vNbji&#10;W04kixNldMo35E3vSC8nO8rLpQRk/zRR3tevPuANAX4uW7E+kX7g12rbJlFb8bHDA2MEl8kYQRRl&#10;HpQRNRaBWa5NIa8XpR0mwLIcapT2YPLJCzyZeqEAHh0V9Z3E6JjcFoifK4D7pV+YXtjjacCXrIcv&#10;Pv1adSOKAm+kB85i5Emj8qZQ+ZIJaoKoo3R/ETbpGpMJPtJwZYg5TqZK0j7IRBs1X5e3ZaBC3qOG&#10;jXkupLdB+slFeaXHQfp61cgkoY6XqEqRUFNhaRNkHnCELss3aEKxCCPI4RmZtBVZiOX9aCbMcaFx&#10;SKWwpZ66hZj95xG04wT8tlGBxT7Q44YQYCmBtA5BVOPw/RcRc/AKYglxDAGOVACfwK31B5UCb5qz&#10;EufW7oP+ajBKYww+gNNFgYsxq1n6dV0VhLgY5Xk5yEqOhSE5Di5bIVoIbDvhba8VgL0EuJJe2IHq&#10;8lJC7ISbfkpPY53mF41krYGVJV6KSZM2k5m+DGNKBQpAJqougaXfFF8ss53EXkjYE/919sYdbFi7&#10;Q/VBy0jbjPoKxMr70RMvkL5ghtHNe/bjUWwiE4mZcGdkReqZrOkQmMRCgMOmlViSFelwlymdktRI&#10;l56G3lAmGKXmUXEJsHTgy5yJRCpOnr0cH6Z3hn9DgKVI4jazbZMcBWABVIZ5pSdhlHDKMidlI5i0&#10;yWOivrLRnmyX9Vj2baDPlT7dCaqs7Gs8ycfH+ZpRftaYTBCShG7MB/AQAR7g5wzTdpSWVv7s/6d7&#10;YnZv2oVCuwMpbITS6GR+gxIIFgFaNimJ52O+2WK+pCxW+mgFXmUfDITYQMAzKQIy04x+lnUYx4ae&#10;SPWVBuGLnL7PVYNOMhhCgKUexTNH6DIRSmil10atyEjLRAjBDZeVGUkUssAYpFzxR/LJO1TWCwrg&#10;h9uOI2gn4VWKe14BHESYpUQeoPc9dBXxhDiOMEfysYBtx3B7vSjwNmwUgNfsheFqCMpiM+EUD0wF&#10;rtTZMaulyoNGt5N2wQ4HQ31WSjx0CdEK4FavF20Et61W/K+orxNevs7DUu9yoZpZfNbtcAWwzIWQ&#10;/sGfvZTcZmjiH07MMSnlleU8+hKLr6tNEj2CJOHtyoNH2LRpD1bQ38pchxmApftMKc/shVg8Z4lS&#10;4fU79uBBVCwiZSabxoDQdIFXS/VlkbmoqQZ+ty9kSr+kWBffSgyfT5TVyGJpZC6EAKzmAFDR4hgC&#10;S9w1am82WZ8n8MpRbIDYh5mr/vg2zqMP7pdrXYwzQZtUGw/KbLWRwce8/0Qpr7xXoH/ymGDSGowM&#10;PcXU49fqYjaiwGO0EgLw+MSUgnl8/LlS4WFaikE2DrmkgZHe/fe//UIpr/QBy+jkiYMn4alp8AEm&#10;EURWG9M6pLBIUpeab1P2SeAVlZQIlEhrJFFI1Dia0EZnUmwIcDzFJl6rY8lEEl+XwvOlVtFI/RBa&#10;3wQfH9BqFI8NQ5RdBErmWgSxriXqCbyhLGGEOTxBgxj/KAL8CCkEOJpwBu08SQWeBpjWYQZgBTEV&#10;OOLgJcQSYIE47sAlRPKxgO1HcZO24RgB3kILcXHDAWReC/UBnCYAF8CjL8EsUdbGShc8zGJLeTKz&#10;0xKRlRrP5K0Q7fS97YS3vU56Hty0DRWEtxiVfG0dFbjWYkf2A6rv/XAkpWYgSZZZE9g4hnXxT9KX&#10;KB3hYhl8m8VJkeROpu2xgghYNC3HNf9AbNl+ECuWrVUKrEbepgEW7ye3BeBFtBI7aCEexSYwiTCw&#10;EvWq6ysgMQP+CRnKPkhIk35M8YSpPBFK9am64nflRCTnm+mbeWKouGqLJP5nydyTeYKrmzrx/S8A&#10;nlFgAVEA/l8UWK5fIftZjE4pPyvwPqE1eP9WNv17o66UKZuwjA0/J+CSBH5QF4t5zMcFYAF3gp8r&#10;xQfwC+WJRYHH+LnJVLNPfvWZ6j6c89lcfEmAb129g6a2LrVvr0wDFR/sm+tsRQYVUoaGRYGlj1t6&#10;GaRrUcCT3XVk2Fz2cIijxUsQBWbkUhN1KDoyiJHAaCkDIL6+XbFnkiDLY74JQbKKQxQ9mPXuz9/m&#10;l6BDQLwWwYlahBLkMNZ/aGyaAjjtKi2EAExFDZ4GOJgJ2wzAMxBLQqcAPuIDOObAZUTsFYCP4Bah&#10;Pbp0G7YtXMck7hCypgF2EeBKAdgwDXC9uwKVxTbYeWJzNcnI16bBTY/VWuVFZ30tAa6mAleirqIc&#10;lWXFcNkLUeNwoMZajOzAOMTcCUE8IUqUURzxV/wcNZbO29IHmVaQD41Yh0KGKLM8J53gvsqVpOJ2&#10;SCS27TyENcs3YvG8Zb4r1VOFv55WHsnA58s+sQtWYP9p/unUVOV7ZaAiiLYhiJWoKjJZ1DdLfe/M&#10;qoL0Ahn9k2ycJ4SeL8aYSZ9HBaJCx/MEi32QiewZ+UXoZBImm0Ur9ZVC2MTLynauArDywOMM/ZJ8&#10;0SpMCLBjU3hMLzsu17bg7ee0CHJVINm8Ty4EM0kwBcYnEy8JNf00G4QA/Et4FcC8L1ZC1Hqgj3aD&#10;74sjDL/9t88w53PaqC8ZlX4/G1HBUepyA1rmD+L/k6iS0s2lprGq6aFUZtU3Tvio4DK/WXllRhnp&#10;BxdfLP2+Mco2SH+uJGGsFwGeqh3DEi1zGzLEfojf9UVTWS4UqTEhNDUTgTzXj2JZ4rSqBCZSgXke&#10;whIJcLQocAzSr/kj7dQdAkkF3nUKfttPqO4yAThkxkIQ3mDeDj9E73vkOuKO3EDswWuI3HtRjdTd&#10;3kAPvHwrtixci8ubCfD1MDhiMuFOy4dTSwthoAdWANMDu4sKUZxrQn5GCiw6DcqpVE1uN7oa6tDZ&#10;UKsshADsKStCBbN2b4kdVUyMMoNjEX0vFAn8AwkMw9IDIRmueC1J5BLpq2ViezoVWLp04gh2FFt/&#10;DL2vzJQSqB5Gx2D3gaNYxwRl6XwmcZK0TauweL+vPqMP/Hw+Fi1ejRPXbjA0aujnjAhLNyKYrT4w&#10;gfYhXipQz4pn2JQuIqqN2rROFJcqK7/J19+p58nQIYY+TpKOVJMsPypTgwLDtAGywFSuqyYASz+w&#10;XCf5CWGaSeJkXwpJvuSSB4+VffAVgVc2lH77WvYP/lYte3/5+CUBJqCyTy8/R5LCZ8/e/ASwHGeK&#10;Aph2YnT4Gfp7fQCHhcTht//6Ga3TAswnwAvYqI0ZRrS0dqkuREmaZcJNAus0gSopc00E4FS5zbpV&#10;253SasjSehlilu6vcMIYSrsn1iuKuYLAKl1i4RSDEFFQKcmZjGYElccAOaZksZ75fFIWYSW08Yx4&#10;cTr4x2rxkMWfAIfw8bA4RsBIDeICYgnwI6SduY2YQ5eYuJ3CQwF41xmETgMsPRECcAgVOvwwlffo&#10;TcSxxB4SgC8R4NO4s+Ewjq+gB56/Chc2HoD+WshPAFdoLQS4yOeBJTFz0icWURmtulRYM9Jho0I1&#10;lDnR01CPrsY6BbC8TgFMNXUzLLtZWYbQWMQ9ikQKKyBFdVuxMghHiEZHWLJUSJL5tuI11UwoZsqS&#10;2MlYuupuy89lZSVi//GTWL18HZYvXIkF85aonghR4Z/8H9Vn+Yr1uHj/IcLp28Lpf2WELZgJRGAy&#10;KzBBjwiBmL5MeiEimbRIp70MZogvlyK/K0zD1/EERlOpE6g+ykow7GYVljK5ev1TAveOsAnAz8X3&#10;UkGfPiGQVGMBeIzAil2YoE8VSyGJmtgF2RX9mw8/4OXL9wT+BZ49YRJHSyE9Dy+p5rJR91NRcb5e&#10;LISA+4SfL8eZx4aHptA3DfDDO0H45N8+xTzpkWEit55JrsvuRGNTO/QWG1WUIsCGKTnGjF9VFoAA&#10;y5TVDMKrlX05CLMkszLhR41Oin9NymBd6RFO3yqJWCAtQZDUY6qMXjKyEdiApEw8ZJ36JRgIKWGO&#10;zyS8ej6WQXBFhWkjWATogLh0hMbRRgjAgbHQ3KSFOEeADxNgpcAnlQILwKFM7GYADqXnjTh8DdEC&#10;8LFbiCXMUfsuIHD7aSZxR1QSt5kAn98g3WihcMRlwZ1OBdaJAhNg6VmoKitR3WZFDL02QzoKCXA+&#10;s/pqWykBrkNPU4Pqhah2lMJVXAAHLUG51YoKqpwxMh5JVOEUqmGijPKwkoLS9DT4/DNs4WoaI32U&#10;b4xeJo74unx8y1BkqmMuKygZu4+dxqqlG7CKidyi+csUwKLC879m6PxiLj773ddYsXIjrj4KVBCG&#10;8PNDmfVKBhxKlQim+oaIEjCZEI8WrH4D7QWLTOyWExfMExWUwpMmQ8tUokSG2cRsSTRz1ASZyck3&#10;VF4mbtMAy3XkXvxPAD8WRRXLMDKpvK8kYbKrulx4RhI+AVh6GqYmXxJiH8ByX+CVoi5QM20fBN4p&#10;UXj5DgWwDClPobd3gio/hQunr+GTf/0dFZgR6JPPcfnEBbTWtKC2rkVdqlcm7aguNKqw1KX00fp8&#10;L0WD/jWDQMvOSLIfhzwmM8bEDki9BU+rZgihFQGQPEJ6cUR5gwhwANXXn3V6n0r7MEFuZxFYA+7H&#10;6nCf3ldBTLvwIDoDfnHMP+I1SoFDozIQFxwH7e1ApJ+/gzgBmAr8aOcpwjvtgQnwjAqHSq8DoY0+&#10;eh2xx6nAR64QYMItAK87ihNLt2Pr/NW4SAuhvxOB8oRseDQWuPSF8GTaMaveWcakjFDSmxabMlGc&#10;rUGRQU+AjVRYO7rkwtQK4CrUlgroeSjJN8FBVa1gtmuKTkZSSDQSJAul+vknavAwLg2PmI1KQiW+&#10;KlLrmxUmQ5CJVMJ42osoQhjGSvJjJV4JjsTWvceowJvog9f/HcDSjTbnayZ0n87BYrkAyI17eMTv&#10;eMRKDGIFS/IQSu8bJiGOnyceLZhwB6XQmyVpqCIapSwyoUdBT4glbCZl5iPNaKVvlz7QHJ7oYirh&#10;KzVwIZc8kF3jXzHcS1eYgCq74ciVQuUiM+OiwPTBMp9hgjBOPn1J7/sGH999i49vaB8EXha5JJio&#10;7wt+1rt336k+5ie8PwOvdKf9DC/Vd9Q3F0KGkXt7RrB94258ziRuARV4DhVYl5KBlvpm1NQ2oNRT&#10;C73sVUYv7Jts45uUFDE9YUm2QE2WBmrMR5x4XIIt3WlivcQ+SO4gdiCY4IaIBRMvG8dolkQ1ZiN/&#10;RPW9F6vHA7EK8lgyoabH9WOkU2rMx/ypuPcJsVgIOfcRFIbIxHQkhNED3/GH5oIAfJmJ2hk150ES&#10;NtX7sP88wgixJHJyjDpMD3zsGuKO0wPzdtT+cwjccRK31h+jAu9UAxmXtxxG1t0oVCSZmMCZqb6F&#10;8GbRA1eX2eCy5aPMbERJjh6luToUMbznp2aj3FSMNm+VAri9tgZNToca9BAFLmOocrBycmNToI9P&#10;RbYkEDk2KiDDTnS6KtLKZYBBFFGFLIIUydshKRr48flbwWm4FJSI4zf9sXHrAaxetgFrqbKLFyxX&#10;gxcC8eyvmIEzqZuvPPEibD1wGlcD43EnIgP3wxm+GMoCGP7C0rIQwSLqKlMnBVQBVrrXgmcKIY7Q&#10;ZKqTm8HfqjPZeJsnnQ0sKdOMCQL8TgAmuC9ZxPPK1UEn6G/lKLtoyjYA4mnlGnVyFPsgtkA26P5e&#10;LofARE2sw4wCP6X6vn77Ee8/fK8SOIFVLIPAK+UxgR4be4YRNpIhJoIykWdgcBKtLb1YsWA1Zv/2&#10;K8z7/RxsWrUZ1e5qVFex1NSho2cAtU3dKK9pQlFlNcwOF7KLylT/toKVvjaOR7V3mRQ9b/OxKNoo&#10;sV/BorT0tKEUAdnLITQxmyDnsp7EQhDQZCPFxYTAVBOFSBK6fJ7LXL5XBEmOOeq1YjUk2ZPlRHFU&#10;+kTas9ToRKTdC0LGhXuIp6IG7z2jFFgNIYvqToMrJZIWIlo88DEmcQpgWogDBHjXcdzYcBTHl+/G&#10;1gVrcGXrEWTfiaYCGxXAHoMNnr8HOJvwZqpSoDUgh3/OTsqbKirR01iP9roatHor0ehxoYpWosJi&#10;gYM/OD8xDTaqmctVi4qqJlhKvcg0V0CbUwqN0caKpPrSDwcTYAlZj+LTcCMyAef843DyXgJO3I3H&#10;oQsPsWbdLqxavFYtm5HplDMAiw8WgNXcZAK8ZOV2HLv4CNceJeNWoAbXgpJwJypVWQNR+ihZ9s3f&#10;H0ZQQ6WDncrwE8i0EzL5O8VkhY7RRZdTpGAOpSdMZPh9TA/87hXVV6ZOEkrpURAvK5736eQrdd0K&#10;uVqSwDtGGyEAi6I+o7WQzQkF4NeE/JlSYD7O97+krXgn22dRnWf8r4D7s3WQz3+BkRHfMLKorwwp&#10;eysbMPv38xS8X/32C9y6fANdrZ3wVNLKVdeqyUMywtfXO4Surl60tXejqbkdlfUtsHvqYHNWId/O&#10;80CvLN1haraZDO7IymLpaaCHjNYVMhoxGdSzEIgYvY2w8/EsqnpWEUsxbQnfb7TTR5fSbpUgkY1e&#10;rS1k3cVlyU6XstbQDo21BJrCEmRkW6Djec54GA7tpYeIE4D3nMYjKqoALPYh7MDFnwCOoIUQBY4l&#10;vAJw3BEmcQfOImDncdzceAzHlv09wI54I1z0wJX87d6sUh/AlcWE0WJCaZ4B9mw9chl2jQwfBamy&#10;XJyJXD1bfL1MZnehUQY0vB547XZU5OfDnJKOYqMFNZ4WNDR2wONtRIWzDg5HDYr43tyCYmhMMueB&#10;GSyN/p2IRFxilnryTgxO3U1gicfBc3exavUWrFi4AutlPsQSH8BiIQTir2czA+dx0dfLMY9/Zteh&#10;i7j6MA43/JNxzi8Gl+m5/OLTFbwxtCfhWi3VgkeZ0E5FnlHjGQVOYINTV71kidPlIoTPx/G9o9KH&#10;+1ouESB2QS5F+4oK+1wNOAjAct1hn4XwAawSNML6/MUb1Xvxzdvv8FxUl1Ar60DL8fbNN0p9X73+&#10;MK249MuEV4rqfRh/Sb/7kur7jPZhEj094+qxnOwCfPIvn2L+Z/PpgecgJ9NIgDsIdhVqqmpVH7Rc&#10;7HFsmH55eBSjciEXGeIeGkc3j139I2rjv+qGFhQ5K5FltUOba0OSDL/zs1NyytmQ3Uxiy5Gcy9v5&#10;FUyoy5GQ70CyxYk0lpQ8B1JyHUjjcxqLC9qCSmgL5WqfTqRbKpCWV65epyvywFBUCUMJS14JdLQf&#10;moeRappBHBU1iACraZP0v+ECL8uMCkfwdhRthgAcf4KJ3C8AvrHBB/C2hWtxddsRGO9EoUwAVlMp&#10;bQS4HLOqSovgLbHR25oJcA5sWZnITEiFgaHZzLBSbS1Fd10tuhpq0eByqsGMJgJcz9vuQisBJuy0&#10;CvZCJyoqalBa5kEJVbikxIMiWwWs9GmyHVISQXkQmYpLzFDPPIzC6XsxLPEssTh0/i5Wr9mKpfNW&#10;qOHkpYtW+vyvJHEEWRZzSpfawjlLsWDBKmzeeRgX7oTiRkASzt2Nxpn7EbgVkUxgZd4v/bWOSiub&#10;zMlqDOmtkCROkj365QgqclwGPbA+n7+JSQ8TTbEciQyvchX896/eKgV+SfWUnSBlJE386TOq80ux&#10;EIRWkrDxafV9ShAl6ZOLM8plEkSxZfM9gVU8r8Ar5YVM7FHK61PfSTaIicdM6JT6PsfQwBT6+56g&#10;p2sUkxOvERYSi3/7p99Qhedg6/qtaGxoREtDK6oqa1DlrcUAAR2RmXGEdZjwyuCKDGeL3ZlpYCMD&#10;4+jpHqSwtMHppqCUuJFd6EBqfilLJdLMXloOF9LNlUi3eghjJT21CxqCqrG4kWF2U1mlVCKjwAOt&#10;zUtQGWFZdHKf79EX8Hahl2B7eCTIuSUw0Ctr70dDcylADVAE7mESt4sAC7QHCfChS4TYp8Q+Bb6q&#10;Erik47eQcPQaog9eQBCBv7nxEI6t2I7tjMxXtlOB7xFg+nS1Hk5HgLPLfAB77DY4CySRs8JmNPEH&#10;EOA4DQHOgjunEK0ej+oPln7hSptNWQiBuE6uP0xPa6SPKrSUEVwP7KwkW5EThbZyWCylyM+3Qc9W&#10;H8Yk4eLdSJy8FY5Tt6Nw6mYUzt6Kx9m7MThw5jpWrtqExXOWYeXiNcoDC7BiH2aSOd/SooVYSJVe&#10;t3kvzlx9iBt+cbjyIJp2Ihp3wxOZCWfQIugJso7JHH2eqK54blliTvsQTg8uPly6jyShjCLIYjMi&#10;CLiGv1G6xN6/ZPJGeF8Q2KdP3hBgubCMAPzK54GnAZ7xstK/K5e7+u6bPyrLMAOvshWS1H3z40/2&#10;wfc4bQkhfkylHh9/RfWV4WPah37agZ4xdHQOs8G8wPVLt/Hr//orfP7vn+H65Zvo7x9Ec30bI109&#10;Aa5nkjek5hb3ygy4/mHCP6xmx6m5yQNjapaczIrr7uxHEwGuqWmEm/BbS1xIzi5CPDP4RGMJUlhS&#10;s0t5LEVSFh9jSeb9ZN5PNZYzUpUjw1TB4oSGap2R44Amp0zd1mQ7kcowHk+rGa0zUwSs0FIY9DwP&#10;hgcxBDgQsQQyaC8VePdpJm8XEMLoKUVADj94iQBLEneNHvgWko7cQAItRzQfl/nCNzcewNGVm7F9&#10;CS3ETgJ8PxJlsQYCnEsFtsJrKsEsb6kF5dYcemBSbStSvQvZSekwMss308iXGfLV1vUyIidzJpwF&#10;FpTk56K6vIxAe1DGRC5PQ/9sd8FL+1BZSS/s8lKNPSgucsAk67aS9LjrR2jPP8DZq/64eDMI1+6E&#10;4eadSFyhkh44cRGrV9M6zFumBjKkF0KgVf53GmJV+NgCwr1u/Q4cP30Nl28FIjAqhYmDCclMJOII&#10;o6zJCtdoFcAy0CHgBiczoeR/Ckvh42k+L6wmoUh3Eo9iK3Q5ZiZoU/igPDD9L63B0yeiwHJpLwJM&#10;OGU3zScS9n/RDSYXOvxWLvX6/ntf4kbQn/Kx1/TEHz7+oAAW+zBjG3wg+7yvWIXhkWdU0Sk1+ibq&#10;2yrL7EemcGj3UXzyj7/G7N98hUzam/6BIbQ2tqPW20AP3Igugtna0qVG5ZrbOtHc1I725g50d/Si&#10;t7tfla6OHrTQF1dX19M716CSSaCViV6S9A7x/MYmZyKOJYYCFBmrQVhUGsJi0hAaw/qKSkdIFOsp&#10;VosQillwTAaColn4eHC0BiG87R+ejvtB8bjuF4pzNx/ivn8EtKzLXCbT2YGJ0F0PobJeZ+JGDywA&#10;E9pQ2oXQQ5cJ8GXaictKgaUbLebYTSQS4MSjVxXAMux8c9NBHFlBgClqV3cdRda9CJTG6OFINsGZ&#10;YYHHZMcsV4ERjvxMgmtCVVExnPkW5KZkMIkzwJJihF2bh4ZyF9pqqwmsC/UyGldaDG9ZKRqd1XAy&#10;m8+j1yyh33W5auCoqIaN9sFWXEn74ESWyYKImHjcexCMq1cf4O7DIIRExiA6NhEJcSmIiUnA5Ws3&#10;sXHjNqxYvBrLFq5SFkIm9Yjizpu9BAvnCdQrsIAWYv68pVi7ZjNOnriAwJBo1ftRVl6JMkclzPTb&#10;WbRB6cYsJGhpC5jUJchIE8EOo/+VTvsoVrAklnGSOdM+CMgRtBkG/m+ZRfaBYf8NAZRLHjx9/Nrn&#10;gccn/x8BFkV9TTi/++6PapRtBuAX09bhG9qKGfvwM7yivrQgVHJJ3nyrMB4TOPrWjmGCOaJWb6xZ&#10;toEK/GusW7IWjXXN6O7uRXtTJ+prmlBT3YD2tm60tXajXQAmuF4RDtZDlacGTQ3NaGlqRWN9E3OS&#10;apSWOmjnSniOyhkRzUhJTkZ0ZDTieF6io+MQFhqB4MAQBPsHIyQoGIGBgXjo54979wJw595DnrMH&#10;uH3vAa7dvI9LV2/jIhPK8xev4+y5azh97jKOnTmP/cdO4tYdP2TrslHCaJYXkQY9o238yZtKgf3o&#10;g0OpvOH0uGFU3PBDVxG+/7LqhYjiY7G0D8mEeEaBZdbarc2HcFQAZh1c2XEEmRS9EjacskQjATbD&#10;k12MWTVlRaimjXDbrKgsKmRilovcZA1MCVmwpOahSJuPGnu56kbrbm5Eb3MDWms8am5waxUVt7AM&#10;+QSlkJmpQFxc7CJIDlgKylgcMGTlID4xCaHhrLD4FOgzs2G2FsBmK6ZCl9JmWBAUEoKtW3dh9fL1&#10;WLl0rQJ4IdV4EdV48YKVWM4/sIRgLyTEC+cuxRomejev34fJVAA3M27Jvht40lwuF0qYlJoL82HM&#10;y4Mpz4ysfCvDYB4SZWcZBW4WQyU9sPSRynJwtfQ+C9qcPMhVLj8QROn/lW6zGfWV/tlnosp8XLrN&#10;ZuyDQPlOru/83R9+sgYCqaivKK/PPnyjus/k8SlakCfKOsjEHd8EdkncZOCii+rb0T6Mvt5x1FY1&#10;Y87n8xXAN85fxzAtQnd7NzqaO9FQ26wUtbWlE319g2pifXdXL6NfLez2Mka+cjTU16C5sZEgNxL2&#10;WpSXO5iTFBNwp7qdn5uN5IQ4xMfGIiYyHBEhgYgJD0V8VCSS4qREICYiDBGhYYgMDUV0eBjCgoLg&#10;/8AP927dxe0bt3D35m21Y2ZQwCOEBPO5gEDExSXCykjmyGFuFJ0K/e1QxJy8gaD95+C/5wxCDpyn&#10;Al9A6JFLav5DxD6q8H4CTAWOO3YdSSzxRy8j+vAl+uYzuLn5iPLAu5esp4U4DMPdcJRG6+CgtXVq&#10;zag0EeB6JmVSauhrPXZaiPxsApyOnAQjrKlm2LQW1JW6MNTRhrHBPgx2tauZaQ30w61V9ai0l6Iw&#10;KxvFZgJM32srKEUxK7K0zMlKq0AeW3y6RoOk5DRksWUWFZXDReX2VNbB7WRiwff7B4dgw4btWLti&#10;A1ZOT6kUgJcuWo0VS9epIiArgKnCKxhS/B+GwUm1b6T6tHf2oqWF4VV2C/LIdxfCRl9fXMzCBNVa&#10;VICsXBm4yEESs/lkHtMYGdJMhUgw5CGOcMtixJHRJ3j/+qPqA5ZkTPyu9EAMMzmSOQyiwgKwwCv2&#10;QXyuQCqboPjgZfJHC/L+g886SPfZq9cygYcNQqn3a0xMvGSC9ULBK6suBN4eet9u2QuC/ndweFLV&#10;0SeylP7fv4CFv3OQoPZQabtoGRrrWglwg7IMQ8Oj9OeyemMQ9Y1swLR09XXVBLoN/b2+pf8Cd1tb&#10;Cxt5HeuoheA3E2qv2l/ZwP9toN3SpqQiIzUNOp4ngzYDWXodTJm0AsZs5JlykJebByPrTZehRXqq&#10;hiUdeibKuTkmWPJymf/ks1HkwZyfj2KrDfYs2sqoJGTcDkb0aQJ88DwC956lbaAHPnwOwYfPK/8b&#10;PgMwbUPC8WtIPEYlPsyk7tB5BOwVgA/jxIpd2L90E67tOQLDfSZxMQaUp2SruRAuevlZAm51WQlq&#10;6WnrZE6E1YyclHTkJWWhKN0Cu66AALsx3NmBJyNDGOyk2rkq4C0t4eudcBcXoYgn35ZfgBJ63kKr&#10;HbbCEtiLHYS5BPnmfKRnpCOV3jMzk59Ha1HpamDIa1KlgK+7eus+VtOsr2cRGyEJ3Pw5S5TyrhD1&#10;JbjzxUrMpSrPW4LF85fi/h1/NgIqkYRRuYZaazvqarx8rASO8gKGTRvVxg6ns4RA25BvtUBLJU4w&#10;GNXavbTsfCYhZgItE71lGDwbgwIwFVh6IKaovqoHggmcLH0X9ZVETizEDMDibb+lfRBIxdeKCkvC&#10;Jo/51PdbZR/EE8s8i4mJn5M2gdcH7gh6WOTYSf87PvGC1ioN/+V//0cc3H1Y+djOzm70ykLRVtoF&#10;SeTogVvYcEdHxhk1HmNwcBitbR2EtJUK3svHRvF0coqN8Ckb4SQb5jCVvpuvG8DIkCR/XVTnJtqN&#10;enjF9tl53ixFsJoLGRGlyPX+SlBJS1JNS1JdVcPXVlNw3HCUlqO8rIK3xa5Uo6aqmvVeq9S+oa4B&#10;HqcHJazXnPAEaJnfxJy7hUBC67/vNMKpvmFHxAdfoAITYOWDLyL62BUCfF0BHH/0EiIP8fW7T+HW&#10;1sM4tXo39q/Yguv7jiHzYQwc8VmoSMtFOQF2ZNlEgcuV+grEAqbMSstL18KcSl/LTK9EVwi3tZTW&#10;oRljA/3oa2tDU6Wb7ylTs9gqCbCNIbnIbEMpLYQALJWQn2dBTg5DucmItIw0JKdooNfTkvA1Xp6A&#10;agmFLIVU6ovX72HVcgF4K5YtWqVW4cqWqmIbFsvstK/mq0k9i2RO8NxF9MILcOnCNYbEKh/AVKe2&#10;1laGXhfcLhtKHFYUEWBHeQnKXHYUlFphsjASyPKjTNmQw4Q0KoY2V5RYphBmIolgy4DFB0Ipk3JE&#10;gQXgmS4p6dN9TgjlMYFX7MPbd98p+yAKKwALyAKuACwJnFiJ5y/f8rWi3FReel6fbXhC5R1Xqtvd&#10;TXvQPYTOrkH+jz4C/hQX6S3/+f/4FyqhibANoLOjSy3f7+7oQ0tjB4FpQltLB2Sr18cTTzAyQv9M&#10;j9zV1QPZeOXp5FPILkKyj4VsyDL5eALDQ4ye/QN8fojgD6K/r4+Ng3VH8Jup3lWeWka0KuYTtBmM&#10;yFVe2hA2lg6qvjSiLqljfqf46vraBgJLNael6WjvQndnJ5PQAQz28j/IYAqFK48Aa6jAUeduI/AI&#10;gTxwkv6XCdvRKwSZyRsTOdULQV8cc4wKfOIaklkSjomlOMek74QP4DW7cWDlFtzYfxxZfgSYzqAi&#10;PR8OnQWlmYWY1VrlQbPHTRtRrkqlrRBWjQ6FzCTL5EV6K5yWEvQ0NmFUwhKtRFtDLX1wNdrZ8qrK&#10;ymHNYhjJK0ZZmYd/3oOyCpfaot9sZuim59Vq9bQRWnpWM8r4fCPDfSs9XQuzZwez47NX79IiyAYr&#10;65V9+P3vvlT7P8z7epHaD0KW1cjKjAUEWLa7kt6IY0fPqJ6PlhYmM5LINLFBVJbD4aB6sJRW0PO5&#10;SlHitCO32ExYTUjOzIFvyyUTsmkr8otsMBVaoGECm0XAnxFCuQaxKK1auzYNsMz/ffn8LZ4xsRMF&#10;fiIX8aba+pK075S/nVFfeUzgffP2G9qJ9z9Zh/Fx6e999tNom099WXoIcM8gAe5XF27p7h3C6hXr&#10;sZZWqpNJW0erDyBZqt9Fq9RG5W0gwB18boKRQRR4dJQAE97u7n5MyEXFpzdhUXu6PaXlUQAPENpe&#10;pcDjo9LF1kc4eR54XtuaW9BIIOtqfPMs6vlYK7+3R1ZYSzedbNrCY4/8TkY7gbmz3bd9QHdPLxuk&#10;7OM2wYYuXYH9qC1zwxyRAu1N+mcq8KNj5+F36AzCCWckYQ0/TP8rhQocSb8bd5Lw0mqkn76J5JPX&#10;EUOPHEgFvkOAz6zdQwXeTAU+jkz/GBTT/5am51FYLSjJIsCyZKjFW6nUVyxEFX1jeW4uKkz58OQW&#10;o9JsR01pBfoYnkb5Y/vogdtbmQXX16tLYNWyxRYzUbJbSlHhoAelL/bycSfBLGbyZ8q1UIXpobLF&#10;S1kJVTWaCF1Xp1RGP1/fiLPX7+Lrr5ZgyWzp/12g4P3kN5+pucCyIuNzAizdaQtl16A5i9Vr9u49&#10;iiL6belKEoAbGhrorUtQXEabUlFIP1jC0FeOCrcdVj6WVZBLtZWVtbnQFebCUlKACqcD5e4y2Pj6&#10;UmcZve9rvJMurylJ4AjqLwF+8c4HsFLg57QGb/Hd9z77IAALrKK+M95X7otHnpwU6/BaWQfpcfD5&#10;Xh/AvkL7MA1w/8Aof5MX//bPv8KtSzcx2jVE39s9vc+EbCTYx7rvRBMjV3sDFXhQRu0IztgYIRrk&#10;5w/R+jxWI4mvnz/DyymZw/GY/2GUPnoAA4RrZHAIY8O0LR0d8Mq6RgeTPtm0kQ1Ddg7qEDilG47Q&#10;Dg7xcwdH0Sf7XwjETCal37m3e5DemtGYtwcHB1k/I2w4T9hQmPAOjjBC18ISnQ7D7RBlIfyOX4Af&#10;VTj8GFX3+BWEMVGLILhRVOHok0zgLt1G0pW7SLl4B8lnb1KRLyF43ync23EYFzbuxf7lm3Bj30lk&#10;BsSgINEAa4oRtoxcH8CivtK/K/AqiJ2lkJ6J2lI76opLUU+r0FbtwVB7K8Z6etBPgNuYEDRXyzL7&#10;GnWZ0wobFa+wCO4KeiZmyPVszTXVTXC7q2kZSlFQQGNfVIKSwjIqJD1TEwHuYiV2jvK1HbgXFIGv&#10;v6S6fr1MTWb//NOvFcBzaCNkKblALHMhZMWyDCkLzDt3HICVvq2dAHey0uvq66i6NlqSfKq8DV4m&#10;cw3ecobCEri8TDD5mKlILjFLO0FFLnUW87dWoLaWr6kpgbfK6QP41Td4SoBFgdWgBQGWIgCLhZB5&#10;v2IXpHdB7IOA/IzqLIo7o75iHWZG3mSG2/jYy//FOvT2+gD2KfAAEzjaB1qY1FQt/uv/55+QkZTB&#10;hJlg0yLJJimy34QcJYy31MlWrp2+q9NTcV++eIU3b97g/fu3+Jbl+w9v8fHNS4I8hedPRjE5Ru9L&#10;DzzAczdC5ZVrzrU31qPEKglYLuuqEi1NLbQTVF3+lr7+IQWulH7ZfYigSiOTa5rI4Ikocxd/rwA8&#10;KqN/47550bKcSoa2W2rqYY1PR+bdYMSevwX/ExfxiABHHL+M0JMsx2kljlxAFC1F/OnrSJJNUK4/&#10;QMqFO0g8c52e+DyC9p/Cgz3HcGnrfhyQ6ycfOAV9YAzMSXrkJWeiQEOAjQS4qdJFeMt/AriWYbea&#10;4ddbQutgNcFVlI06dzE9cKMCeKinkwDXo6mKyk2Aq8oJqCUTOXk62Eoo6w47XAS50uGFq6Qc9oIC&#10;mOk5C3PzUZQjyUE5PLUMW539rKwhNBPAiIR0zJ+3EvO+XIy5AvBns/G7335O77tQrUSQLZVkvwjZ&#10;dFDmB8sgx65dB1SyKPBKZdY18IQ4mVAKwBVWeFzFqHPR13vLqFiEubqUv8uBEvpie3khldeGSg8T&#10;Fa+dKl3AxlaqRuDeEGAZXfslwDJp59UvAJYeh4+y/dRHmWH2RqntTL+vqK9K3NgYBGAZLh4dfaGs&#10;g+z34LMOAvD07V8ALL0g585cwu///XeoKCqnSjLMt/kUeAZgUeBWetMZBX729Dn+8MMf8Z9//e/4&#10;23/8D/ztr3/Df/75r/jzj3/EH77/ET9+ZKL5mg1uahxPR3ox1stkjgl5g8cJq1GLIksOKispYPXV&#10;tGMNtDEUKRnZk62yBNjpItami/B2MRKIjZB+aFHjoSFCzuSwq48NrZ+WoqsLVU4XzIlpyHoQhvgL&#10;txFw4gL8j51D1EnahlNXEHniMqKOXUTUaXrfy3eRejcAyff8kUaIky7doe24gdBTl/GA77lC63B8&#10;+348PHcdWZHJsKQbUajjOTYVwWkuw6w6AlhDtZVeiPoKUVMzighjYXYqslMjkB7rB6MmGg30l/Ln&#10;xwYYYpob1PV6mwmxs6wQabpoxGaEIMMYB50+CSmJsUiNiYIhLgb6mHAkhzxCakQYTJp05GfThJez&#10;sdQ3siF0oa62ETHxyViyeDXVdjG+/sJnIQTgOYR3IX2vgLts/gos+nqxb5M/Qrxr5wEU5pcoT9hC&#10;e+PxuFBYlA9LIcNLkRGO4hy4i/Po0QtQQ4tQRwWuctjgIrwORz7tjQlmayYtTgayjGmwWvPU6Jtc&#10;OV/mAP/SA8vAhayykHkP4oGfv3xD+/AnpbqiwHIU5Z3xvr6BCyZuT5i4jft6HQb6qb4CrEQeHkWJ&#10;lZXo/dlCdBLYNUvXYu3ydUzW2lUC1S1ec1qBpUiDbWlsQVtdGx4PP8H7Nx/w1z//Df/nf///qfI/&#10;/vP/wv/4j/+LEP9NPf4ff/wr/vjtD/jm9Wu8mnzM8yf9ydVwOSzIy0qlDcuBy1UGd6UDHjb2+pYq&#10;tHW3EVbaRYI7QJXvp4UQsemRZLObNqaT+Qsbkih2c1sjymttyLanIr9MSxEzIj8rHTmx8WrTx6jz&#10;1+F//CwesUScuUJo6XtPXkT4KarwlZtI9A+GNjYButhEZIRGIS0wBCmBoYi9F4igK/dw/dR5XD9z&#10;Dolh4SjKMsNVWA6vw0MeG8lfM2ZV223w2KyoLhOIHcgzpCE1IRCaxEC+6QGCH9BQ37+sws1wbw9b&#10;PSu0pRGNHi8aqtwoL8lDQoo/IlLuQ58VA01aBKJC7yHk/g3E+/vxxzxAergftDGhMKUlIN+QCoct&#10;l1DJRaq9VHAHwoKCsZQAz/t6Kb76bK7aiebX//YplXYxVq3Y4NtulXZi3u9ld5r5BHghdm7bixxt&#10;DlWWn8EIUlZYAKspC2YTKzFfh+I8PRthBgpkgn6uHmVWI5wF2XDxu0stRqoPQ1waG1psKJJZsg1a&#10;1XUmFuLZpG82mdyfAXhmNO0x/a/YBwH49RtfoibqO9NtJp5YvK+Cd2xmsEKSG8LaJb0OowrgnyH2&#10;ASw+025z4JN//gRnjp9TYVsGLnoIcI8aGp4GWPq8mbC217dihO99NvkU3337I/7043/ij1K+/zN+&#10;+PgHtbD0/dtvlZ15yoTuyeQkI8Ewk8IaVJbnwZyTCCOFJysrCXlmPXLztTxqUFCqRZk3D9X1LiZy&#10;rVRkAi+K3cjkjnlGTT2jbp3kOm5CXw5bqRHJJn8EJNOzRh1BQNhFpEb5IycqCpoHAQg/d4n+9wTu&#10;sQRRiUNpJ0JP0CKcZrlGvxsSBn1qBjJTdNDHpSA5KobnJB4p4bGIvB+AGxcv4MGta9Br0lBRUkHu&#10;qtFFB9DX1oHetk7MqpVl8szEK4upVI4SWEwaJMTegybpEbSJIUiL80di9APYrdnoo/EfoQL3tbeh&#10;o442oKEW1c5C5OcmIdecjDJRvZJ8hj8TyqloTksBXAVsNbY8eOg7XYV8rDAH1aVWNFaUoqmcrcle&#10;iGC/h1i5dB0WLVijPPAXYiF+85UazFi7aqPaq1h25Zn9u68xl6o8Z/YCHDt4GMXZ2WhgBKlmQuYu&#10;5OcX5MNF2+O0ZMGRb0BxLiMJ/0+ZOZPfk08/L33ahajmf60Ue5RjQFm2FsWmdJQS8OdU3PcvfwZY&#10;ViOLfZh4woRI9SjIaNorWoUflV2QfmBRXIH3l95XXjPO945Oz/FV1oHwqvIL9Z0BWHofZLAkPDQG&#10;//T//idEBEcp5eukAveouQ2+/dakSPhWfrWpQ13yob7azec7MNDbj+4O+lwq52BfD5oba1FT46K3&#10;r4CTft9bWYIqJrS2PA1M+ghk68KQa4iC0RADbUYU9LoYZDOCZuZQaKwxKLIbVJ+61+NQ7y+0mZBP&#10;YbAUGFBQSKEg9KacVGgzwxGvvY3AhFO48WgPHvidQnLEI2Qz4qbcvoPg06dx+/Ah3DpyDPcOn8QD&#10;lodHT+LOiRO4ff48HvI1EWERiI2IQRTVN+SRP5LCQ5GfEIG86EDE+11FTOB9ZGm1cJbY0V9Tiued&#10;djzvqsBEs5ce2FlOAJiAFVlR6yiGu9SE4oI4JmUxcBalwFmcinIevY5cdDXVMolrZXLRhWF6WOlS&#10;a69n4uc1o67KjBb6yc6acrTTb7ZUyYw1+s/qMjRW21HvLWQFmlHtzqH9MKO1ugRdrOBGJllB/vex&#10;bMlaLF2yXimxzHuYN3spVjKUbtqwBcsWLcdC+uF5v5dVymIh5uHW5QuotVvRwc9p8thQ7yqkhy+m&#10;DSrg/8ijLcpDHa1CfTl/l7uQ31WK7loHOvl7O+qdvE+P6a1AeyXf48yh9zfj5ZNJfCDAz6ctxAzA&#10;MnAxA6ZA++Mf/uxTWwL7S/X1QS4T1Wk9+D7ZNlXmOaj+3k7ZyZLKyyLgCtQ/A8y6pALLhXR+9V9/&#10;BVNmHhOkYSZwArDP/8q+a1Jksk5rCwWE4bultoa5RTp9rIYCY0AJ4XI5zPCyLsqKDbCZE/l4EqMT&#10;1atIDwctU3FOGoqyE1GSn4pSwlzCRl6Wn4mKAiNFJhsVpZkoZXGW5vCcW2m7LGTAhCIqdAHFIC87&#10;HgX5ybBZtLDmp8OSl4jsnHCk6h8gIZl+NiUIWZpY5CRFIy3gAWJuXVVXI00MeohEP96/fRPRd68h&#10;5M5lPLp9GQH3byLY/wEiAgMQ+cgP0QH3YE54hPbsAAxb/NGRew81maFw0+o1U+2fVqfjfWsk3rbG&#10;83YmZrVXVaFFDUyU8ESWoa22FM11OWiqMTBRyGHJQ0u9Ec01uXzOhW7K92A7lZi+rL9TLnZCKJqs&#10;VIR8dDUWsBQSECuTPALkyaJCZLOYUF9rQm2dHLPQXG9iImJBd2MpVaQIgfzRi6iyyxasVmo7j753&#10;wdwV2L9nL65cOoFtmzZg4ewlTPIWqR6KL7+Yg7s3L6KR0HXUFfK7ctFYmYtWNpKOGhvavfloqzSj&#10;y1uMntoS9DWUor+pHL2NbDSNxQxBJUxKyzDQXIFePtdam0s7lEsFHsf71z8nceKBFcBU5GeSmPHx&#10;b7/5A74X/0v78I7Qfvwo3WYSqj+o3gjxyLLQ02cdZIK69NHSQ4p1mLYPfwewshMjqK1pVv3csnTK&#10;46ohqP3qSkU9IhRU3l8C3NHSqp7rpYC4S3VwlWngtGegsszAiCiNMR815QSSj9e69WiuZn3UFrM4&#10;0FbDIgJDsWlk8lpXbkGzy8b64vOVRXzcRtEpZinhbR4rC1m3Vn5eDjwl2YywBvU93goTxSgfVS4j&#10;84o0OMqS4bCnsxhQYTei1Ez7lpkAiyEOdjYybxGjpT0X3gIdHGZ677wkFOQkszD/yEmHmX7crGPD&#10;MMSj3hKNCUcoXrr98cz5EBMlYRgrS8FjZypeVIXhdYMfntYGYcQd5+uFkG406YGQPuGBtjr6iwr6&#10;3EL0tdrQ01qI9mYT2hpz0UPJ7m1tRkdjPVt/HVobWdEtLloKgtFMmBoJcRPBbLaim1B3EP7W+mw0&#10;1WaiuYHgNrI0GdDYoCHI6bQghNqTjXt3r2K+jLAR0Lmfz1UDF19+Nh8njx1CcsJ9ZuYHmdzJhtdM&#10;8H7/JT7/fDZuXj/LbDcL7Y05aK7VoqVGj666fAJpQVc9G1uNkVEgGx21ZvS3FGOgxY4eNrDuRoLd&#10;wN/ZIEf+VpbWOiMaa0x4NjGCd9MAP5Vh4+kk7rEME796pyas/+nH/8A3Au2bb9UUStlLTeCVORAy&#10;WWdmBYdvk74nCl4FMEHt7vnZA88ALLdHhp8hU5eHf/nHX2E3M+7erkEFqGySLf2/MwDLUeb3drYy&#10;8rXIrvA9FBpGtJosNFQbUc//q4SGwLZWsV6qstBWn6POYV+7g+ePUYcNub/NzXPrQmejnf+d4lMv&#10;ouMrXfWso6YiPkegayxopBA1ynd4swm0fDbrq5oRtNbCzyb8FCYROymtrH8Rpkb+hprKLNS4KGDy&#10;njobBhsdmOB3DlM82uvMfH0uiwUt1Vb+TlpKTz6aK/LQ7DShy6UlnIl4XJ2ACSmVyZj0aFky8Nib&#10;wMfjMeCOR0dFim8oWYaRpchOPL1NNVQnCbVmljz+KbZenuB2nvTBjgYmDj1UgEa2QAeTgRI+R9j5&#10;ozoJRkdjHivIhn5Rt9YyDLaVs6JK+LwPnF4C3tmQSUWOo7eKYBLATFUfjP37dlNxF6vustmf+nZl&#10;//STr3Dh9FEYM4Nw+8ZpPk8f/PkSfCV9w7PnY9/u7TBog1HjTWXj0KKVDaSXjaa7mRXbaERDbQZq&#10;GW6aa40K0p4mRgf+h25Gir5WK/p5Unv5u7r4m9qbGGF4op89HmVW/+3fATwxRgWmpXhOBf7+/Y/4&#10;MwH++OEHBa8CWayDStyYKD15xcRNBiyeEF6BU4CVeQ4/K+8vAZ6BeGL8FR7cDcJ/+d/+CTeu3FG7&#10;/iiA1eUIfqHACuABPteJNsI9MtjHOjezETOi1WWr0sII11qXhRaWDgpGdxvPW3cJBjpKWQd21lEJ&#10;htqdqvTz3HRRbDpYZ508drUUoI/CNdBRxASpkHXFumxgo2gwEDQDLVg+hvn+sZZSjDTbMNRoQR+F&#10;ra85h5+bgz6+vpP3JWJLo2proOi1EN42B0banJjocGK4za7OQRuFp7OJTPA9PRQ6EZ1BMjcg54ri&#10;0+vR0+9mq9uDdASjFJwxQj9Uxee8mejg861uA2bJHmgVVgsTnVyVyHXQl0q4FeVqZetprybE/JB2&#10;gjzQ3oiRbrmmbx3KmfjZ8/NQWy5bULHlVBkYooxs5YX80UX8kQREVI8gD/APjLFRPG1xYpIV0Ful&#10;RXVFLLKzg3H2wmEsXizzfelzZy9Wlzf49DefsXyB65dOIUsXiKuXTmL5sk1quHnB3GVYMH+xmhNx&#10;5eoR2EsjUV+TjiaesJ7mYtobB/oZEfraSujV3RjpqcZoVzWGuyrVY32tdoz3ePC4rwoTPVUY6nAQ&#10;YKoVK/v5JC2EAvj1zwDTQjwhwOJ9//rdX/DHb/+sbIPAK5n+G5nvMD0XQhK3keHnqtehlx5W5jj8&#10;DLDPNshxxkLMFLnIy56dh/HP/+XfkZaUoYZlpbtMivT9/p2FkH5YZuBtVOCx4SHWL+u6hRCzcbbW&#10;5THaMVTzPDTypLfyf/W0E6CeCgx1ujDSUYnxLi/GWB+DjJwDPCf9rI/etiKeWztfU4LRzjIMd9gx&#10;0FnEYzGVmxGtlapI29dHtR5uLsUowR/m+R0jnI87bHjC14632TBKqAelMVDwOqjMPRSUfjIwwsYy&#10;2lmJ0fYKRsJCQm4i5JmM1rn8fkbClhw2IhPfm89GwShKcLsZTXrrCDPVuo//bYRcjTbwd9ZRDGso&#10;hN4cdFXnYtbtS5dw79pV3L1yBbFBQbQSZRjprOOfYwttcPJDKxh6rVRa+uG6EtTQJ2elpyI6yB/6&#10;pAQmfzlo8ZhoQ3RoYGll62tv4g9kC2xhWG4TX8yQNNRgVwC/bC3HOEONqzAR9+9fwvJVqzFnznLM&#10;+WIp5vxuAT779ef4zb99gt//+jOcOHwAgY+u4eDBfUzwNmLJgg0EdznmylL7L+fj7JkDsNujUFeT&#10;wkQyjb+PatBUrJRlmBU22deKqcFOPBlsI8i1VBaeNFbiSKeboLupQrQ/hLqd8Hbwd76amlCLMFVv&#10;A6GV5E38rPjaD++/w1+pvj9845tpJr0Ob9/6Zpv5lgj59vv19TrITDMBVyAe5m0Zgh3h474RuF8C&#10;PDD0GG1U2mULVuKr335ND8mT3D/kG6Ch3xWABVzfbvCDtBdD6GjvJsA9mBgZw1hvLcZ6XBjr9rJh&#10;1vF2HUb6ajDUW4OxvjpMDrXi6Ugnng134cVQF54OteNJfysmuhsx3iGN24uhLr6/x60a9Gi3B/0d&#10;bOhU4eFOBwa6yhgF7KynYgyJQFBB+ylQfVTLPirpaJsZk4T8Ce3mJOtyjJFtgCo8SGUdFXgZnUcp&#10;YJP8fU/kN1KFh1rZMKi+A4R9gI2vp4VCSahFvbt57KHqi7qPU+yGG9koWgvY4Ar4/TY2HDawJgfV&#10;2o5BAj1r3aoVWLV8CVYtXYwju/aozU2G2qhM7VSo7iY86Wviya5Q4amOCUGBKRWJUSEIun8XEQGB&#10;KMzWotkjSk0vRGlvrNGp8NVSyxAhfoo+q0eSJyZrLTT9daUmZr7pCH5wE2tWrmNCthC//90c/Pbf&#10;v8An//YZ/v1ffoVf/+p3mP3VQqxfswl7du3G+nWbsWLZRqxctAFL56zAXL5n3leLcf7UYRRbYlDj&#10;Tmbykoh6t4a/QU8/KIX+t4EJW0MJEz0bmr1mtNFrtbH1Vjv1sJsTYMuLgas0iUlPGq2HDW+eTuEN&#10;PbD0JPiGgZ+rBZ0Cpyza/POPf8X3MlVyesRNVPkpfa8sDxql1RgijGIdfmkVenvl6ANYitgKAVfm&#10;RIhSD45MqvVqsnHfhqXr2Pg7mOz1qgk8M0PIPwM8NA1wLwHuJsATGO1tYHRxE8AqRhWerwHCOdCI&#10;0T6CTYAfD7MRjxHgsW48G+3Bk6E2llZMDrRgvLuGtpCJbDtzBKruGD+nv6OMuU0ef4eZCkzl7qnk&#10;d3swzkYxQRUfZnQbpuoPSA7B89xep6ctNNJ65BE0Cy0BLVudls9nY4wJ/QjLIAVwhHnIY37ek06C&#10;3MkIyNvjbbSZkjNRscVC9LZY2WD4+bQ8I1TqISbo/Q2M5AS4g3C3Upm76LF7G2hTydMIE/BZCfEP&#10;kZjgh+jIu0iK8YPbZsRAUyVVqh4T/W14zNY62OGml8xk1pmC0iLpRklAtjYemsQY2HIILLP/HraI&#10;thqacYIj5r6f0A/zx450sDG0efhHS5ltJiEg8Cau3LiAI0cPYuP6LVi8iMnbotlYunw+NmxegfUb&#10;lmPjhrXYtGGr6htevHA1Fi1ep7rYli9ao/qBP6VH/pp++fzZU4Qwjv49EdWOBNS7qMSViah0R6HM&#10;EQlnWRxcxbG0O1EozY+Ex5aEeocWNSUZcFmYNefF8vFwlBdFMOHIxOuppwRYFmD61q/JtEkBWI4/&#10;fv9n/PH7v+C7b/+ID1Rg6f8V6yBDxb49HZ4QTF9SJkUAFpBVEc+rbv88gPETwMNP4HbX4JNffYpz&#10;x87T10qXm8w+8832+qV9kNsCsIzYyXIiAVh6ceqZ4DRU6SkcjJJUrlaG3EbavlomPTVMcOub6EdF&#10;7aioorDjtFWi2P0tklCJdyaEDOFiF7rbmXg3U4AYSXsJX58obmcpYaZ/ba0gcFQ+iXKMWD20LJ0U&#10;ri7ahT762H7mEa20h80eDS2AESO1jLz1hI2+VtRytIVWkoncEzIx2VlNgNk4Gum3yYt87hNGzanB&#10;eoz3evjZTAYdOjTR53bSL8tvbPSmo5rnuNqZxmSPOY+nELOGeusx3N+E0YF2tkq20N4Oht5O3+3+&#10;TjzubWbYddFnalHpiYenKgkNTJhaaQnaapxUWS/DEGGnWo92NmCws4YtSEJZE39IC0M3FZyNobe5&#10;in+slMqnR25WCmyWLBSbs5CfmYTM9FCYDJEoNCehwJyOfGM69CmJiA0JR+ADPwQ8eIDQR0GI8A9F&#10;6MMHCHpwC2EBfsjRpqGOmWsHs+52LxMZlwENzlS46a9LSiPgLI2FuyQJrpIUVBalUv2ZKVfQLjjN&#10;6K60odNtQX2ZDu7iRKp4Ni3EMzUX4ikTshmA5ZoW4oF/+OHP+PG7P+Pb6Qk7r15/5PO+pUEDA1OE&#10;V/p7xyFLgxTEM/DKhQt7ZQaab/WFD15aB4GXdkN25JFJT7/9998jKjQG44Syu1PmPwjAPv8r6itF&#10;bssFEuXxGYBbaq2oLIuBuyyajZAN2Z0ET0U8/3M0ymxhKLD5obgkAB428HZavQFGo/56+ma+r7Uq&#10;i1E1DfWVLLRgDZJL1BP4eo1KgttrmNdUa9FSJSJFtaXn7K6hOlMJmxjlmr1atLv06HYx0aq2YKSG&#10;n8vXtHkyCTD9bRXvM/J111KdCf1Iqw/giTYvCxtRC9lpcRNkLx7z/mRrLaY6ajHaRNtaSf/rtdJ3&#10;2+iFzeiUHpVKHaoq+P8YbVv5e/oomLMG2ghcVwNh7cCzgV5MDrIM9WOK5elQHyb5eG9LBd+Uhgpn&#10;HDw1GtRUM0nwWGkJSgmlg6bdyVbkoV+uw0RvO6YGuqm6DWzB1QwtNTTzXt728vka9FY70e5kJlpN&#10;r9foYXHxB8omgmzdzfIZoti1DEd1zHBrGS68PFbxeX5WUyMTzDoM8TPH2ujhWhsx1tGA0Q42mJYq&#10;jDcwAa2z0zIUMGtmplvFBET6gNs9TFBqmUzU0Y/5ynAz/Z98XxN/u/iqrlq8e/Ear1/KFqjigQnw&#10;E58CT/H+Dz9Oq++Hn9e5yQoL2c/XtySesIptEOUVm0BQ1WMqaRNwZ3odfoZXpleOP34Fr7dJDaEX&#10;mBkWh6jiXTJ9UorPQshy+Z8sBCGW4eS2li6Mj47Tv9YyyZZBJBOB4nlxZ6DRmYEmpw41pSlw2mLg&#10;ZSNuqshCNxWr22ujshnhLUxFdVEKau2pqGFxFcTBnheCksIwuMoTUEOoWyharbUatFZnoLmSn+tK&#10;R21lAirKw1BiD0VFSRScRbGoK89AX1UBFZdJYW0xBcWMVjctZbkJNWWMAo4U5klUUip2N+1EP730&#10;UFM5ofViihZoirZnsrMJE2RkuI6fwYYwVFeGCbIw1kRbU12ELhcbT6XYwHw2qFx01TCisCHOaq0u&#10;5UlmMkMA+lsJW0s1M9sadDfVYLSnkyGnnYlbAUyZ4chnKLY5EmHOj0JuRjisGfEw6xJgNdBPZqag&#10;PJ/+p76KnrmBCZ0dFTYTvEzyqm058BZko4r3a4ryWBjiyggZQW51FVE1CwlcGVtZBToryzBQ6yZc&#10;NQSUDaKtCZNd7fRfLRhrb6Oyd7C0EtpmTLS3YLitnuGLiUdNOYZrHBiqLafBL2foqlAtfLyVoAqw&#10;BH6Ur5/oZVTp72I4rGdL539kAx5ppxp0NePdszfqykTPCaz0QsjeZnIxlmeEVVZZyKjb6zeSuL1V&#10;Sd74+BuMyRIhet/BAfravrFfFIJKWOXoA3dGkccVwDLQIRPcxx+/ZphvU5f6ra9t+skqCLxS5PYv&#10;Ae7rHaDKC8CdbDyjmBoZZJRkYtbXQQ/cxv/IRKzJhRE58YSgt6aYiVAF66qGobuBiZCHSmZDS4WF&#10;6skE211EpWOjryxCY3kuassNaKxkIk5QOqm2nVTP7loz75tQR4DtpSHItt6BPvsucnOCaCnj+Pps&#10;DNaWMTl3Y5j13l9PQeL3trtpKV0m5ibMjfiZIipN0ldMm9PDxH64meesw4PhHjkP1YTWyfNop8gV&#10;8VjGc0jhqaPAeYshja+fjAzUlfOz+fn8zUP8zlm9BLePwPYTlgHC0NPsViMwdQ6a5zp+MFWv3maG&#10;MSEEiXF3kJx+F9FRlxAXcgVaemZNzEOkx9yHNj4Q2ckx8BDOGoeViZoWhcZUOExpcJnS4ZSSnYay&#10;HA0ctBHuAiNqCHZVoQmlJi1K8/SoLCDgLK18fz8VeqypGsNU3pGmKp4EJiqEeqKXnpxWpZXPt3nL&#10;0cwGUFVkRFWBDvXFmWgrp52osLK1FjGL9WC00YkOVmRtcQ4a+J/6W+oxRPjb3A5aCWbbVeXoq2YU&#10;qXbh9eRLvHn58WeAeV8Wcc5M2JGk7flzX6+DdJs9fvwWMtdXIB4lkHLd4yF6YR/QVFkq8wC9rm9Q&#10;wzeRfQZgBe84P2fyjVpKdOP6HdqDn+c8/BLgGQsx0EuI+wZpVWRaJRvh4DAmBvvZoDvxYnwUrx5P&#10;YIr2b6qzEU/ZIJ90NOJJVyNVrgWvhrpZejDZ08yQzQRvOhKN8pyP0/497m2iL26mDazDOCPaY0Yr&#10;mWswXO/yRSpG4Qb63UJaM535PtKy7iBD9wjF1kS0VFrRU+VAn6eCdclIKiBTVEZ47gaoqt2Msv2t&#10;VWo65+S49F+3MmmspfBUUpVZ9xIlBWZ+zyi/c4znbUTeT4BHGcXH5Pw3UNQYiYdZBusrCXYlxnl7&#10;1mBjDeW8hl9UzZZTRRUsoTrmoN5iQm8JM8LSUrQaM2GLC0PYg9O4e+cg7t05hMB7J5EQehPRwdcQ&#10;EXQZSRG3YYgLRrEuESX6JBRlUJlTYmFJi4NFE4/81BjkJEZCFx+CzNQIFOgTYTck87UJKMiIhlkT&#10;g2JtIqx8fX4aPWxWOtxU9NJcDYpz4+CwxKPariO0otgFTMA0qMjLgDM3na9NQFl2Al+fRJj5Phn7&#10;NyejuljL8KmBy5bMz+FrzBo011TQYlSqyTwV2Qxv+QY0yZznEguejz9RFmIGYBlOFoAF3JlVFk+f&#10;yho33xZRT57QRoy/YiinVx5+xvAvlwiQFRyThJiF3limUQqwv1yJIbdlhcbjx2/4Oa/VZKHSElqq&#10;bsKqVPZ/BVjUV46iwDI7rYMeWK1D62ynBSJw/d3MOTqZXDHiEIBJAvKMsE6xwT/pacEkIX7C+48F&#10;UIZu6SbtbmTUY/LU3Uav2k6vKYl3D6Ef6MRTaQiMWsPMccbEbjEhb6Z6FpZFINN6D0bzQ5iyA2HN&#10;jGZdGuCxZvOcZKLcQjEptdBaltD2MUkjkF1U5QGKzvvnT/Htu3d49WyKv7ePjahd2cVeJnd9LCOM&#10;ho+7GCW7mjBAaLupvkPT0PbXuhgtHGhy2VHvLKJFYtSgfZ3VU8GMkl62lw+02c2oNmeigklUqSYR&#10;zrQUlCZEozAqGOYof4TfOom7F/Yg9N4ZxAZdRVrUHUJ8HXGEOCPqAeGLgisrGd7sVFRmaVCmSUVB&#10;ShzykqORJVMW48MV5NlJoYQ6mnBH8fkIFKcz4dDGo5SQa0OZsN29hPAHVxB6/wqiAq8hNfYqdCks&#10;SbehT3wIY3IgcpOCCX8cio3RbAwhKDaEoig7BBajP3J0fjCkPYQm+S40mjvIMwagyBiBPE0YivPS&#10;4Cw0oJjQ5yUFIS3sJrQJPBnaGIz2D9BCvP9pCb0PYN9EnpmJ6vK4jNSJhZhUy+Rl9I0AT6829pUp&#10;dbks2XFH1HcGYLESMwCLAiuAp16rPdRkonxPZ59SWQFV4P1lF9pMEaDlcVFgueB4e30dXIW5jHxm&#10;lFtz1cw7ZyEhsjPZ4gnvoi1rZjSqK+e5LcmGtzQLVY5MlFqTkGsMQ35+GAptoSiwsj6LEpjMMbep&#10;LqeqOpj0WuCwZhBKLZwFWtjMMdBQeWO155Giu8Zzcgu6hLvQJwXwGMIoHAoNz0umLgy2wgRUVmah&#10;usoIpyMdVa4cJveMBowY4z1dtG1U+/YmRsMadLbY0cjG0VbvwACVX/Km+go7/0ce/4cZDfwdYj2d&#10;bCAFxjTk0rIWGSlguVmY5TJmwM0QLscyXYoCzhQXjvSgB0j1u4vUgDvIjvZHhSGeQEbCGPkAmrA7&#10;SAu/A23cA2TG30Neoj+K0iPhzkqBNzcFVeZU1Fr0qMrVoTwrjcpKlU2LgZ0Ka9cmoyCd6pwWz5IA&#10;C6EtSIlGcWosyvhYAe9nxrEiogNoU+4hNvgWUqNuICVabMslxLPhpITehjbyIfISQpGTHgBT+gPk&#10;pT9ElvYu0lMuIi3xEtIIeyoBTkm7BpPhHmz6IOQkPYI+wQ9Zqf7I14UiTxuE5NgbCA89j4S4hxjq&#10;6cWbFx//DmA1gZ0eWC2RJ2iizjLhXbZPnVQe2bfaWICUIgDPXDJ25jgD7y8BltcJ/E+n6Lv5ubKQ&#10;VMCcAVVu/88A9/fJcLJvTZqs1BjsH4ZJr8f9q2eQEhGE7IxkWBlVshn90mODoQkPRHr4I6SEP0BC&#10;8G1E+V1ByMPzCPU/D7/bR+B37wiCQ88gLOoswkNOEcQHyNWEIy3iAWL8ryOGkTUi9BIj7zmkPrgE&#10;Q8hlJEccRWjETkTFnEBKHMUl/jqiQy4i5O5ZhN48h8hHF5CacBW52feQbwmE0eQPLUXEkPwQVk0U&#10;KshanZ0+2F2oJl81eM1wuTJgLgxHAaF3Oc1qSq5NJvakxzDCJqKcpSgziXlWGmyM2g5G5SoqfjUb&#10;7Cx7JkMwS5E+BYUClyYBuQmR0IQ+QmZUCIxJYVS8EPrXZDSzJVZlp8CcHEpPTFXO4A/KjkOdJQWN&#10;lgxU56ShxBBFdYuEKzcVHjNbL9W8SD6XcBbzR9n1abyfRoiTUahhg9GmMBlM5O0klOhSUWagcmdl&#10;QH5XAU9IHm1IdmIwDPEPoY8NoIqH8veFIysmFLpwfyTRxmTE3UVm4gOkJ9xAbOQpxEWegSbxLrI0&#10;wchIugcDT0wOlSEnPoyNw5++/Q409PMZiXd4Em5Sqe+xBGGEiva/AuzbwEQBTAX22QvfdMvHEzJt&#10;0qe+M/D+svw/AfzLJE7Al/kTL56/5ee+UV1kClRCOwPwLz2wPN5PhVYAt4uFGEJ4UCDOHd2HjPho&#10;wkurl5sNm1GHQta1Oo+so5TQh6okBt1DxMNrCLh1FiG3zxLG22zwDxEadhYB9w9SFK4jM/oB4h9d&#10;QYzfRdbtJSrreZSkXURD8gU0xp2GK34/bAk7KVrHkaOhbcy4g0TmRCE3jyP40jHE3D2N9OBz0EcS&#10;+kh+R/RFpEcxQofegvbRbRjD/ChYYSjSRaJQH4ZsbQBSUq8jPOo4ItmQMjT3YTYEoDYvBCOlkXhS&#10;E4U+dwxqLIzq+XmoKTSjucSMJlq+ejaEWZX0mVJclGdXLsOPOQtlVE67PhWltAH2nAzka+NQmBGD&#10;ysxkuAyJKGNrqMjWwJunQ1U+waUfraR1KEijP0p8BGNKICswDuUmApzNBC1TQ7AFbha2ojKxFyxy&#10;u0gaD4vdQNtCeEv16YSeEcFEX8Xf5TVnw83vKactsRNwhyGV0UKD8kxCrksj/DGwUP2taZHIZ0Mz&#10;pQYgPyOEn53AxDGDn8mWnBEHazrVPc3nzQtpX8ypYbQ20jAeQZvkj/QkVtjgkO9SWIRJiiRxstuk&#10;ADxjIX4J8ITaK/jvARZo/2c1/qUH/nuAfQo+NUkbwe+dAVjKjFX4XxSYAPcRYBlq7qcfNqSm4uHl&#10;M2zckTBrNbCwLstpI2ppK6otuay7LIZeA5NpLRzZPK+yDk6di1SG4Aw1KprByBRLFdVF3UVOAu1Z&#10;YgiPwbRpAYzOdzBsv4nx/Ivo1J5Ek+Y4GjVH4Uw9TRt4BZmZtGAZt6GJJcxM6nOj/VAYdhfWgOvI&#10;DbrNPCiILMWgPCMJ7nQKVDLzoRhGC0byPNZ9VuJ9pNAixkacRULkVcIbhoaSNDyt1eMPbRr82J2C&#10;ly06DHks6HY7qdxO1JcXEV4LGgnxLK8tj8kO/RFLFX1UpS2XxYTqgmzaAAJUYIJbusAo2TWsjKpc&#10;Pbz5Wj7P27KrO1t7kagqf6CNyVqhjv4kMwV2WgdZ7SAAu3MNrEh6a94uY3LmIIDOHD7Ho30aYjuB&#10;LqWNsU+DXsrHHbzvYuVXmtnI2LBc/P5Kfla1JQu1/F0N/M2NpWbUFeWihklZNX9PTYERdbYc9VxT&#10;sZWt1apaa11RPur5mNxvky48STTYgqutRjhyUllxiRgbGCbAMq+XCiwA0+vKkLJYiJ88MJ9TCdyk&#10;DDPL1lMC8PQev9OKOywJHe/LcYjJ3IB0sfX7+oB7emW17ziG5fK0fL/YkGdPaSNevsdgn29L1BmA&#10;Z8rMYzNFoBaApU+4qswBY2IM65CeMN8EL89fPf9vU5kNLeV2tDpLVHdli7MUzRVlaJRSzlJG3+mw&#10;o8ZegPL8LJTQW1aIr8zm+eG5KzWkwMHz2GBNQK89Gu2WIDQwl2gw+qHGeB/29FvITr6ObONdWKyB&#10;qCiMh0dUUhcLT3IYqpnfVFEoqrKTyA1DPs+9x5ABR3oSStMTUcEI4TVpKFLpcOVTlMz0yTx3DRWF&#10;6Kktx3h9OZ7VF2GqoQDDdUXoY/I90FiLzjovGj2yMyr/F8ssb3EB6vlH6stLUMejLIKsKy9Ah9uO&#10;ARmk4IsaHDaCUohG/lmBoJbA1FLGq4uL4CyyodxmZeZv4R8g/OYc/hgTnPnZqJDWz8qpohrUsXHU&#10;FOQpRVXKavEdywm2k43DU5DDRpKjFKPCpFfFmaOHm++vLuD7iyVksPDYWFKA5jJ6KEcR2mj223mS&#10;2piMNvOkSatUz8njLmbZnnJ0VJbxRNpVH3O314FuVoCULt7v5P9srTCzDsx4PjpJkGQkTvYy843G&#10;zQAsFuLnTfpe4vGkwCsXPRR4ZccdH8AzEA8NCcDyuEzw8Y2+yWicD+AxtYRIDVOLx2Zjkd4PmUYp&#10;Fwv/JcAC60w/8C8Blok+AnB3cwuqSop44ktV4tXqLlPJW5vcZmnj/2/1VqDV40KLp5IJnRsyB1wW&#10;MbR5PDxWMKMnDIS93eGrw3q7lec4n4kTEyj60aYyE2rtBjSatSzp8FoZDY2xyMkIhjGLyTsBltHM&#10;qsI0eLLi4c2MR00O4c/XoLlIj9ZSE5qKTKgXcWFpYoLZWmZFe7kN7RVkzVWozkeP14nOWpYGFyGu&#10;VPd7vOVMRFmq3eiurUJHlYe/W36/E83uCsyqLSvjn69Qpd5Rjlq21DpCK3+8v7oSHR4+ThjqyorR&#10;INtP8fkGd6lavVHncKKy3IFKgiKbXtfy+TpZHMoKlVJVXAhvkZWt3IY6qWQ+11BaxMYgDcLG24Wo&#10;JmzVbCANrLgmeyHqiwpQa2Ph+xpKCtHE1zXxdVKxrQwdrTxRrRU8OVSSFpZWmZNcUUKI+TgbYENp&#10;ARXGhmZRHBdPXCUzap7URv6HZv7udjbK9spSBXUnK01ut7oK2KKL8GL0qQJYQBWlnYFYlHcGYLnv&#10;A5gKTIAFXilDQ6K2PwMsQCuoBeChGQUWG+EDWJbQK4AfyybZr9W+E3KtZbnivQArkM4UgXYG4pmj&#10;r5uNSV9HlwJS9vdo4YltlhOrAGXh/29yOdDIOpBFC7IlWIPbxSK35bVu9fomnj+1RpGlsZzndlrM&#10;1GMuKazXcp4bRuSWbD26KDxteVRUwlqcHYYSazSchcnwFGoJvZ7nKxudTit6XMUUiAJ0eawsMmBS&#10;iu6qUnTy6DsHDj5OkayimFRXoFt4I8BtdW60VhPUKi8bnxPthLed91tkDxP5Dyz1bjfqXE7f7pQN&#10;LLI3hNyuJZj17nK1QqOJL2iQPQPYomsJS305X8PnmviBUmFNTtf/v7D/Drc1u8o70XO7720bsIlG&#10;EiggorHd0G5jHDC2G0Hb/bQb7AuywYAAERWQVMqlLFWVpMp1ct5n5xxWXnvltXPe++RYdU5FVRWS&#10;kMDY9z736T/G/f3mt1fpqFA//cf3rPStL8z5jne8Y8wx5xf1Yi6q3KjPmmvPAW4AnfbjeM3cXDRm&#10;XSgFo+B9h++7gM+GWkjujO959QGKrkvRxrV1crm0X9tV4IuwB+dehF07AL2rJ4Ap2hiC2wLXqltc&#10;yM3w20x6bbNPGwC7XEBzjuPoLjmGZaILdOQyhrlSBbQAeBU2XqYhnTO3VJmO2+jWZ+98+f8WwA5i&#10;ZHUQ6l317zcAnLGvU4p6AL7xTQDe2cmeY+GsDZ/M6doTam0lhA9PlIG/FYB726sBfH5jm/urpEc/&#10;uMadROLjH1xNf6GIXqR/Uv/Rn41SKWq0h+3tunapj2HgLn3aLuU5Bq/7W/befWw396f/x0Ziua8v&#10;doYGYhdPuYIEaA0eQpbxPj/MBskUYdTqRGzXc7EN86+YbaiMxtr8TGzMl2MNkC7X9AbFZHDLEOSq&#10;cxMTUAWw+2TeYa0igAFzg9dGPRbm68iHSlriQZw22A40uEFvSLAJsnmsbx72qnMDDUHISVqcsI3V&#10;dhPIYWFAsLjvjtpYeA1mrM3IqPsAdD9A2MoXo+krn90yIGvNABCwua8r/7Q1DhpL6/K4iSlo3K5s&#10;wrk6uP+Wwh0gtwqwO/9vYSga2KLGBgPLGmq75C3cn5tz1SCXCrBDOnSQLLTIzS/CvIuCl4ZbFMDV&#10;mXSeJwGkDPzUHTTwXQB2AONbAjhJCKTEpSfj4nlzv1n+1wBN8F66lFWqZTo4C+LuBnBvoewMwC/G&#10;VSeBvgrArn7j4wN8f4HfLryagQn0mrSdC44nOYfMc6aMfdcuFKNO3zYAqf1Y5bsyhl+TNHC/bi3b&#10;JbW3YOc79mkmTGQgbvG+A1t35+lv2m8JmbGCl1tBYiwRPy0RR6wiOzdo8y3ZtDIJ8JSg7Jdk3HSs&#10;zKPBkQLKlgX6VI+gwXhOCbIDiBeUBZxD5vW53L6XcSXKRWTDUt2HDKF/a7AweFzgP90SGrgB8tse&#10;RMBwwBodX2FLNy4YdUvokeSGBEoRAJUm+U0gTXGzE1GePkfkS4CFhVbHh6M6gd6dAajFjPIXuAiP&#10;n4xEFyXIaGQXUmlzzC46VGC5hNUKlraE6xDEXRgjsQNG49ZFCrRpmA4N1Wv0DuyQNjpjgf077s9+&#10;Nn4XFkpbiWuApdwWcaGL3NMClt2FobwOJZFu9SYAftpiHgAseLOALZuJbPlk73MWxPlwwgy8jryl&#10;IWQAfPFCL40mQwvgTBubecgAfDkBWAkhgB3pM6Phyj8+/fP8bhbIJfCicdMzMPjsAMfF7W8A2AyF&#10;5Zbn+b0hI9l3kEUFI68Aphrtahu4/kZTLwoIZWGJyT5uCGCA3VJO6E1Te2c4sC1k6AQyPRzHUIot&#10;wuRtCKSjRKPvjTFW+F6JtrTv0VaVCPVMqi3yvxXOtyJA2W+ZvnEIX22+CPGpYSWpLn3hgulL8zUA&#10;XAew9JXf2UewsttCE/Dy6jIC3Rb7wcpLnONAnYtvJ8uo0tmV7CZhsoYuGne0DFstc2ELoL2NG2/m&#10;0bSFoajMnI3yJMEXeqc4eSJmB45HfuA0ESXbCIEX+nWJi3I196U6gKEBtfDMPc1g4QCRm+nCfAs1&#10;dA/gXRW889VXwNtBosicbTyCrKs78z9aqy5ShhG8C3U6gZvucr6OxkKj2AE+EqHL5qsW7aTVpKvc&#10;aKiFci0ZUStJmUJcB0B3TKPtS4i7AZyWSuV7gZ3qIG74iICn/trQsQC+8C0A3EujCeALF/cZ+Pq3&#10;AvCrJIRgToEdwAfA5/ns74JbADsa12lyf7Sf3qsrMyXCABi0X2JR2kwWtf3TZ4FJGy3IqvMaNCCE&#10;yJbph2UYzm0pfc9G2yzhNVeMMTCMDsBVTiwAvqVKBbdPYNWqx7pbux5r7UpsLtRig89ZkAiDAkS9&#10;3R4sfBW9ew2QX+H1SiMXl9rFuNitp7qblRob/eKxVhs1jk0/8X4BwArgxTb91QDE9LWsnIK4/Dhg&#10;nBiJOsFTneCpRgTaIEJszeIeckMEOEShRumAt22EWhzGms/C0CejPnsWIA4DErQprNoh4GpNDRJ8&#10;8V1xKmuUBjeKHtKFdLH4Dtbf4Tf/s1zDxfD7cgPXBMhdr0t9s8j/bLxMeqhhBTH/091huW0BZ1Cp&#10;7oU9Hfr0GXYdGrQpe3AMXcySUsf3soSROOdInYQVL9MgMn3S8smFlQGwC+VlALYmuAdgwft/BWCB&#10;ewnXfwmQ+qisjH3NAX9rALuU1CsS4i4AG8SpgS/AwD2dm4EYwApeU2z8926J4XrBOzt7sdBVJ+pN&#10;kHKzA9zTTNL6iwmo+wQhiDRkDN+nTq1AFGuAzwBJOSWbrdXQonxeBSRrTQmFVz6vAehVjmHB07rl&#10;sGypDTEYl+ddA3ybnXZsdlux2gHUbf7T4ntlAP+TYAzSrtbn4k5jMm7XxuKp+lg8056MF5bz8dyK&#10;hTmVpJF9mKbHWxfQgrgJmNl8RotPylruNKID+yonTDwcaOb60aED0Z0ZiKU59AwifLk4gosYALh9&#10;gPZ4tBHpbcekcR+LluLNDwGi04B0iIaY4WYLKf2xWqMhShNc+CwnR8DXAE4Dy23xGRCb2lk18uc/&#10;S9UxthFucAjGGIhWdTBa8yNY1wRRaD5NLjWaXgDUK7iOFRusYUoI9sZAyrB8baKfQIXrnZ9iw1Mk&#10;9kHXWqnG+dfSOggCnA2L15iWsfolXpOL0kPQkSuAXw9xHWA9/+zLsLADFtlghoBV/wpgAZ1NN7qD&#10;dkU6XAasAhiAXiKIk4GzAO4b2QkHNHoSIhuJA4znr/Df7EGJN67dTs/jcAHtyxeuYwRoZAG6BYDd&#10;EoD3gasG3vsGwDcA8ObmOgCmXerEB3MDUR4nsCqcw2NCQrkxDH+SewecrukBAFOA1ACQyMK11nxi&#10;zOUmrt32apX4vgx4qrCp+zhhAWDBfGvNWgLVOv9bpV9XJASMXs+2BrjMz65y3KUG7FznnPWZJCmW&#10;2NcCKv9zXuatT8el+cm4CIFdQS9fb8zE1dZc7JoqS4GcBsHxmk3ew+gyMp55rdGIrW4nNrptjo9a&#10;wMMs4lEObDaGY7s5FttYxe78eOzUphDiU0SSWjEsVxoE4IOxgOtY4QQb3rir7gDy5fIkFjnHd2qf&#10;bP+V+Qlu2PUH5nEjNEIbMPFZcJuH3YAtN5qzHGM8Visco3SW4Os4ruk4gD6LpQ3RIGOx5XFpkI1W&#10;hRugYRMgZ7lJWBsPsTQ1Ehvo6W2YfRfA73UKuKFibGJMJsK32HcdY1i2OGVekE/SSYDYhVs49pJu&#10;EgZew03JMDL+LRjYWck98LpZ3N6b/3Z3EHftxqsBfDu9N2C7G8DZYMZdAJZJAalrDl8nCHT1nwTg&#10;W8/Fpb1r6OgMwLKtAN7ZymSEgPV7Adx7BpwA3lhfRRsShJZHY7kAaOfOAVoIqQQZFEaQXpBNeQSD&#10;nUz9s0Y/uXLSauo3gIVBL0IKi5DOMt+tyrL08TqAX4PV1wQfhLAGG28CrDU8l/vo3RbAwwrfb7SV&#10;ZHo9PCsBXLssKY1xTL2wBALYAegmDG/fOzl4jXOtSTpuEpP7YDzL4ksQ0zersOyaG5JhmW3VbARk&#10;1sTzuhxac3oyDmwApC0sZgdL2AGYrmazWlWEw6q6Dm5whd8U5R50A2vb1EK5uS0AumlNZwfLaXGj&#10;AGddAHXnY2e5G3tLC7G5iAV1dEMAFwbe5GK323OxjSWe5+bOc64trHHD4mpufh2wrWFIGya2cSEb&#10;NJCBgZHsKv/ZqE7EXmkqrmD9T7Y6cbPbjcsYy3kMZQtD2rQulXPtwLhbFRqKYy7SoB0XzaiMJ6Za&#10;Bsima3SRdtYGnSXLP4Vbd8ESR+FeATGsKwObicgkxdPfJCEM3jIAZ2B2bpwAzuSD6wJnAE71EM7M&#10;UA4oIQDwjX0Au4igIL645/OP/68B3MtCuE8CsMuubmzj4fBQZlMMrGcAbBEwA6al6iR6d4CA7nSU&#10;Z44jDU/FWtnpVBCV7Q/zrdHezdzZaMziZQv9kArtTFC2YvaAgHmxPI5MI2gj0F4BA9ZgK8OUZEl6&#10;0DdOiujSL136bbE6CvsP09ZcA7halY0hxQ7XouddbzhjRiPiHMZXgHpFttcTgKcV5Ma6HkL5qZxM&#10;gSQanldJRlna4frqPuptYsIZGTMAVJcPQLE2WUrQrgkEQHlxuRiXVrCehjfj4iewXMcpQo3YW2jH&#10;Nppks1vju1q4KIozO7YB7caidZ6d2HVqkVOJ2tXYA/gXudiri8W4tliOa7imi+1m7PC6jRVvsc+G&#10;65YBRqcSbbeafAeI2yWMQnfGb7DsFta6VyvFBdjgAlrNYcZ1DG+NxnfUZovNEcRV3OcKjW9HLuJV&#10;VmEJjWxVyaP75L+y+xrfm5u8dfl6Wn3nmwGcjcJ9A8AZA78CYNx+j4UvnkcCXBDADiX3JMQ3NLAM&#10;vCkwlRAA+ObVp+IWABbEPoP51QB2S2m03QzAl+4CsPs4GifA1xY69A0dPDcXbUdMMfBU7J+yMQbd&#10;gDjfBxAHabvx2G1MZNPS23gppVxRD4tkZFuDuVcJ0pfz/RjE2TQtaJHvOvkRPKVkIKsiE2hjAdyh&#10;fev8b36uPxpIyjYeu8Px/M8ixrJQdDmq4zE9fiiqMyf5jJHgDWRfDUI2FztbrvIEltaVMJCjhKlR&#10;irkOAb8ZqHQ+CK9Lf3WQgPO5XBxQH+rmlwHriky6QIfyutHOAappQDoVe4sAYR4NTGMswnLL7LMB&#10;6+0C0vOLbV5baf7btkAmoFjvEkAld50DyDAc3+0A3Cv8fon3lxZLcXW5EZdoeI+RpjHxurMM2Jfb&#10;6fNG1yDC7MJkdPESizCnumoZ9rZudE0gckMrSJ012GSV/dZ53erM0BDoaHS6Gr5bcWEWvmf/Da5h&#10;k23HeXYLzrGz4XCZHpNrvXnlajzz9Evx5JPPJuZ1u4Ns6AH4bgmRAdiA7S7dy/uLsnEq5jGIy+oh&#10;/O2bAXyZ32Hg67KvAFYLC+DsEbGm0lLQtsW+aOBeIHdxl9/ZfFK9rz6t8/wOwRzezvxqGoGz4wGX&#10;bSebZUEr7/nOIE0JsUF77MC+mzDhhtN3Wrk4jyfdFjh4ugWAuEhstAowV/Bgq7Y7BLGQ4p9Miq1A&#10;Ak7qFcxdpGSnaCAvmIcI7DEIWHgZQ1jCAOrTx6M4cSTmiaVcz87195bR1+Z7zfsqS9bZNtXSamy8&#10;tF53g7hpg2tbaaqpjZdct22aIA5Q0/dd7vfAAqxlELYKsy3BvOoR5cCaurUp4+Jy+ZP6ZgkX0EVv&#10;dmHDVaJGmXgHtnXNtHVYUnYzSFJjdmmILjfdAlgtdLH/3YbttmkoAboNYDfaDdwJLMh3G4Bbxt5Z&#10;agGyCjfqQ8jPRWnqeJSmT7KdjdLM2ahg4dXqcMzjourIjhoBaKtEgys9vNEmN9qi8Vx/q3YOa4VV&#10;GrpMZArbcm2Ee2PfhQkMjYCz46Itw/xvPK5fvhjPPAOA93PAbr1BjF4hj7UR3wzgrOIs070ZWH3t&#10;Vaj1vusBeAsg3g3g9MiC6wKYY8GsF/itB+BXAjk2Pwva8wnkPQDvEfix78YS7a4h4lVSIIaH0Vgh&#10;gQ36aY2+9ftNPI5adgOw7KRJssjBJTzYmou+LMXO6mKs058G0euAdksA4e2UhRvKQIjO1T23FgC7&#10;MU7H5RJw9xx7A++5yTFXBKCzJ8DCDgDf4dzbxCdb1jfoVSGN7RWL2JtcX4f2r4MlA7cs3vEcy028&#10;pVIDGbhUHY9m5RQy6DAYNEYinmmMQVzITIznwGIaKXFHhDyacRmKXle0qxHTxRhdClA2LngFsC0D&#10;sFU+b7R071mjLZuBcOO/i1h7B/rvonFd2r+tRpItsbiVNjeJu1jGhSvYPYcTQXUjG7oSJQPfLTkG&#10;X3DqiGwq42qtnMcNd296zEKURVzlGtdkNG3most9LGC9mQdARjTnaEQCPS0awLeKZ2K+dDLKBI2l&#10;mSNRnsW15Y7yeoogajsBuAfeuwHcS6H10mhZFiID7rcC8N3bqwHssyeuAOBMPmTg9RkTCcAysFmH&#10;noTYNJVm6ixj3/NJZlxL710nzWdkXNxepQ1LsSsRKLP0eEuAlG2jKyGhPQFGmvy61MDrQTq01xbg&#10;3lqqxO5qPfZWO2ntu731ZlxYq8eFZeTeci12AJdTg7JJv84y5xh87wTgHaThmp5yEUPht61VPPFS&#10;O/aWW2mfHefDAfStFf7n/p57mWtaRusuc60L1VjqzEUT8mjjZZckSsDZrvVHu9IftemBbAnYoUdi&#10;fvpQdIun8QhD6HMICkmzlvc5cXncM5ppic0CC4X1Eq8dR8sKvBaNcBH7DZgSil+DNddTWRsW1JYt&#10;AaNDe46olB0mNKfrKAqWhBg3SjVnqLtIgwhGkgn43BRAThZpg/Le7zbZttTDAHwLdt7AkLYB9V4H&#10;adFAWuByNriWNYK4rRr7KkPWV2iYZRhlkf+3cY0cF7a5gMVfQZdfwTD2APwW97PGfRqYtH3sQI5X&#10;9R1usoUbvHz+QjwrgAFrD8C9UTgB7OdXshD7aTQBKoDdXg3c3uZvAtg8sKvz+DQic763r90BxE+l&#10;h4z3AKy2FcA95vWp9A5kyLyJfS3F3JcQAvjaVfT3LgDG1e7BeptIgw0k3JZz3hbwlC4400ZztpFW&#10;Bs/dHO0LUaFPl+f1RtkM4d2lQpxfLqWlpq5uEJssFWOX/+9hBHuLEAtScBuwe8wtJOQ2oBXUW2zr&#10;gHoLwG+vsnEM57htLMGgHHd1kfO7ImWHGKUNGbWHs0VXameRhv3RglVdHtYpTvmxw5GbPBRz04/G&#10;zPgjMTN8JKrjA9GdG4mVAqw7B/vm8Ja5Qb4bJGAdBMCI8lRbCROvsS3kR6M9N8yPI9GwrG6WzyB9&#10;qQzblbJE+HoDyzNH1zBX58gZjFsyUkSXJBDDkIjsFZmbzeyFifOVeV7ZfxUAbtYBKPuYH1zDvaQR&#10;HEC7iStKC1CnwA1WtVNgj22ZusYxYeNlXIuDHateB0HghgalYZmn1CWZAsIIdyu5uIwBXEQDbmGQ&#10;m3NTsU5AsAKI16q4yXR+NCIs7kDK1YuX0rMwnPNm4bqbi/c9C4CVED0NnKrRkBA+87j38MK7Wbi3&#10;9WRED8BmIRzISACGgZ+Sga8+mZ6v5tN+XkmRGcQpG9C+LnTt4te7ygqBe4HtbgBfuRVXdjfpB/rP&#10;QJWAdQWtuIZO3BDMeKA1AvA1tO46EkoG6+ROR3PqRCwVzuJ5z0EuA7TlKPsR4C3k4sIi8QLHWEWW&#10;baiTAfwG4N9ECmzizTSWdV/tnwWkBYA27jGWWCcG2V6eBdy0dXc0FloEh8i65dpo7FTOxJYrJxUe&#10;i0L+EEHYYTTzUTwg3008Go3J41EYPxyTIw/F7NjjEOgAsVOJYLMMARGP5abjAh75fIV7BKOlkSNx&#10;oINs6NLZCyXHt9GNRJ/LsFKqInK9hiIauGQ6ikCgSGcXDQQqNIYP+4Zd580XorsMFGBdo8o0egP7&#10;rsO+a36GoVdgzA0YcwVJsoTWccTHUs2UlkFjLRJZ+tkI1ADBvKKvplvW0NWb6iqT8AQpy8odDGq1&#10;BmAxojWHiDGQNDKkxGjwmwDFoDaIzjf5z0ZZCQEbKEnKdDbfrXHtjuUrmxYJcK5cQAMDVGdc3Aao&#10;d2BcAdx7cEsPwBbyyMBXrYVIgVqmhe8GsO97kz1fAbASAuD1shC3+P/1VwE4MbAAVjawOYCRAOxv&#10;gPfiBeQDAJaNtwSwFXE7G/TFdKwr/5CDpqvMhzttfYtgyby9WZr1efo0rUYEqxE7rBKUr9LPqwRm&#10;bitV4gI2lyFYZB/rpF3bYbVKIAdoPL5pSssf19DHauslAuplNnPLm0jGPWKnayvVuAEjXwbkG3XL&#10;KSfjPMd9un44np2/LzaKjyINnyDAOxiN/Imolo5FG3lg6WUH/M3PnIIIR9Liki5cc80p/hDZLXB6&#10;CzxcJBDdzI3G8tDhONB0xoLDvtbE5gdTSsUBhiWHiHOOyBE1cqMWfq8DghWHbmE2wWou0IR2GmIE&#10;sGuw2aqaVFZFC28Y1QomNkdZdmC8DVh0HUBvuwGwLQAkCy/wv1VAae55HYmRNK85Qo7psdPxkzEA&#10;bBrRApH1OtpZT1BF3rjB8FlZnteggcD6jhax7zKAdTAl5aMxtk2OpxxZ5zdTOtYDXEVCPKNUkIHZ&#10;nub984D3mwGczca4fgPg3QXgVzOw73sMbIllbyBjBwCngnaA6EDGdfTvVeTDpYsAUwbeB7DyIUuj&#10;ISN2kBMys/+7eJ19XXfiSloIWwO4sLNJWxF0YeSbtNsq7WY7bOj9uNclYxvzu9XpLNYBiPZjmgjA&#10;q21iv7nS0nJxEn05hpvGZUtgvDpJwIkMnSkf/K5HNnes/JpCq07yigwtAPy8ng0voDHpAWnvC2Z3&#10;APez9bPx5eZn48/nPxjPVz7L5/vjTvMRvDBgRcqk1fUB+RLAtXxhDTBvY4jnMZKLeGjrJu7w/lqT&#10;662OxiaGdQMjO+AMh0UuxotdIfJPW5lonQBquZDd+AoXZQ1tyttVASuSYAsNbCGHDCzrJuYVZA48&#10;uNUR6eZa2ZQR53m9BGj3Svm4xDFuwN7Xivm4kMOaAPGK+T+YdLMOqyILHLrM5IYjPwh/ZYcZC6JV&#10;g0mHOz3+OlpXkFv4nFjffdTrXJuMnwZflDIcK4Far5CMgWtU5hAsLtH4luZd2d2LZ24/H3eQDm6C&#10;+YXns2dh9ABsFqIHYBnYdJkg7QG4B+IeeHvg7gF4VwADPkEogK+mIWXAvs/AF5EKF3saGACnarR9&#10;Br4bwA45u9Cf6xdf3N0CwI5y0ubeK15uTfCmLRvJlGQSSDHupYZDwRgz977ioEUiBYzcQFuJxmZ6&#10;zEIuya0NPpxi30KLOjwteKszw1Gb5T1g7uK9LTNo5SajjkatsTUtueT7HZj9TrMvvtp6IL5W/2B8&#10;rfzO+ErpPfH16rvia+0PxZPtxyFG2B7iXC4PIWdHIdGh2GS7XBuO8/N9sVY4E8to3tU5DGW2H/lz&#10;KhZnzsXG7Lk4YLS/LLNWuGCY1dK4NZhVlnRLhRw0THokbU3ZYKOYr2vwme/mBSzRJPutKCV4r9a1&#10;KCMFfQ4/ArSdLkGboKsWsaxK7NUIrHjdrpjxoOHRruuAdhkdu8y5liueF/Cm0jlBCdsS4Jn9WFHn&#10;8t4UzAbBn7rXQNGA0VTOFgaw3SKYa6KPuQaDw2zETcNr7P+OkXCdzhBxmreB6vW9i/H8My8mGaH+&#10;lYG/9KUvf5MGvumaaUlCZDOSBWkPqL1N8PYA3Ntk4SQjlBCA8RKA9UEwl5EPAlgGNojrAfiVLATs&#10;+wqAL2TAt2bi0t7V2AHA1lNc2tulvWlH2lbDTLUO+1vv/co+yaw440GJJmhTnwveLA5IcpB90jCy&#10;WSjeZ6NtZpdyyCyMHUNRcrasJgQ7izI7TKlXdMZLF4m2BNNvVCbiQqk/LldOxlP1h+Ir3Y/H15v3&#10;xtcqH4w/K/wxQH57/GXnXfHywqdip3wco+gnxlKf90dn7mxcne+PL6+Pxotbg3Fh/ki0Rx+Lxshh&#10;wHskmpNso8eiNn4yDiyrbWFEXxfRixbEWNyybBFNeuXmDcAElSCGyTIgZ9siwF0GeJa/JfalAXu/&#10;JdADUssfX/mvr+y7yKtFGQZ7C4llATeA8vtF/vPKOWHqJfZZllEBpBVKHkP23ySI28CQZGwNy1JM&#10;h4TTeL0FIPsGpBGso7u3XH3IQRf232q3OIYLaFgEj4fh/NcA0PPPErQ56rYvIayDsJCnN5DRewrR&#10;tWt3AOA31oTogdf3PfDeDWQZONPBamBAKoBNn7HduM7/1bcCGKBakdYDcGJgvssAfDUB+Mr5a3FF&#10;AG8KYAJJtHuazaB8gnQEa29LMo/N2CCBWnCaF/aV7yQo+3ypnNXnKj1Mo6ZCLEAtgK1T8H8W/Ahg&#10;xw5c+24BOdJBQnRg2pS+LCJRYOLt+dG4VTsWX5p/IF5s3B8vdb8YX1l8ML7efhgWfiC+Wv1AfA0G&#10;/ovme+KF9ifxBMejWxiKjfxAbMwR6NX644W1qfhvV4vxl9en4iu7/TD1cYLwR2HjQ7FZOMH700hQ&#10;JISldYtlQFQSrLhsNKUVWsuJRQWQYMjK2oz4BYufEzArpVQdvwgA0xyrYjafSrCmcjhel3wgYrGc&#10;ttU6QOM4SzDiIqBKRco06mKnFjuA/HouF7vqViufOM8Gx5DRu7Bnl31XYNWldiO6MLrpuA1YVACn&#10;69sHrFVryg5TfBteLwC2DM810XaXWnHebQEgm3PGI2wvYDgdjJRzXgFAzz2DXCB4M5CTiXsAzhiY&#10;AC8B+E5cv/402tXHyH4DpD0A94K3Hoj9vgfgJCEE6t0AZhPASULwW08DKyF84OHdQZwDIJcB8GUA&#10;vA2AE4ufv5iMNqUXvX/Y0xG4HogFrl6u9yp4jQcMoNOQM4yaAvD0H0fY3JQa5tLxyARjbquOwsLE&#10;MrKzWpxq1ALMbRi4w/cLHGerNBK35x+NL1ffG1+v/VF8bQnm3TkeX98aiL9YPxdfX3g0/qzyofjS&#10;zB/EV4rvimcA+YXKibhWeSzuFO+LZxsH46Xz0/Ffbzbiv7H9xfVq/JfLs/HCCkHn5OHojj4eK+OP&#10;xQVkxe2F6exp9XZ+yut2O7jgViYR+KxMSO4csK0CnKwu06kdTqrLKumXsHwZ00fVzk+PRmVyFOvU&#10;wj0GIOZ1gX3cd1HGhdEFXAKox2xjDAuN2CaIujE7FecxplV/W+zEXqdDEFBDC5XjerkUN9G0F/jO&#10;axS8ltl5TRmrYzR876qaWwvt2FlcYOsATtiW+9rqCuA2EW0nntleij+7tBZ/dmEpntmdjyuryBqu&#10;4xrM6Nw02fcVAL+QlVL2JEQCsCNx1+8A1L8OYLcegN18rwbuSQgB7FPgBbA1wUoJsxCvBrDBm/lf&#10;H/F6N4CVHEqIy3sEhPx2CQ2dAEwfbWmsGLdrv/XYtwdgXzc6Gj0kBcuqb7PiHF6T9hXABuQGzQbC&#10;yIV5grk6W4Ngjs2nDaXHde3XzjhotUDwuMjWcfwAvXy1cjq+XPtI/JfK2+LLjffGV7eOxdcvTcTX&#10;zo/HX22dib9o3x8vz/1JvDj+n+Mr038YXy58JF4sfhJd/M74eumP4i+698VfXBqOv7wwGy8vj8Vz&#10;nXPxXP3xeKrycOzNHo+l0cOxMEzwN3syrten4oADExYQCwTZyiLnFADBxLroBGAlAr/pvpUGFn+b&#10;61VK+L8kD9J7WBIWkLXTAMPyIoDCVcO4K0nL+juNCEBlyG1AZX3nCvuqYy3mcWBkDSCud1tE1fW4&#10;VCzE7cmZeH5gPL48PhvPFytxp1SNp3i9ANiVF0oRAbwKWB1k8dwbnXbmLbwn7s/3PrD8/EIzrXb5&#10;1AZA3milh8/sdqa5lkpcxRU/hwa+c+vZeHJ/oqUAdjDjG7UQLnbSW1LqmVeA2mPb3qvAvVtevAJg&#10;ArkL5wHgpVvJCNSwSQPLroIYAO/tur5wBuC7g7iMgV1XTcC70s9FvoONMTzz8nos4wDBmmVxinjA&#10;HjjLBMEYPAytPDS1ae2DBVvb6OJtQL7Fdxvsa0GUM4ctl7Uss4M27RJgLddH6eMMzJ0aQZqLhFd8&#10;Nt8kIB6P1fJY3KwciT+rfTRenn9f3K4+GNca/XF7cTBeXjwcX5n/eLw89Yfx1Znfia/N/XZ8Pf97&#10;8dXpt8Xz5/5j3Dr27+PJU78Vd6Y/FM80HqJ/H4rLQ5+Oq6OfiDu5TyBFPh8vL52LpxYxkg76mvNv&#10;FUZg4F4HAz5Xp3R0bEudmFisCytnQNANr8nIgtj/ABaBvYjcUE64JZmhS9cY+I+boO9V1nseN48p&#10;cD3mBudZZ1tjU1qsJABzbP5jp6zQqOto853ZubiYL8YVQHurVI6b+VKcr5iNkOUzA+sZ2WrSxehj&#10;jq930UNoVOstPicjMy2HfOC/KZPRxrXy36vnr8bzd16K2wRqT918Ji3098ILX45n0nPgsmq0mymN&#10;9sxdAJZtv6F37956AHbrAXhvxwzCzbjCd9eu7j8FaV8DJwDvZQAWvN+KgZ1Ld/EyxyDoy76/AhsD&#10;YMjGtrAfDKB78YcB2iaBrwGx5KTWd40Ig7fddgWPVItLy6W4sgxZdM3cCHZz/erjYpIFCxXLaZES&#10;SAdzylb3rSMbrtIvF+bGCMTHaE+AXBuNi/XBuFY7GZfnT+BVh2OtOBq7xb64XT4az87cF0+O3hNP&#10;T98TL+Q/EC+X3h/PTr8zrvX/fmwe/d1YOPj22Bq+Ny7NPRDXxj4WV079SdwYfme8UPlkvNx+ML68&#10;Nhgv7VTihb1G3NmoxF59Mg44t8gbv+Rq54uNOM/NXgDEt7bW4qmt9VTTKxAFnuBI1fB0vvq1g7V3&#10;aQwbKwVMApf97mZlNwGUArN9IPdeN2DhVMyBHpWhDfLMOCgrVmCMDfZbxuWtcE1mNNbZfwWJsMb+&#10;MrWMqy73vCmI5NV5YYJf8GbX7W+Zjk+ZkybXBNOvcp3rLZgfpl9DE7v/dcDw7G2ACkATgGHjnoSQ&#10;hXtDyTdufIOBe2m0HmBf/erWY+Ckg2Fg1w12MujVKy5NhQ42FSaTpnWFvwHglAPujcQpL/Zlh68J&#10;wHznbzLwRhsi4J6ymIW+Qm4ZpCotNgle1zsO1dsmfGfqEcmW1kh24IPAbBvZcR4CUUpl04k8DrEN&#10;/WugvUnbOZS/wz579MdN2uvpGtJvYDA2R4ZiMz8du7D3jaVm3FppxyXjGvpOvW2GYrMyFdu5kdjI&#10;9cUWgD5fPBOXy6dit3SU4O1QrM0eipXcEQzoXGyU+2J5/IlY7r8/1sY+E5cKD8WT80fimdZAPLs0&#10;E8+sz8Wd1bm41h6PA+pGO3oHMGzr3r1YQLTH97tsa/tgu3sTgG4pG8F/EojY1MlJhyoL+P1bgVZD&#10;6L0mFgZAzqVSQqzRMKZv9joVGqASN5bn4/oqzLhcjZu8v7E4H+etbCLA2FHzcU6Bp8b1tXdet57R&#10;2XHrdOAGUkawrnIea5XV+1sA2POvdgjk2P/mLgx8GwnxlIMZz8Zzz770CoB7DJw0MAC+fv0ZAqhn&#10;Aeo3691Xb37fY+AE4G0LcdCtAPjKZQcylBBPpdG1NKWI1z2A+QqATaPt/XUAu/mdDH2Z35NkEsDE&#10;Gw4EbXG/Ww6xo3utFnOemsSgd9vGw1pvslJxVjhSAbLY5f+XFpdg4m4W4EJQ207rIZBfMePjnDc8&#10;3Rb/36Dft4hJtol1VmanY2VuJtZLhdipVOIKsYn1JxeRaRfsU0husWEGQ7kno+eRI1nGYw3v7Wht&#10;qr8pwOoA3VLKZRh/szQbO6Wp2MwNxjZS4XxlJC7Oj8Z5mP5ihw3wnq8Nu0I7F5m0DxKi2+WGmyno&#10;Uh4oL1YEAt8JOhtoU9DoovlsKkq9uakMYB+ZL2P0bH9vXCbO3qOl2cxYtLFqdbSzlhfYP8065ZwG&#10;hGmKCiDeRIft1V21G9Au4RUWqngGdBrR8HqTLbFoBlS1rdchYD1GF42nRjejImuvAWK1vgGlrwZ2&#10;svUWrKVMWodVVputuLZnQfvLqZD9GwDOphP1AJwNJcvArgv81xn4buD23n+ThNj1wYYORtxKW5IQ&#10;ANgKM5eWultCZAxsGu3SK5mLuwHsd1tb5+OSz5VDHm0a2NImVvXtovWdy7aixzGniybeoo+36ddd&#10;a67xsoLISbabAH1vaSn2ViyKMkjOcubbHNOBoEQ2BMRpShGs6vNMLnXm4tZqKe5sleOplTxsmI/z&#10;AHELWeGQv7Xh1q84eGKOWYypw5eQJ4sp85EPVw5yiSg1uQvdrNFnBpDb9Pu1aiGuFwHxdH9szg7G&#10;HpLFVeDNOa869I3eXikA4JTjY+cNrMEOFYRp6SHYU3Cs0NmL3IzuPYFQ1hV0ptDYz6yCn9VbaVq3&#10;35udAKgeywxB0sr8X7B2AFjHhDn/u4hLumzwxo1fpGGu6OqIgi3UMT9r8ZAB5VoN9lbDpuyIjGIm&#10;o3c9ujo6ivcayiIBjHO1nJq/JHvsZyo0Hpm5J22Sd+B7jUCZsdFdIIi7Hs887QrtptGeeQXA35wH&#10;fpYg7hkY+Fm25wBotnjJtwJw77segDMWViYA1os3kwa+aSCHjEiDEwD41RKil0brAThp4H0Ay8DO&#10;1rh68TKggzm5h/Mw5UWAfBUZcaVaB1QAlzbfpM0v5wrx7GQhXsihfWnbS3y32yUWWHIVdJgTb3Re&#10;TwWAV3T/EhhkswUB+EyRa5DBU51ivLAyEV/dGo+v7eTjKxvT8bW1yXi+MBBPD/fFk2IJj6Y3PY+n&#10;82E/lso6wLIFDjLiyQa/1OouXrJCf6zaH2n5A5k5H9ulfGzl0dtTg7EwdS6WHYWbm0iZjsXyRKpQ&#10;cwHHA9YJmPwXhMn9KvR9T0crH3rgSx2/f8Ke3u0BOK2xxauLx7kQSkeNzCbw1coGZ26+l2kdtNhi&#10;/6uA/BqA3MJdXMDF+FAPayh8Kr5DyWsNNC9uLOWOua5FtlUbwTxwzUbg8/7WMyJnMZvm0xM47aQH&#10;VkG8g56Xgb0f105IRsk1eczVVjuuE90/+7R5YIAKSJ0f50ictRB3A1gG7kkIAdwDqQMbvRXb7wby&#10;3QCWfS8A1JSFuHYnAdiCnLsB3AOvabIkIe4CcA/Ebn5vSu7a5WtJQlxcXYk9A2/adRfj3cnBZjnn&#10;CJbwaMW4UCjErdkCkX4+npuYja+PzcZfTc7E13Mz8WJ+Kp4uTsaTzWmCOfQqfbCBAezmSnGV49wh&#10;cH4pV077PVM+G881++JL3VzcaOfY3zLV0VQ3sQMBCWDTmbcvXYwXn34qbl05z3eOgLI5a8eYQ8+e&#10;slySyr4cTcVYGbgFfFp+CmysFGFdXpc4d6fgQyuRPTD4Yj4XByx2ScxFJ6YRLgHB5+T6fa9bpkEE&#10;gSdwhMzfBXBaxQXGNScscFu4JJeqcnO1H1k8rezDxbnwSMoDc9x0wWUsr5CxeDsxJvuxr1a/JKhg&#10;Tm9w0YGWBLhKWkUmY/LsuF6X5+jlpA0o66VsKaU2N+/1ZKyLUSYmRqrw3xbX1nCyIP9ZxsWmheQw&#10;lBsAyacUPXP7hRTEOUPZWohXA9j0VzYKl2UhekD1u97oXO87t14Q12PgC/sMbBDntPrr3wrAZh+2&#10;AC/vexmIVzOwAL6I0V2/fJ1+Io4xfYi2X+Belwzk5rlv2k8PljIQtEVbV45r35mdifK9n4nKu94f&#10;ew89ElcH+uP88GBcnhmMS9WR2IFQNktIkirEQVuql12f15pqq/o2qrNxnr68QKCo/LTWWxljKnYF&#10;3W1wvruwGDtrK7G5spiwZBC4R99eAjuXub7LBIGXII6LSFdjrm3lHcztHMtUG26c4nf7WSNLDVbx&#10;DKsSHf9Xnx8wJbZqEMWmvk2DBGy6fyVE0oscTEZ0tRUHH1JqDWALYgOxFMD5mdcl9nMpI8EhC5ux&#10;cNStC3B02bLpctrPAQ4AyHmWuLEFAGpKTkNy1C0FhzR6qodgHw3HVV601N6QtNfYxg120FYCWw8g&#10;cNvccJf/d/mP19EliFhCW2skrtzjWm9Vl1+yhlnDUZtx/T0GfvpuBkZC/PVySljzm9JoGVAFr9Ki&#10;B+KeNr4bwDLw+f08sAC+dQM5goQQvBf3sjLJXYDZW1KqV4lm1qHHvD0A+/2lS6bkrtOugC3VZyuL&#10;aF/axrqSFTYNOJEBbd6C2RbQxsq4mf6+GD96JOZOn47KyGgszOYJyGZTGWrK+hAXbBDoLtc5HmBb&#10;3feItpX9t8J5lvVo4EJPLSbczChJFo7o2u96xG3eXyd2epJruVksxlOFYjwLgT1Nf9wBY0/hOa4t&#10;4D3oR4PFDTCx4+QEr4O+syAsBe0EoOtsEpJp1gMyWUr2c3DZT1D2tKJAzjIMvrIp6nk125AGDnhN&#10;wRv7CiwBb053mQBByeAqKjZWes9FGQwkSWIDclEtgOMxjHA9hucVwALefXsZEI8tU3ttNlDyDG6e&#10;lxteN/vA9S/YYHzuwKoLHMfPssc2AcZ2mm3d5tydaBPUVNBSldxE1HGf87nptFzR9SsA+BkfpZUF&#10;cYK3p4G/AeD9OXH7I3E9tnUTuEqIVwP41Rq4N5ChBn7q1rOvSAgBbOH6NrpW4N49jNwDsK9uPQA7&#10;L89yzBXua73ewhglhcxr9QZxeq+2n97NuMZ8u321CXBWOx2MnT6CTXXfyYXTnss1iKXC9zXat06Q&#10;3FyAwJY4Xiv1v8F3MhQYXk/ZrUAgTnqg3Y1N0obcU09vs+8ubeySvZvI1l284/liPnYhkgto3vN8&#10;v+3+/F9mtZjL+Mcqwl6pbmJip0ItOpunlQB+QCGtfjT4SvpVRuI7swQpSOLmF7iZdmWe37gZAJwG&#10;HIzsl7I8ai/rkKQFjbPEbzLvCoHBqiNx7sP3gs+GbQPcFgygq9f1p2CRhkjn41U33zMiV84sT01E&#10;hU0QJzYWuFxjeuXaV7kmC4IE4QKuy9TZRX57kkZ5ujMZLyyciNuNw3yH6+NelmhUXWlaWI5jNk3r&#10;cJ83rt5MS/1bC6EOFsDOh3s1gFM55Ssy4hvgffXWY+a/DuBMA78awBd2M/mwDWgFbw/APfng1gNv&#10;BuBLCcAORS+Y8601ac9sATyncJmmsiwgeS02+3WRfkmxiG2ll+T9Iv2yDHu7Gs7uMiy4BFEJ4Cq/&#10;sS3DvKvN9v62L1NoWwPyJFX4r9uq8QpGtIYxuRyq0rFLUJbSaLS5rN/ivMtgYmMJw8GIXHZqkU0P&#10;r6x0HbtkdPuEZwCZTS0D4ASDPrZr13VAOMYu5zkgxQuiBNhkNQAMbevmTVfnJqPo1CI+dyvqRQAG&#10;0AWYAVGmh3VTmU4WoAZxArRXsLMEOGQBQefymE1Y0ZuXoQX8Fq5DI0huIR0v8wIeu8fM38h00Dm8&#10;uo9yJ10H59/iui7BDLdg82eQEi/NzcSXZwfixfLB+OrCI/Fc6f6Y+/gfR+uEyXJYgut0aam0CB4a&#10;XKO7BhBco8wqNF978sGROMH7fwfgXgDX+/5bAnjXVFkG4KtXXJWH/1xEFigfnIkMYAVtD8B361+3&#10;3vsLCcBICMDfA7AzVBYBgZre9koejC3FILRbqgqkH+yXJLkkAF5l7UVXhrTt8Z4reEj/o6RzVFM5&#10;l8UwBlkQBMy3Biml/uX/9pte0DGAVcgokR7f92RkliJ1P0CajgkeeK+mTSlUyQ39vgiDS1amWR2k&#10;EuDu6+CLfZ1kq2MFXeSEkhfjOdCsEnABNoOhtDYrF6tb8MIXOGDLCjMXlQAU6zYSQHE/R2nWuUkz&#10;Fgm4XJhpKwOptH6r39NABkwdALLK5zWOkYBug3CMZS/Sm+bVxnN/NXQ2ARQtRKNkANaN7QOZ/7r8&#10;Zsoc2Aj8voHbuVhCApSq8UKZbXQ0Xuo/HS/0H4ynRx+M69MPRf3Yp+Pch++J5unjaR3bZTyNQY4N&#10;mtJ+NM41QHE7rZb+fFot8kUZWAA/++JfZ+Abpsi+OXDrAfjuTMQ3AdiiHjXwLsFYygG7LgT/vRvA&#10;iYEz+dDTv4K2Jx1e2S4Q8KXMxM24jOdIDEyHptVAcbXGJLp644CUzqTN7B/7VhkhoG3L9JvgRQaY&#10;6VHiJQzQ/vbLIgGZ1YB+t4ImlllXMXZLAFYhiy77L+KRlSNKTof1lwStgGdTh6/D2GtqdK8x/c7x&#10;OL6yz/5fQ8Y43iAGGxaFQT5uLg1rzKIsTNKSa9V7LzlA4vkBNgwsxRvVG8WXE/q9yTQAoPAHIAvc&#10;mCfc4ibMGbvioOmORcS4ix7ritU+Lm/qgsjqypQTLlfSOsNt9M6yWQdLKs3pcnxdW9LUbDaiBmAg&#10;18SYvAbX8U2FOlyT59b61Mq6QIO23ne76jiucbVgADIXa/lcrM5Mxtb4SGyMDsR5ouq16cFo+mgD&#10;AgefB7KAUXr8bhkD4x6apTzSqE00fxOX/gyB3AtphZ6XXvhKPP/cqwFsEJfNyHBlnqs+qTNtGQPf&#10;rYF9Fby9IC5Vpe3eAKgEYwD4BuA1C2EAp3yw/jcBeF//fisAv8LGApiA7+KFG3Hj8vXY4D6u4CUv&#10;0Z8XW9mjXvdalWxJgY7tDpCRA22lIpuuOklG2te8v8uu2m9mlpI0AzT2Q4djtd0A1wIM34ZI9LAd&#10;Pi+pkWV0WDsVYAHIVCWYvGnWzxpEkpD0k5hy0Msgb1GdS3BowKlUyLwB/QiRSVYCuTw5HqVp4hSC&#10;Stcytt+TYtA49j37AWcSp+nzjoxwk2rCFn92wWhdtTXBjZmZGDt2KNYIfBbmXLx6OFzc2scIpJnI&#10;MFoGNFw/YDdwciAhRaHm6+oFxD9WxLF9bkU2nQeLxvKNmtOIHAbgZgN3MSitt0ujdotcOG4+aV4b&#10;Tx2lBOFYXq+SQjmxt7xIA9ZTFsJ9OhhMxyXq0W+LNFSbxlevyTRpQIXObFXr7FOJGh3XxaCUEALY&#10;qUQW8phG6zFwNhL3DQCnSZ2AT5BmgxrZUzvvBnCPfb85C+FjBATgTfZ1XQiCvbsBrIQAxD0Am/+9&#10;m3kFcMpGXITJBTDsff3ildiam41bs1PxVH6CyH46Ls+ei1vVkXhqaTIudQlgEyHQrrR9AjDtm+QD&#10;JGEb9pavTWMAEorsCaEY0Dm6pwE459BMT8qz+xv9nTwmDCz7Wg0nMSVZyXtfDRaNL9TZS0oPQJzW&#10;DhasiZH9jzIwk46CPkkMNvs3GVZ+NsrTk4mV0+MouE5Tp17/gWvdLpGhciAL2gSugK7DYguOhnCz&#10;O7DqytRorBdnYi03Fcs+cMVJgYpvNp9xsMINrVRq0YEJ/H+akNmA3atjUZk7FqXZ41GeORuFib5M&#10;knBxAslcrTnjxAxYvG7Exu3YwDS6yyV1lThcX2p8Xlvs5/8Sy7N/YhJuKOWoaVynxqTOAaQ+z2Oe&#10;a625dD5bGin0/zSMjaDh+VyJBoDvMbASwmzEi1+CgQHw3SNxAri3Mk9vVsa1axl4b9x47hUg+70A&#10;FrzfBGAYuAdgBzJc2E8AuykjsizEpdh0dXYBDGAF7d3b3QB2McHLl27Qfxgx7bFDHzry5oTN9cIU&#10;en8GoM3ivvmuCiPSJsnAAWZKfSrPaDellOCU/VKGgXbdYt9brW7cgABu8P5pgvjrkMw2/SsutlPw&#10;BuA4TpJ39Gca2PJ1H3wLdaRaW+nId66SzznU327KRmtRBLtbynrtA1cDUpr6vhe0S6712ZmoAWaf&#10;AFBnO7BBYGYBz3oD99uwxoD3XQ4+D3POTsfu6b546fRwvHR2PL4yUornJ0pxaXQidmcmYsOVCwuD&#10;sTU/FVdpoMvo0A2YYDEP+J124uIhhaEoTB6LiYHHojpzBqC4RBUXB2BqMiwN6dYT/Enj8r6NVBGw&#10;LV6bsLgAVqqkZyoIQv676GCEGQQ0X6s0yw2ibb1xwc9x1M8ustKuIGvwKsocH4CikWYrv+Oa6IwW&#10;XkQNdvPazVTInqYSPf9nKYh79tmX0qTOjIHvXlrKVFrGuD3QvpqFMwA74xj5APOe3zMLcROZAJsC&#10;YPe5gQ7updASC6ODEwMDYF/VuYK2x77nLwpgA7pMA58H+FeRFLrjDQEFEDRaH47ilDAHh2wz67AN&#10;ktz83BuJlASMdbLpWJnLT3l1gCPjbvH9JvvsgpNL5VrslcAH7eZ3W+haK9xs58Sa+8ydiEGGZHPm&#10;hrM70vK4ZhxSVkIpUEDbQnIdzkm/C9wtJKKMvIKX7M0GEsC9QN73gtjRYGMx8/oHFpszuIFJQHIC&#10;KxjgT+MI76zifgGQLo8MRvuxJ+LMu94X1YeeiN1zw7Fw6kQUjz0W8yPHojZ7JlxD4gY3fmEWqYAO&#10;9VkKrQqA2Q8AF9LwMA2G1PDhK3mfpYEmtb7BEbdUA6wVpwuFEbhYn4FhxqMH7mTpyhPAn+QKF79K&#10;51gM4mLHGoVbakR+T48WYJ/UCLILN+/Wy7DYgUlzcz0umb9BFHzz+s20VpkZCLWv27PIh54Gzop5&#10;MgBnFWnZoIWvvfc9ACshlA+C9xJuPgvebsXe7k2AeQ0g30j7XL8LwAZxaR0IAbx5PunhHoB7GYjs&#10;vTlhPwN4tt2t3fSAF12zac6FVgeDRzpVcNvINL1TVt+SxQ5uqR1pY9vStk+DUxjxapdgSkDx3s8L&#10;KacuEdQAFn0luOwnNiVbkhv7feLmb352LuUW75UgkpGpygbt7CMlXLHJ9Jor6fv8FYO6VK9MXykT&#10;EyZ8VV5iTNZwe40eV+PQWCze8voOdBpYRQuXWhlj5xlkwyydOpUyCWrUOp99oMsiFyH4uoDSuVDO&#10;SPVhLXVnp3Iha1jMWomItVhKT8RpsLW5CR8m0k4uA9cFA9Zn52JuYjTyaDUT78voVFNrptNsgBbM&#10;3OVYC3zfwuW0aPT0kA9+E5gytFVyAlBAq8MW2df5dj5jwbqMxPD7+9txKcfNay812Htvg/iMiEZ+&#10;JjHXzWu3EoCdkSx4MwZG/z77pVeCuB6I02yKfeAqHXpbD8iCM8kHwWmOVwYGvHtIiJ1dp9dfT/tc&#10;IxC8TED2ioQAtC4n1VtSak+ZcBcD+3wNAezmGmtq5OXFlRg6cyq1kZrUEU5nhq/qsvU4GHkdmZSA&#10;xW/ul8AKEHqg87MuvAdgGVhJkH6nzd13g4A7aVP7gPP4faNgvJRJMdvZcwjubOV72pc+akIUNWKZ&#10;Ov2vdLBeRXnRLOAJed+E5JyS1kAe+BAgYyhjq6YP4AH0TolKAT3HTwzMdQlor/tAG4tqCBZ+bOIe&#10;Fh2RwaqWuZllIkST4osm/TmxCerNlumLLP2lhlF/qim1jBRkcZFNN26oYY6Vm1RvpUbgXLqpDazx&#10;Qs1SyU5c7C7GhU43FUz7EBIDh3Vu3s28ZcWn7RiBcnzBmVwJjZdSK3bGXYDVbRm92qg+KkotbUOl&#10;QIAO9NWbFrzpuXZcnw3v03g2FxbSQEbvwYOvSAgHMfb17zel0mDgu0Hr65NPfim99gCcpc+QC277&#10;AN5F/27vZM9MvnI1A3APvDJwqkCDfV9ZE81VePaZN9tMnWUA9r1P69zd2KEPqlE10EH2eX+OZC0R&#10;j/gMwBTh0+n2kdmeXkoygZHvBZ2vglhvaPuKAb1Z74E7tpObaVFz/KazHIhq7ROBv3kM18izH4w3&#10;6j7iDE8oUFOWCqmSAX3fIwh4pWENQuGz/eg6H8qNNJWfbcUVmpAe1hHb/3pWJWDvnAeauPcWIG3O&#10;F2Me9Ce3AjjSo4y4wTRdx0iSRnCkxUdWzSOei+OjnIjvzRh0bSBEtoDlJkyxpKFcGkqgyeY+dGS3&#10;NY+Gmo7Fx74YF44+HrfnpmN7aCQ2+ofjysRsvFDGbZ0+G50jh2K1vy/Oc6xVXZhGBAtnGw1u8huD&#10;kCWs/TVNJziVHW08gE8emp/JtLYs0tNP3rQs4UMVq/wuyO3sRm4mGeu1K0T0V59Mi5p86fkvpxnK&#10;zzwN+wpetttP9bIQ2VPsr+/LCMsq3W7d+usATuWTPoGTV+XD7k72uK3trStx5bIAztJoiX23LqaZ&#10;xgI4SQjA7FpodzOw292DGmmxwI1dOtYnE+Gq2eyDFMDmC4mB1bop9wuL2Yb2qXUpZo1c20PguqUs&#10;QMesQUYS2eCFulYJQTvyu23tcYxDWmXiCGUBgLb+RbBKDLX8FFiawvuaocrSoal0ki3zjPQp32X5&#10;as4l48vq9FNaKBLQtl0tCWZ2BSZn53S9LzyKmFSnu69FSgcu8+el6anYbbbiPExoNLuNK95jWxEQ&#10;XFzHXHFlNntubn4M/Toe5akZmHM1LjY73CCNYk63uxCuFu5IjAluQZbpWSwIl2BNalrWiWMtTg5H&#10;deBczB0nwHvskagePhJXJ2ej+PijMXfw4VidGYtddJkNaDJeY0i1xABaXZzOyfem5FzAWWAucEOL&#10;80bGJvHpnMS2mWWnxvGzDe312Kh0tAGBOtjEuLUQrpSeAPzcn6VcsAMavdXaHfbNgHs7socU+pSh&#10;LHjLmDgDbw/A5n19wHc2G1nd6xppaGABvHklPZbgyqW7hpGtPoN5Nzf20iYLKxFk2l4azS3NZr4M&#10;oycA8ztMLeNlbAtgmrpyDHN6JC5w39csI+WetzVmDN4nNCmZukjERdpM8GrIGrYPP9RjCmJrWhbx&#10;jC28olkfdbD1Mtm0pKxwJ1Wf8blF23aq9LssS9um4Xm+M6aR6ZOBQBL25xLBpuk0ych05xJaVwJZ&#10;UK+DuQY4qdNnnbIeHWPRw+NN0mPDZHcZmGsSnweWH3wkPv5v/m2cet89sTc1G+UzZ6Jy7HgsHD+Z&#10;pnVs1UbjSvVsXJo9GDenH44b+YOxO3c2nuLAV46eifI73xd76K8bUPx5n2k8M4k7BsTdVkpNpQcS&#10;clJzuZ30LGaYkgYqqaeRK1aiOc3HocE19k3z3VbRYwvWU9SiVsC68/vamA4QxCaxBZ9Dia4y2S34&#10;4EX0kixUpYHsEKw2e54Y+gu2tXO04lRuSScmBoIxlCxqMsfmZWDrEgTwizIwAHZ6kcXtVqf5RE0B&#10;7NM13Xxecm9+XG8z89DTvwZqW1vZg77ddtKjZrMlprY2LqeU2hVnZigx9gG8DfP2ACyYnV5koPYN&#10;DXwtPWNZAAtu1xt2Kr7Gq6E6QuqslPQMiakxdDCej/ZeNdMiW+J1NGzTj3VBq4HTlr3HzzZsH6RB&#10;ViMBwAGpAPb7lMmhrXwSlOnKNMUIAEsMHm8LeXlpeSn1d0tXD5h9bbOvfSehtQSmMoa+88GTiVUb&#10;LTwofUsMlYDJeVc67fRZWetjtRwZtlbCa+zJFfPHB0p9p2Pi6BMxeepI+KzjeaRBEfftQ7c7MxMw&#10;7hQ3PxVbpYlYnca9jx2JytmDsXj2dOyeOhtrjz4RrUNPxPgDn4kysqA80McNYUlsLS/IgAwwedJM&#10;w3qR6iLdDzeIu++xxyIW5kibqZUswEC38fsCvzV82B4XbQ440+WZPHA2tYuZ6D6zpz1aUOIARaaz&#10;elrL3+voQ7/XiJI7deO6fFzu5vJC3IRRr1y8mRb2e/GFryT2lZEFdfY0IaUDAAVAV11V3bJKNHOq&#10;CLvqoIaDFtkaEIJUqbAJ0+6ged2yh327ATwA7Py4yxduvjKI4Uo72xvIh/W9tAloc70ZC39DPnh+&#10;WTgD8CU09hXYLAuCrRVw9aEdgjGLc1IbQBYpN65R8yqgGrSBMsCYQe+lh/K1DPAFsHUqbo68NSUh&#10;2t3qPqd8uYjgFrHJZRj05ko3riy34vpKJ57fWI0Xt9ZiBzm6wrGcO7cBINcAscXnlhKscv5FyC4N&#10;cHlM+sPlv5wNtFiucj1o+KoLqgDutGoSTA7oUzYJWaRUSljiOwP5A1tjs7EDVe/WG7FbwkXIdN5s&#10;B72LjOhA612sWxfeAARtrG4R1y67mWEw4u3q5rE2i0l0LQsOTbM5Dq6elg1T7QPg7AC2lJmgEZtc&#10;RD03lxLSDktbStcloJrBCKbPnY3i6HCUx1xQDskh8Ni3QUOkonmDNbaerjVIWNSFqa+4Nl2ewWQb&#10;C1bXy7jua4TsZzWzHaimE9Q7q2tptfSrMNydW0/Gi+jf28qDywIYqUCw5XuHbn2At4tbu2VP63SS&#10;5q0kB3Zg3LXVC7G6KoteiDW2zW0nX7JtqH2vJ1ZeW/UxspeQEWjZXcEsgC8lAPsAQ7ddGDgbrAC4&#10;ZircXBttf16cAHbQw4ceWi1ox6opXZlnsUb0Tl+lckdeHWxwaHge195pVRKQDcAMqo3oZbReMG67&#10;puF/yEbQOtzciyHUs938TDQmRqI6PBCTZ44BMoguNx7LyL6tuckE7hZ9tzwyEltjY7F2rj8uEOs8&#10;Oeasj7l4qjwTLpV6pTEXm7Xp2MiNxvpIfyxNjUNms5kXYD/BXcWjVzEqg3CfDCoDzzvQBrjtwwNf&#10;PXU0vjbeF1+bOxcvzZ2KZzqDcX1pKi52KrHDjSugs3WAuXg632G8Omwo+1l0nAYM1ED5fGzX0dHL&#10;K1gsjCe7adVsVS9IsHOs3iiYmYLUYA5GKC/Ub1o6F1ienoh5AjwvfH4ai0yje4UoTU0nwPvk/LpZ&#10;BI7jDXlzRt+pHhX2mKcBSwZpgNfH8qfROrY6x7DTei7IAMYRItloZ20zbl27E5cvXo5b16/HM8gI&#10;K8XuPEkA9+RzabLny1/6ejz37MtpzWBX7bHwXVlxM8mI2wRol2NtZS/Wls/H0sJmLC5sxApAXCXI&#10;Wl/3yZoZiLdg5gRw5MIF87g7SAfYdmv9EvvsxuaF+JvYAABH5klEQVT6dnoCkcBUQlxU9wL0tKQU&#10;AFY+pECO71O98Dbng20TyCAiXXXHyJ3+6XKPSi6LYdSO5QLt2TBLZB42kw+2R29ENAuM+X0/i5My&#10;E5IUfWqAZr+UpiZoW4L+uXxUJCD6sDI9GVPIz8LoEJ8hF75rz87EAvs3J0dicWw41kdHYmd2IknN&#10;7Ynh2JgZjdXKVKzMDsfK2ECsSUj719Ibkc2Nj0SZvkyzfMCIWEkZDtSCmDvw1e5wdB+9J5afeF98&#10;bfls/OXOqXhx5Uxcr4/Gk53ZWMmPRm7oXNJUuuImDVDjAnyyfVd9aqoGsM5zsWYhfEJ8aWoqKrBq&#10;aXIqCtOACX1aV3slCwZMgMjN91q8eWOHkgWX4Ldm1K0J4GV9L9hSzrThhmRO9VgvhWcH6AKnB/tj&#10;eqg/3bw3u2BGwv9jQEbnNa7Pp7hrQLKJv2lASooMwLdhuivIhFvx0otfjpdf/PN46YUvE9C9nIZ8&#10;O80lgpVF9P1GbK7sxjYsurt1Ja5fUx87Ff9LSI6nU4XZM7df5NXvnbVxC+Beio2VS7G6vBcbGxcB&#10;76XodNaj0VgMV2RPT91c8wHedwP4PAx8ObFu2gTwJXTzZR8ufjV9J8B9UlHD50Zzf4toywb35kPc&#10;m4BXDdq7V+WEIK3DbjJYGsrns8ycnlBPm1rYZLFMA+0s4G1L/yeAE1EgKW1P64dbxRrH8gHxsCbH&#10;02vODA1GxdoFPqdrom/s31QFhyefR0NXJDTOZVxSh02bFc6rrCiW6VfACQlZcjvPdZYgS8nP9FnT&#10;h5mDqxr/m+d6xdUBR0YW2aky2o8bn451H6WVHwyXWjUXu8iNOBy7QpDVxqKdlrJJwLPiiA+6qzPf&#10;SM/rUkqYCukAsCb/aZRwI6ZZHHvnwgWmAxvKCcGcyizTZ8CKAai9rDzS2vy9RgO4WbhjHUMDMHYQ&#10;/DUkhN+ZG06Nn0AoC89FfnQ8itaTagSwbU3GxlIFummeMvoqPzEa1empxCYGLjWZnvcbS6vxpDW+&#10;gORpmPhJC87RrbsEU0uLa5GfK8U/+Mn/Kb7/u18Xb/z+N8eP/MCPxY+//ifi7735p+Kf/E8/H//y&#10;n/xi/Ltf+tV466/8RvzOb/xe/Okf3ROfvvf+OHbodOTmKuhcAkQffIjmtd5BTVypLsZjjx5Lud+l&#10;xfUE2i3ZenWTbSt8NpzpNR9HIHCVEVeQD07FT+tI8F0abgboizViBu5bBtXbODhknyRiEYAGUxh1&#10;DU9VAwQarW0yTx85M0ag6mXb5m7ZzPBkhVTEH4BN8BaIjyx8kgDM7jhjowXbtkp4P6SJJarb1jMo&#10;Y5yJwTGc9uOIp9kFg7oq56sjXwShGYWW6VsHz+hP9W0K+umvZFQA14GmTb6/WKrGTr4Uq/Sr+nqR&#10;a3A+5wFvOuVw2VwPzcLwJkBaBe17zU4aZHAd3w1FODfkxekiTHKvobvOV+pxudqIq/VOXGssxIUm&#10;AURT8Z5Lq7AvY41d2XJ2LpbGJ2NhYoyGgZVh8fyUiyFP0QBGuOgaGYAtDUpwzjoXmQZC6IgGN1sF&#10;pOnGvTk20z1mFWyIBszfLvgZ5qEx/L9FOh5DF1en4fLTAHx2MkmGosaiRNF46dTN5bWUaXBi5wVA&#10;OzM6HVMDSJlCJRY7Mm8nfvqn/lF817d9V3zf3/q++Dtu3/F98X3f8b3xvd/2PfHdf/M74zv/h78d&#10;f+v/9bfiO//Gd/L6t+Pb/7vviL/x339bfPd3fl/863/5v8anP/GFmJupAeAb8eSTL8X62pX4yEc+&#10;y+s2zAxoed0EwCu83+IaZN+r6GznzrkIikPSLqeqJvehilcxMvPFAnizu5A8jkPrTtr0Aea99kwS&#10;wPaindKs8Lb5XNpJQMu87Jtyu4BVEC7SXpmkw2MCPglC0GbSCxePF16gPZeNj9jfgKznfT1eHY3b&#10;oo9byAqfAOCDFx29bahvE6nptc336gE4Nt+Zt5dUPIfGYuo1GYpjE+jgXY6/jjffQFJus98eeDzP&#10;PRxw8KLGDUjZLsm/xQWUDx+M9uHjsTc5G3ea7bg+MxurJ05G7eATsQyDXaQRdry4gwfj1uho/Dkn&#10;exkgvcRFPj0yGC+NTMVXJkvx8sRs3Dx9Oq6dORfP9E/E1/om46vH++Mmn3cR9zt9Q7F75ERsHzwa&#10;q8dOxhrMaANphWnlSdi7wc2UEPcOPMgk6t40YIKBbc7D+jS0ZZ0N3QsN2IKBdJPKEVNuTtys4YoM&#10;WtRlNqBg9ntf2+ZLYY+ttdV4+sk7cfPqDQI5AqetPb6vx+DZc3H66HHcWj1+5h/+bHz3t39PvPa7&#10;XhOv+e7Xxmu/53Xx2u99Ddv3p+11vP/B7/uBeONr3hhv/oE38/qmeM33/J34nu/8rvib/8/viP/h&#10;//HtfH59/Pw//cW4590fjY996HPxS2/5d2jmrdhe3+EadtHQyIfVnTQj2UVOBOoebL23naXZXNh6&#10;F9DurO/xn91Y6CzD4LspC9GYAbAOxwIUB5sqUxgrnxt6NV6NG2wLJ7XaFrazTN2tZ+C2javTYwAb&#10;nUxfpkXDAZlF6FnGxtoSR/MsmjKWyTSzwbkjfKYxi3OQAozqAFMHbLUI6ppsPi62lcsT3wBUSYf+&#10;qAN89a5AFbQyvQbnrAyvX3Kd57NpPOXjUnkekEt03KN9CfgPmITuwph+SDOArXZfbCY3U4M1LUg3&#10;8W3yesm8IAHS2uRonPjQ+6L8yOfj5dZsvNAYiq+vT8df7EzFzfHHY/mBT8fmw4/H9Af+NB5+67+N&#10;qT/9o2i+609j5Y/eFa3//Dux+4EPx9cGRuP8Fx6PlQcfjQun+2KrbxBLo5G5sBbWtVnC7cKo53PF&#10;uIJhXUJv3yhX4yIg3UFb3+b3L1Vq8WyuFE/P4c5On4vmuYGojSMh6Axdndo8S8Cbp0SuCGzlB42n&#10;vlLOLLZp+IZ54E5c2tyMSzsAaGU5bly6Fi/ceTGevvkU11SIqdGx+Nmf/tn4/u/8fkD6g2l7HQB+&#10;3fe8Nn7g+7JXwfv67//BeNNr3xg/+oYfjZ9889+Pn/yRvxs//IY3xw/94JvjDa/5IUD/2njNd/2d&#10;+Nuw9Wu+87XxD37iH8bogCs+LmBMyDS3mnP8OrHYWiA4W6BPVmDNpVjxfasba50F3CzsN1+PmlVi&#10;F9DW7U5Up2aiyP1b2FMBKLmRkZgboU0InMqSAN/pkQRZAQ9US+AoJm9oEKa86CA10kyIRBZIQ4y8&#10;9xSqBTFCmy3Rfh2+t21rgKmJBjZb0ERK6varBnGSA+3d9DimUq29RjM3AL1Yc5NA7BcNp4hnFsAG&#10;416L9b9J5nG9Gof54jbesIsRrPLdHkrh6tJCHChzAZ6wiCuv4E5zuNkCujCPfqzMqHUEgZbajOps&#10;IQqAd3rwVMz2nYzq6CCB3GjMTxyPxujR2CyciwvVkWj3PRGlR78YfffeEx/9rf8QH3rrv4vP//pb&#10;40P/5hfj99/yL+KDv/ErceoT74/5vqNRmxyKcY6VrG4WYY5b9+K90O44TDCORaNtq/1DsYpHaA4O&#10;Ra2/P5YB1N5cLi7gHXYm+A8eY/jzD8f48eMpBWSD9DIVBjHq3VQnAIvUaDhnfjjc3SJarxNEmEqz&#10;yN40Xsna51YnXn76S3H72s1YW2on6fKv//HPxw98T8awb3jNGwDr6+P1f+f16bPbm177JrY3ANY3&#10;xo+98cfi7/3w/xj/89/7mfjZn/pn8TP/4J/ET//EzwDmH48fesOPxA++9ofiDT/ww/EmmPrTH/4Y&#10;4KgS1RskZTIpBSq8V2uaPnQGhe60MjkOO9HBvDqcbxxwaWcrpcJSrQlA686NRxvWq7OPAXejCGCJ&#10;5kvjgITAqsR5KsYYtEOtPEe/w9R8VkIYPxg4q5mVHinQpk1SChLZmDJAXhfnbcC0hbFzUZ0cTjKj&#10;Cck0+F8ZHFXBlYFiJYehEA8J7EZeecc+gFfyUHsbUMrAgtbjptFAdbjH43OTuGUBfJoPNutgNiIF&#10;kqbSOM+BqYFTMTXYF6Pn+mLk7OkYPn0yhk6fiBOPPRqjJ47H8YceiIc/+aGoTAygjSZBP4CaGI6p&#10;kyeievxMzB85Gu2TJ2Puc5+Py+dG4trQcDwFAzw/m49nJ3K8FuIyTNDtOxOlgTMwQl+aJDo9OpDO&#10;q0HkAEwRw0nFKNz4Qs1HRBEI4OIEY27kNOck8CjUADg3Sqe2SjQEIC/heox4ywYn3HAFdpke6Y88&#10;12DgZ0FJ1cCD4yhBTM0Y8baQDX5fRz7V+KynWQREjujJKFq/QYr7lOYmCP7G49/8638TPwhg3/wD&#10;PxQ/8tofjh9/7Y8QzP0woPzR+BGA+SNv+In48Tf9RPzYm3j/+h+Lv/vmn4y//xM/FT/z0/8sfu4f&#10;/0L8/D95S/zs//wv4qf+/j+KN/3gj8QbX/+j8YbXvSk+8r73pgo7O1w2MrCsANLUsQCwCQAsPTQ3&#10;WpoEhHoXXSjXOE8HzwIgYwjrHhYAjA9X6QJgBw988Mr8LMGX2l+5yDlSQA0AjRM0AJnQSF/wTY8N&#10;Rm5sKO1rhsBqRFOTHYDjswKX0LY1n4hfmYzS6JkYOPL5OHP4iwB5JLV/CsZhez2gwLec1i3VndD+&#10;lgW00LnGMGY8Ur/xmrUz9y6hcq1ep2RWmgEX3INxjd55HhA3HcErsuUJ4uan+mIGEJuCmhseisET&#10;R2Ky/0wMHT0UxXOnYMHjUTt1X5z+xNvj07/zC3Hf294S5z71x1E//mDcGByIS6ePxxXAvXHqWNzo&#10;PxcvDA/HzXP9sXPqbEx/8r6YeeCLMfHYwzHFfv1HnojpgdNRnBpLedrylA9ZnIvdBVfDrMbzFzfi&#10;S9fW4yu3luOpVfPK03FtA/cz+mBsjD8Uy4DVqLqCrHBgpTQxiaUDQME4M0HAAGjxJFUbYg6mmEVK&#10;cMOJEQBFh0Zp8XuNwKIK8+fprCoAULNpQCVdb4rQCzE7NoyR8TsBSwmDy42Nxi/9q7fE9+L+vw8Z&#10;8EYY9Idf8+b4URj0J98MaAHjm77/TfH673lj/MB3vTFe912vjzd87w/FG1+HHn7jDyMVfjr+6T/8&#10;ufhn/+jn4n/8uz+VmPdNr4eJYfIPve99BKtmWDLJ5rWWAXCFDqzkYNqZ4chNjtCRGQAFqwDRyHIS&#10;AJ1c4T+ZzjVHyz0ZoKKJlRK6e1ORNQy+yjmSDsY4NICaxwJcqQZhDqkEqUwNuPVnxAKbN9HDHmNJ&#10;I8c4LnTm4tntZtykb7Y603FpKR/XlkuxNT9N+47DjFOZnjU+0YPwv17azM+mQgVzKgdAHl6pN+JJ&#10;Yq2rhXJcBpy3Frpxe2kpnlxYipuNVlzguraQRzt46B1JaXQoZvpOxRiEe2DwzJEYgxmnR0diYnAw&#10;+s8ci3MnHwdsD8f0qcNpmwR4j9/7gfjPv/Av4pd/5ifj9/+3n4tPv/0/xcf/46/EY+98e/zh//GW&#10;eN9vvjX+8Bd/IY7f86dROPRY5E6djKm+c3EWdj5y6GCMA3bzwtNDAzEO+xZwAw5UjBw/FA985L3x&#10;2fe/Mw7d9/GY6z+SHrQ3c/LROHL/p2PkzNEonz4U1yY+GC/UPxDXO5+I2vTBdK1jA0MxNTETBVzX&#10;5MhYjJ7pi/Gh/hgDmKeREuODYzF4zms4xm+nAS0A5dzz4wBzYogOHovceD+e5xiNcTzOPP5QDBw+&#10;xDWdiMFjR2MQL3Pq4GMxgFGf4/Mf/tZvx9t/6zcJvu6J3/zVfx+//sv/e5x54pGYPHsyzh16PA7e&#10;/9n45D3vY7/fjN9563+Kt/3ar8d//D9+OX7j//0f4jf+w6/Fz/2jfx4/9LofArSvj9ehlV+H3HjT&#10;D7whjjz2CKxkNJ6BK8k6Ng1PfaoBTQ6eS21nmrEH7nlALHBNP8rcBrx+b1owhxau4AXnAa1GXAME&#10;jbkSRoDOhFmzrEOR39GfGEFzdjYW+d2ZHDXOOw2ACxh1PhkHRJOkRDHKBHi5oVMxd/QxZFpf5KcH&#10;IKGJWCqNpgdi+swNl8i1FNaBI0dOe3lkX5UpZpl8X+Nah8HK2GMPxcLAubhCDPR8vRW3iW3Wzg3G&#10;+bGpeL7ciGuDk7FzZiiuj8/FeQL/1mOPR+XYkSiPDMWBvjNnYgaNmQcA46fP8n4wJrnAs4ceoVMO&#10;xtDZs0TiuH701OzocIz1D8Tg6dMxcBygHz8ajzzwmfjsRz8YH33ve+L+ez+KnntfHPzCZ2MWgFWm&#10;1TAIf3T09c5i7JaIJAHbJoJ+6rGDMfX4E7FVQXfS0C0CxuETJ5ALg1FAAsz299GIIzDMDGwwGRdn&#10;Hoi/6v5OXCt/EC13ImZgyNIoXuP00ZgfPkbQNxJ7VXRxgyBupi9y/cfRzvyfY+VGzkZ5+FwUaaQJ&#10;JNIEcmluFCPBqCbO4W0A6NDRJ2Li5OHoB5D9Bx+Ps48/El+498Px6XveE5/78AfjT3//7fHut/8u&#10;bfJwzA0ci7f9yi/hoqfihavn4/aFzXj68k48fWkn7lzajNt4kqfOb8XTFy/Gk+f57spePHPtcvzR&#10;b/1OfPt/9zfjO7/ju+Pb/sZ3xLd/29+OX/j5/4U27o9+PNYk93uOdi0gE6YwxBEMw4EZ3bOMKoup&#10;FeeGB1PA5evU4NnMk/D9lEZN/0wh4wqQRXGaoA6jNX9b4vcx2rQPYy6poYk5vH8rC3PjkAsSqTqV&#10;BWM1ACtYiwR/1mMrMeZh8OmR0Shw3rHBMzGMx50ZGAAT9BdMrQGlUk4M0WleWSDG/1Nsg0fh1Zk4&#10;pUniG1i3yO99kMWjD3w27vvkR+LxL342jj50H/1+Oqa873N4avDWwkgX8BIt7t8JwUsYZH14NDro&#10;eGs0Dmw3ZmK7ORU788OxOIXWHD8X81iegrkEbc/RmHNYaJ4TTmPVs9yoOtUhxTJuOoccyMNmurMa&#10;UWje/CquvI1F7xL4bRTLAKsW9T601eFjsZGrxMzhk/HgO94TD77rvbFZrMYyWsYSzlXeuwTRLA00&#10;R8dVuenC+Hh06IDbxU/Gf9n+VKxMnYmpftzUnIvQDacqufxD74i1/s/H5sijcepTfxCNgftiY/rR&#10;eGbxXNxq9sXFah/G0xcro4diefJM5IfO0PCjMXZuKCbo1Enc0UwfQBgajFkMaHzgLLruiTj4xQfi&#10;o+95V7z/T/4g3vG7vxm/8pb/Jf7Dv31L/OI//5n4mR//4ahhRLcvbsaNnZXY5bpvbKzH9a21uLmz&#10;Fje21+Pq+lrsdhph8Yv39JZ/+nPx2u/6PoI8Ar03vjH+/k/+3Xjbf/yNeO8fvTs+/Kfv5zzvjff+&#10;4Z/w/l3xsXvuiU988EPxsQ9+IL543+fiC5/8VDxx/wPx4Xf8cXz+E/fGyccf57r7ov/YIcjmsZiA&#10;iKYB1BjMOU6gO94PiCdg21wheddjhw7FEIY7DotPIhVHzwn8UUAGwwLUOfq1NJWjXZB39PXc2FgM&#10;E7cMAia1aIX+nQGAM/w35XPZqrL8xEjMQg7KufocmAGgNVi+OMUr7FvBK9TRzgakVeSZ6TVlUnka&#10;2UZck2UfCAY5v3JHY53gvBqA+fmKehgQV3lvAFdOMQ2ycApPgJEeuDN/PG43j8ed1uG4Xn4iNmaP&#10;xInPvTfGDz0YVxfa0eVCi4KYG5saMkUzGzkaZJYbqc0pzI1QcQfcoJX3jojpHoyQp9EoUzYaW25o&#10;KMocowwjOL6dIm3YOU9Dma/sOJoHE3dprJaPv+X3Fhedw00sTA7E0zPvib9a/0Ds1gdjZmQYxhmI&#10;JW6uNdMfJx7+VJx+6PPx+Gc/G/f8yZ/EiUe+GEc+97FoOmev/3AMPHZ/TPcdizJSqTpwEis/mTpy&#10;jsaegqFH++gkGnACSTIEkAdOHY9juPXjjz8ahx78Qjz8mY/FQ5/5SHzifX8af/J7b4u3/fpb4zd/&#10;5Zfj3b/56/HJ9/5x/Mlbfzn+08//XLzr134tPgxTf/Y9746HP/rh+MDv/nZ85A/fHn/w1l+J//Wf&#10;/+P4Vz/zs/Gr/9v/Dmh/Ld75+78Xf/x7v50Aed8H3x+fef89ce+73hXvffvvxe/+2r+PezGcz37k&#10;3njki1+I+z/3ifjgu98R7/6d34mPvvudce/73xcfvecD8cAnPheP3v/FeOzzX8DgjsRpCGIIj9J/&#10;Fgl0+kz0HSEYf+JgDAPsMydOx9ljxCF4uTPIq4HTp+gHmVMJMgkxSTwQ0BhA4rv8+BhgGk+sPUd/&#10;jXPcMWKjCYx8ijinot6G5OxvU3TmbRsA2LSZI3xVfnc0VImTnxoBoCPRlE0rM0gddDXvZzC2kZNH&#10;MILBaMP6Tv1vqOVh/VTAo4wCe6nmheMWzLzQ50oaGb0AeR7o+9SHYuShz7B9MiafeCCO3w8YHnwg&#10;+rHwCW42DxNWuJnKKDc4jCWO47qGRgDmQBS9WQKxrMAmn6ypAhCKADwP/Zc4YZ7vJtBvjpGbhNYV&#10;avXO8deKtDxdnPptfpzfYAUj5loKSGwgbmYGNp84GF9tvy12K/cTZA7iznCbuRIewA5A9+H+imMc&#10;E+Y3EjbN1OZ/dVxbkcadGp+kIecwvJHEQBMEAmpJMyLjQ+hLJQkeZZ7r8D4M6KYIRkdogznc9NzQ&#10;aVzu2Tj68IPoYeKGM6fi5EMPxoOf+Xjc97EPxsff9Y649x3vjHv++A/ivns/BLA+E4/c92nc5BPx&#10;wL0fSf87+uijce7okRg4ejgGkV99hw/G6KkTMYRsGARU/UePAsb74wuf+mgcf+TzceyRB9HgB+PY&#10;ow/FsYe+EI9+6lNxFnlz6MH74zDe4ciDj8Xpg+jzI0g9YokhrnUIYJ4+cjiGTp7leHgSfu/je2OR&#10;YbYxgOj92gYzuOLcCNIQ+Tjn/SJJcvSbqToJaOTk8aS95/hu+MQxWP1skjYDvJ+BACSeCQx+lvcy&#10;Z5HNDJDAsj+XCOIagK0KIZWMOQBycawfuYp3NR4RGxjb6MlDUUEGtabH0kBKcVrJJKMrZwgMOY5Z&#10;JPumBHaKHKeM9KkTgB8YP3UKN9qP+zkH6EaxJECDJdZnsZ5JKd4kOFE8ArsAML0xx9RNYcmmjqB4&#10;AkHsPtnnTAPNs01hwYUJtBP/Uwup3ZQGDh16LAOInBqOCy7gkqw4q/CbLJ8nQJsHVDMYTHFkKq6W&#10;740XF98fKwWiZNxW3v1xXWqlaV0oWlLPUJoe5tzDyJiJ6KJT50bOJbYpYIiCswBjWDNRQtPZWRUC&#10;mTkaOM8xLVyaRwbNY5gNAF8n8q1ynHoOzQhj5EfQcbBJRdaZxphpgzT/Dw/i3LHk5giClF2mhdSb&#10;RvpznHuG6zWR7//KtLX1yZYrLszXYwG5VStWuHY8GAzkkgUXWnOxNHE81iYfi93ckdjLn4yNmcNE&#10;6QPx3PpY3OqOx43uWNxZGYoLlcOxMPJIlE7dF6vTx2OnMh7dCQJWNSrtr/SzfWeGB2KGe5VJJ5AZ&#10;s8PjtA+eFcKYBIgGhHMA0WBxwuIoDF3tWsFTzvFezWt+3f4u0ZYztFeR489BDHNDnAfvaL3JHK+j&#10;GNMgRnDmKF7gzAmO30+/DcVIH4F2H6Cn7co52Z/j4mkLtO3UCBqeIDuvNHF/cCnzGrAqXWVe9XMO&#10;meo1HtB1DnOioklugFvgAotjA0T6NLZgg93KALOCZikRUM0TbJmiMrpUByvSLf5omBznggReVRYE&#10;ADluSsar8P9UtWaqBmlgmsiOtmNLXEhhzuFLQI/BWBvh9GvrMwwK5pEp9fw4FpeLreJgvNR9e9zp&#10;fIrzcy1T6CmuR4MScMVhwEkjVBMA0XQ0eAFWKXNvVeTCHEFOWq6IBlaaTBKgFmF8k/MVvQKgK44N&#10;JcOqcd8Nju3IlJ6kgxur2w4a1/gQ+4+kQQ/rPuq0WZUO7jiUS9s4EDOJjpsD8FXcr0Y6idstYhBm&#10;BgoTXCveq1MoEq1X0zEtUTTXnJOZZsaQUkTbo2ejcurxaJ17ImYP3Rd9n/twHLv3T2L28MeifPwT&#10;UTe9+cnfj2b/Z+P0p/4oPvuHvx5/+G//Ga+/Gkc+8W6k4Idi7PhjgHYQt17n+HOAUPaaBER4xTE8&#10;IB51BLmhZvW6xwH2HO+ThgWoKS9NH5VkbH6b0RDwaCME/FNo7VkAJ9BmkIjTQy5iA7kVS3g9SWE8&#10;pieHk8dtY+CVmfFUq1yh7ybpk3a1Ejn6whoVX9XXBQkM3V4ACwU8ch6Csl1maL8cRi9BaYyjXIsy&#10;8MD4YB/ar4+LVJRPE2xA9VhjmRtwGE9Ly/5IpyMjCrjiIgcVqLKtljeBRQnseY4hcMsKedy/m+Pl&#10;6qxUq0BU7HtTKR1A3qYjrzRacXN5gWCrG8+0N+ISbHSxVYonuyuxWepmRgLQG4VSdNDft5ofj6ea&#10;9wKygcgRtRvslSYsfB+OmbOnYl7r58aUMYI2r16Wbfk+RfM0rAyiixO4AtrPehNHf+w0rX4Y5tA4&#10;dYFKCPW8xy5wng6s3oWt12GorxSmYxf3Xcc4mmWia+5flurAwpfQbU91mrFWs5YW8NK+JvnnYR2v&#10;uUDnN3GZde6l0H8iZs8cpbNkx7PIlT7upy/y/ecwDs5JezXpkzqbsm6AwK2MgcqMpvwmceV6qiNf&#10;/GI88ulPxhGkiNmUmcHTuPUBjkkANgQR0P5pwAeyquW5XkhJkhEkDirM2lYaofIORpUYehMMcpxr&#10;mqB6CpLw9zqgdABCZlQni5k8oJsjOJuFnWchB6XYDJJidnw4dpBdt5Ef1/FoRa5J0lRr+18HcWR/&#10;P0t4I2cIMsFZp1LFADi+MgePKfYqtEUVQynjyQ44siXlK8CraMhp9KXgdNPlTgPoEtaQIwDTPXiR&#10;sq+aVwCYHDewaxYqyZpnsURBU+ZEZQCqu61yA85LczUehxR1BzOnT8fC2GRsIVmWp/NxET27Oz4T&#10;tRPnYgeX1vzCF6L6xBNRxEXNjmA0uOI2jb6ZfyKe6h6OzQaWzjXlscwx2G7y7JmoE5W2MbgkX2gE&#10;7ykriM9qXQ0GsuHJLKme5Az7uqUyQ7Ykc2SedAz0FzqrC0gF5JIjR3RgiftbQmdvc65ljGVhcCDN&#10;96sZhCIjLNxfKc7GVf6/hsuuT45EC1DMw7p5QFfU4Oi0HMCY6TsRw8cfp91PwPijGBIsB4CTVMPo&#10;cwO4U4zDc6aCce53gnvV4OaReXU6sgj4BEMV+WFmSPliH/n/IsBxJEvJZFwxzbXmuAdBoVys4jVK&#10;vC8oh+izEvsUAN9U/wDXzPH5Pce5bRtHNScBu96kgLTUM8mcDqb4H9tMGTrLfU7A+mriHIHxHEZQ&#10;wKtsEDssf+qT0cbgjYXmkIh5sDUD1kxrSpSWXl7b3UpkMgohJUBzfRrMtOlBj8XmLCGzEQdqdLQd&#10;VWWHdrGcmML0ihcngNNFojHNODQAmVaXRlXozCSu6cQGByxqxTS0zKfu9Wacz2aDF6B917Lq8tnh&#10;XIGvPrZCSV1dwmIXJk9Ht/+hKJ94NHbPPBAvHP3teH7g1+KFhfvjyeXBuNAcSM9ueG75sXiy9ulY&#10;n+sjoKMDaLxpzpeHDWtcr6tPdgDPIq6/jSuqwMKZZptNzJ9qZi0LtD5iH8yvgJj93BzpEuyytP9N&#10;LESHFjCYoWMn48hDD8UwjVvkt0GY6STBmFp9US+hYWMwdQBWN+sCW+ZgG4/RVCLBHiVIQDDl7RAk&#10;Sx6AO1SaB9hzo+hwGHyU2MT4pMQxaoBLMBjwtblen+BkPUQORtIDFuifnAEYjJmlsTzHBN50gIC3&#10;HzC47i4A7R9iv7EYP0c/4UkLBHAzENQcrwMnTsfgKdNyGtSJOHf4cEpnmesVA5LC7KiufDyNfuY5&#10;vtmphjUXMioGJ7nNgIFpiQXCWgDwVQgsT/+X0d95rjHvvRlIct7CZA42H09yZuQUgSW6eOLsufCJ&#10;S2JxnO8naHfTuaN4o74jR2OAYHfszOkYxyMqJw4YfDgT1Ln6unktW4CqUe3wJp1p46WSRXSoHS4I&#10;Hba02knQWhdRoLHyuN5ZR/WMVs8BKn53TF+QdWjUZTUfBmN0adCmRGlx/nbex8mOxM35L8bV6Y/E&#10;k0Nvi6+c/Vfx/NmfjBsj/yq+vvSZ+NriE/FC8f64NPGeOD/7sVifORjrBXTlaB8gHYqBxx+KL97z&#10;p3Hwkx+NL3zoffHghz8QZ4n8J8+cTNczT4Mb+aZsh8yrtuPVaFoZ0UKqOGnUJYssC7QMUd1W5LdJ&#10;9LIMMQubaBAp+MRYUofh4tXZs2iyMTT1DO6+iExIxABYbUvPY4FKkzjByalG6Wr7Kh7F7820aGAe&#10;V7Lwf4Kzgkdp0e5VAGwGJxk+kkbvUYJFlXVVWL/ooAXX6bw3p0n5nwKsmaPzZwaHkULIBMBbVBKw&#10;r7GKniQ/yD3J7txTYUxvmU9kIiZcM2KGa5g2/Ql41emm2MwIyfgVDGMHo71ULeI5R2KTdliB7VsT&#10;SCnYtv/oofj8hz4cI0eewFDR21yHwJ6GuefYCmMa2Ejy4KZT5/TWXOck1yPAC5DoPAafgjaNEWN3&#10;YGv05Kl4+GMfieFDj8bkqZNxwJs3lSX1C0o72Uh9GtenZkwakhsQuHa0AYaFHcmV8j/3n0Z/zQHg&#10;Og2dG0XQow/n6NApOtR6AjWfMqIxNRs1OreeH4sFQNyFFYxg1bn1WaNmoufZJ2Jj6ou45c/CyA9E&#10;q/9zsTZ9JA1CtE/cF/OnH4rO9JlYyg8S6AzH5OljKfAsDKJbn3g8Ro8cjNMPfyEGDz4aUyeOpCBq&#10;noBMQMlkiW3pDDcB6NCrQUaV6+hwjz610pEoPcsSLGDNxkxiRnV2VuFmYj2NitGwAq83Jd2Uj6tp&#10;ujKNsxlcpjatZ1B2KpX1sgU+o98wXlNY1RmzORmAZX6jegEs4/nZCjCZT09ojt34YU6tT1tPw07K&#10;O8GuB9UoHQhIx6D9ZwdOIztoe6N1dHWJ7+ZtC1hTY5Y4CujKCY6TB0zV6Rxs7mhZlqmZlPmQhmNo&#10;0SMPfiHVynj8UWRAi2tYO3UmNh87HNUjh6P86ENx+8yx+K+V8fgvjdH4ahO5cO5Q5D//6VgapE/L&#10;U7GK8anj58GL/aHhKvOMlzyueWWzYWZALFDyukuA2JFBSXAaKTU9QKCHln/oMx+PU489yLX3xQFr&#10;ChyVkk2N1nVFoj5pHjonFWDAlLJxQ7nAwVtcTBvL6U3NSdX07G+hudVEzpFynwaAWStNxx5g20Ei&#10;7E0O8N51JsZj/dQTsd13PHYB9o38eNwsjMcWF1g4eBqBD/twszU6uJ5zKhDGY1kexuOozTyaNAdz&#10;VghKSgBBnWv5n+sTuHiGjFLE2pvoN7W4kbfTWQwIBIFpITtcoOhqc3xOnkdwco75WYwUidRGA6YU&#10;oaNO3KMNbmPrOs0hJ1Dzf9vGNrK91OCLgK2VsjIZY7kITOUVFlWeEJFjPE3uzRpajUpj8NVBAdOQ&#10;1iP4XnB7vaMEQI5KClg7vYthGIcI+J62T0GnxoBRTuF1nGBp9ZpBbM04RALimAJUvWmefZ74o0js&#10;UpZc8ApmAmTz9DsauQM72tYOW08i1YZPHuN/U7FE+y6d4BxHj0Tj9PF4hj65Pt4X2+eO8f0TceLd&#10;b48X6OuXK/TD45+JlbNHYpdrWdFQIcUCXs37VXLO4K1dMtUskZLSthnCq1uLYgptcqCfa4ZYMTSB&#10;bilolXsucf0wMKxCw6e8HrrIDhKMHjB9bwaAVztJ6WBVUtKFNKLzldIs4JQlyIIkK5Esn3NM3AxE&#10;i8Ck2/dYNJ74dJQe+kz033tPXMgNx4WpwbgDIz291I6n19pxc6URt5Y7sQFIFmlsn9p5fbEW63Tk&#10;7FkCCgCYZsty/nbN6zCA0biySYteq8ONqd6XzlQjpdkJ6rB9i6/j8rw/p62sOc08gRO3rGbl2jVW&#10;WVi55GZ5pftYiOJ/HCJ1LQKLwLtpGlZWMG/Jp7pXT+JMB3O/6T3HSkEdx9Fb2W4aRlOPI2DxfoLR&#10;tKIez+yFUXYrX2bfQmIbdZ4glonNs9uRMpL9NYvxTtL5yhpjGHW1RqnLnVFfQ0p6V2tY0vmVMdyP&#10;WaaiRlCu0bfECRxXBq5MWbkHkMu5VH2XRy+nxRgBm6BXOtjmMxj7xDkZHdA5oIREbOLBKrD5+PGT&#10;MXjsWPQ9+misia3hszFy4rE0EuqQs+lL5Y3SZRwPbRBewlishTGtmPXTbPIEEo+Zjynkh9dbMh4Q&#10;myUkFH1ZRj4dsGC9Nz/KeWV1Plt3aRRbxOLNvxkJ6sLMWTqfTFAnQFey/83TmE5fd2jR1QY7VYf+&#10;bCjcmkzEjVtIkzt9Oo7dd18scKxlAoviAI3MTc8cOxWjTxyPytlB3BOBCNG5c/J20GE12LgGQ3RL&#10;9dSxsoRV/AaRzo4VgALMzlMiyF7W86o1ywQQPe9QB7imnAS0INRzCDCBl1Z95z48tsVHPnRmq9tF&#10;KuFRlBqAQomgIRSmCWwdIKk4dwsvBCPOwpAJtJxT71CExU3El6fQeDPmlvEWdGZW4sjG8Zocq0F0&#10;nQIkJIXGZ8fJfqa0qrJjTqPZrx3wv8QgGqBFMs6udmBCVlaGaAz2Vx6Z0JvNoLRIK1NKLvSxQ/hm&#10;nMy/awxmIFxsxgEVc95qTsGqV8kBsGlAmpORAa/HTME+70to9QKgs00stjdHbmBpyrFTxNiISepI&#10;AFcG8th6mRw4MgCWWacIfCcgGNcDaWIwBvQl9bX3ZtaKtlL/67n0BJZNysoGpbMExDnadRJtbvHT&#10;gRIurmTj0ZlGyPMEVLWSyXUaiyixgA6qw3J2bqqIBzQybg4dpFs18GuiFSseBxYoqce4KBd6s+Y0&#10;m1iJcbCPaR8HRXJc7BwBREqx4OYsANKybQy1ddkImX3MiKSGo/OywPGb9Z5C3w63csprb9Hp6vgE&#10;OBu1x6r8Vz2qa7eyPxVrc13O50qLoABiGdnBmjzn976cwl0zTeX9YYwybYf3Vkep6QsAtkynl+eK&#10;MTduYEObDNnIsmjGHrPoxtxgHx0+DJC5LtNGiVEGE2tKEjK2s7BT2gsGajkZsmJ/ZC49pbu4VqdB&#10;qdmVQAZpTrNRQqSHodBu6fgAz62XNbCd9IISk2nQSoo5TKllgxYyalqdnvPrYTSuWSWk/5d0Eusi&#10;QexniYG2dWje9tRoZHVjiFIPqGwCeaVWii3adR1v2C1x/Px+7p3+1JsrdRKT+h8kp8v22q/ZABJY&#10;4Hf7WvnoiG8mYwsQwSgaeShGBs7EMHHXGIR3YBy3NWLWgMY25eVghM+PMNXjyNgMumOSmx/jDzn2&#10;0WXMADr1n8PDdsb0MBrtLB1FA1Vo9BJMmCJXjuHNzWuVdH4ZRnGN2BmOYWN2AFTNwg1uQGaXERPw&#10;6Bgb0Hl5XYDjHCwjcG/QIW9zjibIy1ipM5It8jZX2ZG1pgjQtGj2kT2MnnsdZICVGJj/+L2zEdIM&#10;Z4u169m8q8SyMGrmqmk8vmvC+PMaAu62du50LM8NxUYzH5t1Oqg4Hpc3GnFlpR6bAM9n+q66tNK8&#10;XgZ2mnN5Lu4Ddm6ZSsMALJ4pAODk6gG3xqA+Vm5sd5wa5NyzYixzbS72ktqFNhAE6moBNgU7zhLY&#10;2PHJyPl/mvCoFwBUmdYnCEIaVNG5c8P2pwxuW2eDSxq+hunxzcLUub4EfIzHGRppfhvfO1bgLO4a&#10;baK2l+yy0gEYmbZ36DxvBoX2NgBWZja4twps3gagTrl3lR2ZOAGTrYghO2hmHYV9XuH49qGkpEGK&#10;j5rtzaZX1Ahd6E9jtkKyCp7mkVkHpoywAVmqY+CCtBIDBd1ZZSJLGk97cTBKEU3lCWdlTQ4yi26z&#10;csmUkOA1JeJNW05pNVEWmFjsw/ewi0OMU1xkXldfmufCy2lVwnmDHt536MASN1ahoapsTdkHIzD5&#10;71C1LGNU6vwuI3NTP7U8nUGDVjU4rk+p4O92sqyQ594s+ZQpEnMAROWHOjlNq2m6epALgMjOBIzs&#10;NzMBi+ryPZY6DGMY7jsd06fPRP3cyVgaOBovLzfjr85vxFf3luLrV1biv1xfj69fXoqvXV2OFy+2&#10;4uXLjfgq21Nrs3FnoxDPbZfjanM8OlMnozzWlwIzDd1rt2Krxn11AOj1jdXYbrtWWC1N4TGXuox0&#10;W242YpH2cd1fXbfypilDY8ipiJ2ONSB1iF0QC07b3DbKj2qU0zF2ZhCgmZbCA3Jfek9Zd/z4oZg6&#10;8ljMEJDV8EDKCOsWUnAJkZj5cFHylFkyB0vQljM11n8uZamKSjUAWKHdU50L7dakrwS7E0ot0EkB&#10;G32r9BCkXrepR0GrJEnn2iclvZ5ZmrnRSby1sYQpXuc1VmPcisGzSBsIQLwdcBhQFrP2UmZMBRaA&#10;Mpveog7DvUHfuivdvKybghZAVwc8LeRGp6w7K3ESgjreKyfSeD8MPjtCFEkwYqCgZVU1EP7XKJQ5&#10;1lT4eNONTgcLnElJd5l+2ryq2ptt6twZ2BSR7/l12TSQ+i6L6o3CHWI0SEGnsRmBJxcKoFsYzMpC&#10;J4qw3hRs1Ub0u3aCUkXt5SZwnZtlTjodF2+Rzxnt0+BEv2NHDqPJz8ZOoxIXmwSb3QUC0Jm4M1WM&#10;F2Yr8ZfN1XguX48bE/n4y5Xt+P9ubMXtymTc7o7F5flzcal6Np5enYm9Sn+cL5+J89V+XCvaFaMs&#10;jKpf52irYdwvwS8gkK2dJOlU+LQug96Da1rFJVvdJSPrQZyO44J3eqgUb3AvBdpGeWDAU6T950YF&#10;dClJtlkDOj6bHisCMKVJ6iPAXLBCbPAs93mOdoWY0LCCuMY+xhYOF+slnclRJUifccIBWy9zUkrA&#10;pc24fr1kKvKh7WbZpi3B7DsBWB0XGExyKo+OTX3FdThaqnSzRKGOHFPnVyUu9HkLjBRpa3PEhSn6&#10;fqYYw6fPxdkjx2LwxOk0+HJgCisSFLqFZJlY09wUF8GFOp3EYV/1pUUtDlXaMC0su8aJ1MZd5IbR&#10;vSN0uhVrFsq4LN1vqh2esDLL6S+55OJMyitPDJpMd6lZV+YrCXgaSKoTxvWm4h4aJD9OY44Pcn18&#10;5qamBgZSoOKxBL05UVM8ajVZLf3GNcsuOeTPIAZx/OihOProI2mqkDKozDGtPHO9Ahs+DTJw/2ot&#10;Z+jWAIwMXpQhAH4ZmeUqnaURh1j5jEHOHTwe5z71QEx85qF4+G3viIfe9s64Ml6Om8VWjD70cFSG&#10;z6T/jR99IkYPPRL9jz0Yxf4TURo8xrkxSjxbmrNGWxiUpYEiDD8/ipRL8/XwJnSonsVON9/uKJ8T&#10;N3tZEtOWLqVq8VOKO6oVjjWbonYZbNb6AQO7aQwFolpSZ3O8Ze6zCgNPEVQ7OFOmX+cgmyL/zTmq&#10;ZsqS9rU/UiG7DKvMq6BDabP0LD/kWFp1XQlnAM1+vlr5ZkZl5LQDSOdSNkvtrD6ucW4DPUfvzPHW&#10;UnpRjc+941FS6pT3GpeFQnqLNOmTc1vNV+aaLCirAOapgeEYPHkqDoycPZWKV5LO4gYNilw3wPH0&#10;Ajeje/I3AwhzhZUpsxMmzHFbaCWXAUrRNZsJfZnaKSOmnNLS8mV0S2oM/ssFqdnMGqScKSC2Qn9R&#10;LYk7V4O6GJ3a1HOmDIKajsaXXRwZMiNicGIWwBRTSu1wrJRGU9eaQQH86WmPNEQq1uZeNEwzBbpX&#10;AweDibQqEcYjm6WsiuDw//ymUStTLCDRI1mHalorb7Aqa2IcZdphlt+L3FvO4IjGTbOgOb6L3s3n&#10;Kuk73XWB3y3ydsvRlvMYv+4ylZlicKa2OsioNBGSNjXYFVglgmlnVagFK1YD2uF6Hz2axAErzsLg&#10;lhiaerOuwY7WC6odZzm3unQBMjr4offHQ+96Rxz54Ptj+tGHo4UxF003IpeaGNsW4OtCXvZlKlOl&#10;bdXDalxTV1XO5VR8Z1ikB2PSt0rEJA+4D2vAlZZJbuBhZGLvRyB6/0lqQloarRkT50haTmr2psom&#10;1gSqMy1m+X0GyVFPga3MbIbGwFS5Sn9DUGZnDozCRBNQuppVl6pGFMBanR3vtJCspBAw0ziK6VQD&#10;AdPWoHiX9fQECzCxz9u1Cl8m0yKTVuO/Th50WLZrro//G+Gb0ejQiQLPgp+kAf0Oi9atp4DFKFfA&#10;2uEwluWeaTCFwEEt7OxZpwA5HGzgJYBtwAqAMEhzbYm618x/XFdBl7wCYxlUpHQWQPD8sn0a1uZ6&#10;TTl5DRpacp+8ygI5Xa3DrAQSJa5NuVMAvKavzCi4DlsZzWYB/5zuFMA5wiX4BbUAtdpKYFc0dNrE&#10;oXUHF2owkuk6GTgtJsM+ZmBMIRUAxxTu3M4uomersGSqf5CdUpA9GKODZ/Y1YRnwTKQgxwEAJxsk&#10;rzRyLj7z7j+K9771V+PDv/u78Ws//y/jt9/yS/HIR+6NMvJr+swxwHwmtk4dj/bxx6KGh3CSp+s4&#10;2JbmhdNMCAzTPLFT280C+cgu27yXx07rzvFeDEkyKaZi/zTww717/5Zd6sVmh8cSEeaQURpbqu2m&#10;PyQM17hTWnSVpkpO+n+Rdl8o4m04d5qdnQxrNg7YMU7RcHjTk8pcVhgp4g2AUjGxbEADOtCRnkEB&#10;GBy/Vsu2PDCM69KmAtmARM0kGxvxu1bXMq5nDbezyutqZS66Tv3mZqw3SB3rDdqRNIbWaX2peVPd&#10;TAIujKIrTQEm1yKoEvAdAuZcsprRuY3l2glatLW7TTqzhhEWYZcyTOQaxEswSNPAgnvM748waQRG&#10;8mphVzxMD1JM2ZBiApOTLA1kLN/LSvrQlEPDaVze2bsWYzt+bzrQNKJu0M4392lsYVyhVi8Kco2B&#10;4/nIha1ZtP3g4WhND9IO6kA8CB3kULR5W+/RAZG898A5TS9aGZhX32IcOT7PIpmc/u5gjMaR6jbY&#10;P4/scAZJwek89ONE3ymCcHP6yEPuVenlOiBFrqeasgP0BddbGzyFFj4aTXHBefQ6jgWMnoPo8Hgy&#10;uoaVgnpY0nYTnErQFCCz6W0N5lI9CZ8lJ7MvpjJtg1mDOZkWmZDj+B7HKkbP4/tp67SRNo6k1jn+&#10;HAqhxbFakJEYSV6K2KsBWR4QMLpP8289ANtoBkK6US8qaVvov04QVMaNmXGYBwzSu41sXtX0i26/&#10;gKtySUyPI6jmZVEuuMmJ2xx3oTAaWzVcB4GSi/xlK6Q7TK3M0FBkFo0GNyOAZSaOq0HormR2r0tD&#10;qumGk7bmRjm2aTc9iTp4FoYsopedxjI7TEcCQME2eupkjDglhkYxUW/R0cipE8lwjNzb9XkClhwd&#10;fjZmzhmJA7qkkx0GBvwYpXrZ/R3G9Vwyj9esZvfa7FwZs2w2xeuH1U39met1H0fc8sN9cW1+Ji4V&#10;+2KToC6TaLY9MsQ0FLKqVKDD+G9iNO7Rwh1jjVTsn77jfjFUC43U1GkIXXlhu/A5TTBQv3IMPUyS&#10;ibR1lqrM0okFM0ZF2EyQcX1KtnG0urNc5pGLDjXnMb7ElGpiDTClUB00ye7Ve+/hJfXXfl+KCb2A&#10;rzkkRRp1xDM5s1nSsEqxxu/TeNJxpKyjdHpAvcbgwYMxdfJ0NoNcQqW/xukvy0FrXEcOb6cRHEjS&#10;wAvgBEaVXoQjK3aSF5PAxc2mAQsHOax+4qQCuAz1j509k1y4Otr/pqnUMHqa7cp7Zx4YbVtOZxqu&#10;QkDm2gFppIbja/nerEltb1zd1Ety29Beh1btKomuH6trTwUeBgBzdDKaSBb3GFWuyxSNDaxFzwsI&#10;9hdkziaYMzUDg1rLaiO4me9NQKTRlCG67FlY6uPveU989J3vjEc++5kYPnMS12iS3xJANLcjfQRO&#10;bq7q4zoODnP7zA2Z01m8BkFp4Id7cpHwPR9K3qzFmsCcdhBoNFaUDoPHI3fuCMFUX1S4dgvWS4BC&#10;9jIusE3N53rNZnWUD65/pgYfP4MB9g8T8BBUjjjw4L2qJc3zIk9mSmkKj9N0evcng00SvDnfcdZh&#10;aK7VJcX0Yk5qcEWjGRjcuYV1NLwDWrKrcYxGIfBsfw3O6jTbRCPNQJ1lIAS0ulhi1HsqIarcqx5U&#10;DzJF33g99qtGIwGalbDQx0SC0/lTjcSpMwTSFpPphelntK9yUCJRwhi4HzA3Z71mhQPKeC4AosW4&#10;DpZa0FypI0WK5l7KbLnZDB/goutRa8rc3oSvHtSIdwGQZqvHWNjDfnSEC8W1YBXBLWtZAadrTAym&#10;tcqeY5YsCm7rBgqJUdNoHud3JM/imJSO4wbyNOI0129KTWMwsLHMUTYwKm8Ws/SeunLeBP4s1wyr&#10;mE2puWrPrEyVSZKUwHejMXMaNO7TSjIHG4bPnsSFnkJWDaSiamcduDq5acQyhmOe2RxsqiqT6Zw6&#10;rl7UTQK4008cjLOPPR4zZ/qiMHSW30aQKxgp129J4OOf+3Q88JGPxCfe+e74wgc/FF/80IfjwQ9/&#10;JGUJhojmJwm2XBdtwxoMAimHyZO3IjDKW8wE2xtb+Jq8KNeh3DGF5lC+AZJD1YLKzTytpGUOdmKw&#10;L7GvDF+ZNLagrTiXfdfO0UbKC6SVIJYgqnhYa100KklEAvCcesbkKWVxPtvfko8ElUA5bX6fdlXH&#10;YxypDAFcOKbg+ZUXVfDgPqbrlKLej5MUHGa2lLfGtZU4n+DXYEz1HVC3qSOT+6XBzbs6Y8CqszLa&#10;Sv1ntZrRth2WAIE1tCuAmc2Mg4Ga+lcXnJhQFt5nYMGkC80yFUbKiH/YypVhBL0GkBqX333VLQom&#10;LdwbVKLIDiblyzSwrtmg0EEKA4a0zq/70gBdLNNjmDaywdPChHRAi+tdmp/nOi36QS4lVyw7OsIj&#10;2DQOPQAgF4Alg8ts9MeMhufxuuxYG99AyoA2pYC4Nr2OOlimtxwwLdfE8eZgGrWyVV8FI2oDI47j&#10;c519DJVz/kxFpVUd2aeEWxSUtqEdlNKBFYwMY7D4f53gdmO+EIsulocH26zX0uN2mwBgAe2/CsCX&#10;aoXwwYEC0jx5hWOrjzXolDGgvXseRz0sgGbStWNsAGWO7wSQcxXT9CeuJQW4bN5TkiJcd5n7VlIY&#10;oNpHAljCsxrRrJFTiGT+NGwN8Mw5m0WpzZhv11CIDQDrmUMHY+DYkTR/cLYPOedMaLzRyJlTyIez&#10;MYS8G3NVIiTgZLpW65ezwRaHvQ+YCjMKX+TkGwBx2SAHlkxTmqFya21nBs7AJk63hjmwaLMHjpo5&#10;48JUmJbnphtVwKf0Dp1lEJN0Db95g2mkCJCYrpKV3XSx/mYDyQ4pcKGhdJ2v6HAaJIE5sV6m3Zzh&#10;kWQOje3omed1FE4mtpNSEQ5uKBWqcI++ZqN6WQmknkJ3l8pIYRbLEFOdA0amDBC8zvMTpIJdza2R&#10;6r7SumIek2tNupI2SAxuB/NZz+FgycwAsgWWqwAGa4U1GDWs//d+bHfTdmZIfDBhiyjbV59J4tD3&#10;hs9Va8wDYvapECwbc9BWAlsAtNlfxpMUHGp3Ld8Fn3rp4wXoH4daHXKtAXwHqwSYbaOrTy5fJsP7&#10;WbPt0gcTyECzOAaZQ3idsQFiB36fwQO4v/1RpZ2dduQSVXqfjFyUcbQvW0p7cq+uA+ysYUshZ/BC&#10;tmGWRvP8piiVbgTH9JHxgaUJ6lznZ54+fDCt+jSFxxvnukYJRs+dOhoDZ08QeJ6CFAYSeL2PA6On&#10;jhHwnI3S8EC0sIgcJ7RET/cyBwCNAGf7TkeeAxeG+mGJ4cR0prdsgJKgzuuaHC3LUnG6coc6dTkm&#10;tEecFUEjaPXeZOZqAB9SwWFEO9+GtYHcp/eqgB86eRiBf5zjjycGMLVl1kILFKxOXS9gbDKvIzu6&#10;5Sr34bi+absEHCJ+r6upC6RDnCdWNHrnGHaMazwI3g7gXYLdatMjMXRcVhiIKpqtgvZarvnIqszb&#10;CK6U7gOIbikwYktGyDUlgMk8uDuNsuxQqm4a9kn1wXyn8aTl/Ol8V0PXQDyPQY/XqnE7WOFDGH2W&#10;sF6nW/J5Fa6SDtgBaAdJZ5ozFdpwjG5lHgmTy+orEgFwHtokTe3XwNlkYcsxNWLbcJx+nTIFRj8o&#10;C6z8su01cOukEwvTtn7XewZJSmFxDKWf+3nP9qn9ZubIZaCsBW8Q7LukqzixhsX/zkEYlnr2tnmv&#10;X63PPZv+c6qShuGs5pQhg7zyvM4SjLr0b5p+v399Et+B8b5T6N4TRN2nOXk2BJhK6DixkfgYOswl&#10;jJwb5eo643zuI0I8/tBDAOtMiuBnsBLXNLNTPI4WK7hMUTmvSmuxAWy0NG4PqMwRljheAh0X0mMw&#10;90lsyg35qoG4KIYM6WdLJt3PnGIKFvaPJyN2aQyZyEhW4FhcniSNx2XfVC1FR6fBBK5HdzTO9Q2d&#10;OJayES6TtAJYmgRZkycPxsTxwxgs1+g5YFGnx3tuG89XN8EqoGUh78OBoHQfvBpfmFXx3jOjBZAO&#10;4ricK5+zWRu5xMB6NRl4AamThuphZh9m4/KiKdGvl0AHGhi6WroGozfwuCnjA2mkaj9YroBRp1Ur&#10;uXZB5fVoGGkKmNoV8KVRToGFm3eQx3syBlK7JpbnP2lxmn2g+OqxPKfPAUwVgKmfuC/au7d4X6ou&#10;y0+wIeu4Dr2xjyd27b2pPmeQ298yse1oIGY2gbYd1zvSZpKa14ZxpNiIvnVWesrD62n35Wjv3g7U&#10;c1m06IUlIHEDvfVdvXFZwBtypMXcXpandXG5zO1ruem7wUEYlaAK0DvVvYhmyWMt0r3SQTchKAWq&#10;aSRZVGu10Tx+T0fZITJKqlHg1SyCrt+8rlN6NKx0HAzEY2Udoc40yDA3TENgqbqjMprOohKHYTUq&#10;mUKXleMY7ufqPrK8gZZljmoy16Xw+b9LMN8C929VlVOoDEB9UpNtYMfa4QabSgWvQ1boMZFg9tX6&#10;De/DESyXW0qLmvC504LJ1a7ch51vxysR2sgWZ5Y4mqgc82GOLkXqaJWDLAKhmXLMmXQxQDJ/r/vN&#10;EcxVJgAUx7A8cZHzNLh3PYztpfE4UudmDr+K4ThT2hLUikEuxzVNmuqCaXM9qMaiTpfBU/Ue96V8&#10;03icRODDKJO04/jeg6A2W5PqoPHIGr11y5ZeGgMoKdNcQM5V4tos47VQyvXpDJbdLCUwi6M2975c&#10;5nYKvEziJaZRBRa4G/NoOMqxA405p8TQYDScU2oEqiySdAkAlMn8PrlrvjOfaj3BjMyK9EjMyj5l&#10;Or/EBc54MRzDdRXOHnoi+o4civ6jh9OUGFnJNYhdETKHmzMhblSptafomAvvMVkvH51qfjmuqaUS&#10;53JfwSOIBI6d6bUlAKNXvb4CjC2YOgRobRqsybEyLZ3jvGg674FXQaxLM7rNNK+Nh8Vr9YCzgUGm&#10;6jbOm7wCgNFzeK8ad9LV/O61KEe8P6fs9JZDkpWyh5HTiXRkejIpgEyrk88DVECdquAARLov7jG1&#10;I8fpMaeas8l/6hzHJ0B159tRL8PSBM+Sy/ycD1GZJH6ZjBvdUtxersYtXq81q3Gl3Ywbq/NxbbEQ&#10;l5vFuN5pxsV2K9YxhDXk0EKlzvnnOX4tGrUG8UQZaaDGRsJATotgou2Q/RRYgA3NDKVKRXU14Emv&#10;tGnKVYOhNP0H4Dl6Z5VansDfkoKUK6fNDXYdRXPNiCn2k10dorbmZhZPa+mCqxy5EqaZFL2kI3w5&#10;jCHJi6SbkZfmpOlrWfxA2ZVT+NEOStNdAIQAScDFys3FanWJpfnsegYDTzwWQwcfSwtuOOAgiM1i&#10;uNaVmkdA2elJ/NOxvgpq2T25MG7ETtaKZO80fy4xFnqQ85hSkZX9nLILdLLTl6wLNokvOBXwCaRY&#10;vf9x82Ek3aR3YU5ZAbecBh44jmCyCNyUoBrR2oE0iwQGMjvhULiVcbptjcL7V0+n7IzvAVN2zEzr&#10;yjrep6Dt5a99XxhzyjqBK9fvtS2yLdAhqbwQQ0nMJmC5jrbD2tyPABbgaVIAhpMMlPZLHoZ2KrOv&#10;q9CbSTBdpszZLE/F5fp0PL0yHn9+eTb+4mou/vJKPv7iej7+61Ol+D9v1+P/vFGO/3pzLP7qqan4&#10;/z1Zjf/Plfn48tZ0fKl2Np4ePxlXAc4aBr7b7sSFpaXYrjcBdjFWzGjQBuucbwHJtghjLsDMS7RV&#10;C9C08HTtaZ8eBIvTXuWyIORa+U8qr6XPkqRhP2XUhPPz9vurDENbomD7m8Eyo1HAi5iK1FOZdVFm&#10;OevGNSLSE6iqhTRi6KxlMysG1waDxhMHmqlaXjbBHXFQSxcNrKwgsvqpN5jgyWXGBDK2BU7sYsh+&#10;tiPdx82Os0OTRtM6+ZxGjNIFZEOPushUNMPxkzvwPx5bhuNVcCQXyavZjAxEmQewY72WnutK0/PZ&#10;N6th1uVxTbBGVpOhDOE8ACCL+HHhBbwMXkcgGxCZnvMJOAJ4gSDIEsU1n9NMI3pvbl5T8hD79+n5&#10;U1qNV43S39y8b5/p4GOonLi5RAetcDyfiG8xvdN30ozlikX6Bd4TZBa9HjoDY3aavSkm773X3uaW&#10;BYRAWVBiYCRLUwNROP5YFNluzp+Lr24MxVd3B9gG488vjsSLW32xNXp/VL/wjria+1S8tHEsnqkf&#10;iyujD8VfLJ2O/7Z6PG6PfiFWvvi5mL//i1F+6JHYJqC6CLM9yTU8RTveRmo8xfsnp/Px9Fwlns3P&#10;x+18Ja7PFOIa392YLcat2VJs4LVWaOc1wOpji7enspoXZ+HItule9j2rJOKgSVrAm98sWncxbiWf&#10;wbgVby7EaC7duMYFvV21x+DN7y3iyUovJUK91FT8/wF8OgTkN5GR7AAAAABJRU5ErkJggg=="/>
  <p:tag name="ISPRING_PRESENTER_PHOTO_1" val="png|iVBORw0KGgoAAAANSUhEUgAAAUAAAAFACAYAAADNkKWqAAAAAXNSR0IArs4c6QAAAARnQU1BAACx&#10;jwv8YQUAAAAJcEhZcwAAFiUAABYlAUlSJPAAAP+lSURBVHhe7L0HoF1VtTV87unn3F7TKAECKQRI&#10;kF4VEBRExUZHIBCSAKGX9N4bHRVFBBVEbKhgRURRpKig0tJu7+X0fs74x5j7Xoj++t77vs+ngNnJ&#10;unuf3fdac4015lxzzeXyfe3jcD96LrwPfxbub3wWnkcuhOfru9N/THr4Qrj/i+R5hLLxyNmUD2ft&#10;e/jT8H/97eT9+jk87/y3kufhC+yeI8nNZ/zVPf/m+e6vX8T9lL230gVMZzPpvlqfx/MuevsaPsPH&#10;d/LxfXx8ttfOezt5HjnHOa735m8vr/fyuSNp12fvTu/1dJFT/t/4DMoekRzw9yMXw/XohXB953yU&#10;PXoBXO5vUlC+cT4CXzufAn0+XN84jydwvTv9ZySW/f8/UQaGU9k3LmC6iAL02bfWLgnRcCqjUAmU&#10;3ko8303BGkllb91vl3s/umvSPgriSGID7LJnXOSsv8Hff/W+vC+PuXmeUpmd/3bS75FjTtL5BOfh&#10;ZO+z6/12p/dwktxJBiVHXLPRVCMZYMMZJNaVUR5cEgq/WtlvX4jAQxTgB9mSPvRpuB9k0nok/e3v&#10;f5T+nef9d2nX8/72+r9Nu173j9Ku5/3t9X8v7Xrt30u7nrfrdf8o/b+e93f2l3Hf2+lTltwPfZLp&#10;E7Yue5CJ22+lB5WG91vi+bovk+ev7rPrfZ3jSn+737nHyP2H7/kVXv9W0r6zuD6L1+udnHNd9h5v&#10;/x55NzfP9+g63tvzFSf91Xdr+x+lXfLlX57+p88fOW/X9/7btOt5/136n5y3633/q/TvPu9BMj/K&#10;nuvBj8NFefGx7L3cL8Ln+SYbbwGgh+qv/xGqMw+dg/UvfBu/aP8znmz7w+70H5KeaPsjftjOxLW2&#10;n+C2kvPbOa71k22/t/UPuVZ6op3rjr+TtF/X8R5P2r14jZJdq/v8ET9i0rEf7Xp8+Jkj1zrP5XmW&#10;eF2r3sW5XsneW+v2l5301vYrb+9jcs79A37AZ2htz/6HycmT3em9kpyyl3z9gLLww5aX8fO2P+OC&#10;p26Di0DpoVrs8jxyNpGQqg5b2qc6XsXuZfeye9m9vJeXpS9+m4yQmoEDgOc49haqFT9kK7t7+c9a&#10;CqUicsUCSlyXSgUUCgXkC0VwD/IoIst9eZ6XY9K6NJxGfifzBURiEcQ7OpHa9iaSf3gZ0ad/g+7H&#10;f4Dmh7+GHV+8G613bUTn+rXoXbIcPQsXo3f+QgzcOB+D197KdAsGrr8Z/bfOR8/ixehZsQw9a9ei&#10;4/bNaL3vLjR/9Svo/M73Ef3Z00i98HskXnsN8ZYWJAYiSGXySA2/i95Ji9bF4bXeL1vkN+TzyOWz&#10;/K6sfWexVLJvzhb4hVw7V+xe3utLqehIyYLnvwnXA1SRTQU2ALxwNwC+x5YSK/k/Xt4+JpkQCJYI&#10;eSOLtgw8mKLJGKLd7Uj/4U+I/ehnaPvSfehYtBSRS2YjdtZn0H7c+7HzgEPQOXYf9FfVIOr3I+Eq&#10;Q8zlwtBwijLFmRJMKaYMU5YpPbxPSfuUkkw6V0nXjVyfdLmR8PgRD9Whr2EvtBwwGS1HH4HB0z+E&#10;wYsuQdctC9F22xcw9IMnkPjDC0i0tSGaiCLBL0vwOwSSWvTl+r4cN/LMowIBUnuVXU6W6Y9t7F7e&#10;Y8tuAPwPWJyKbH+G9ziL9imJ8fDv8F5nEdiliAqJjh4MPfNb9N7/IPquvxW9Z3wSbYcfiba9xyES&#10;qiKouRExMHLAqrBLKrk8TG5Qoph8TN7hpH1lw2sfCmU+5DxeFNxeFMuY3D4mP0plfltrf6mM92LS&#10;vYqWdL3LUokpx6Tn55n0bK0Fono3reM+P7pHjUP7tEPR86EPoeuqq9B9x30Y+tnPEenYwW/NOB++&#10;y6LcKrKClAwQnfyxLBzJz93Lu37ZDYDvwcXhblJfnVQo5k2NzZHiZFmP86zQVAB5htRap2qLDaXi&#10;cQy99DLav/RFNF9zFbqOPQkde4xHtz/wFiMrMo0Azwj4aF+JgFQs47aSuwx5t5vA5uZv7VdyGyAW&#10;CGp5Ap4BnUBNIMl1kefbOUpu/ta1w/t0nrMu4/VOyus8AqiekePznGP67bFnl/geu77nrknvK6Yp&#10;0B7i8ztH74P2o45H5xUzqJrfi4HfPovUYJc1AsqbkXWJDUWO6n2aanIul6L6zFxmBSqW8sxnGQcc&#10;VZonDl8xsuwGy3fqshsA34OLKqqSwK2g+shKK9tWMp8jGDpqrKpnOpJG9IWX0HX33eg69yK0TjoQ&#10;vYFyDBAYpGJKJS0QZIpkaQImDDMwMTcB3l8nBwwdQCQg2Tm7gpTATyAmkNRazM8BQaWCjgv4xAIN&#10;AN9OBmxuvov9JiPkOsffI4ArQNTz3k5//T7///T2cQcU3QaI+mZ9e7e3Es0HTEHLpz6N9g13YvAX&#10;v0S0pxNp5a3yjSmjRqbA/CQIFmQ3tMZGbNrJf0epHll2A+A7ddkNgO+JRYX4diUrysivCknGV2I9&#10;FOBJwYsxDXV3o+e730L7nKvQctB09PurzKYmO5wAL0+wK7pDyHsJMj6yKa9UUAGPwEbAMQJ+AjqC&#10;CPe/ley3jv11EpMreBwgdFRhJQdIHTB187llVGMFZG/fe9fkqMwjAOwAl0Aw5+H5uz7Ttoff5R8m&#10;MUbe1xLvR1DNeQJIe/itvL+OS42WzVGAGOP7tu29Nzo//jF0r9+IgeeeRyyZfivH1ZjIiCDiV8wT&#10;GEf05N3LO37ZDYDv4kXqV4GUTmquwzgcw72M+dqjRepbrLcD3Y9+Ay2fvRSde+77VmeEdTKQhckG&#10;l/FKbSUIEewEBgV3kMnHfWRgAh2eAzE2biuV+Ls0DGZmn+O9HHBy9uucvCUvn+Mlw/JYSvLe8WAI&#10;iWAQiRBBp7oC+foq5BorkRlVjRxTZnQ1UmMqkR5VgXRjOXINQaQreV0ojGS4EtFQyDpAsgSqNJPA&#10;07H96V31/LdB8m/TCAAKsA0AeZ9CWcDUcoGs2Gne40GGgJ1z+7nPAUUBouyMyrt+XxDt06aj84br&#10;0ffLHyMdS1o+28K8J+G2cjFYHGaGu5d35rIbAN8NiwqJlciKSmsmYxpm28uZLSpXkk3PAT71cMZ3&#10;tqHzq4+i7bMz0LXnPm8BngMETgeC1NoCQaAwAnwCNeuEkLpLFiRbGit/3h0gKIaNGZZcASYBnJeA&#10;QObkChGEvIjz+nhFCPH6CiT2rkZ0ci3ih9cgdnwVUh+uRfozTUicW4vEpXVIXtmI1Nx6pOcS/G7g&#10;fW8tR2FBFQqLa4ZTNfKLK1FYWIHifB67pRyZ68uRuKYGqWuakJzD6y/i9rk1SJ/NZ5xajuhxfOb0&#10;WkQn8jljapCsDiIS8pPFCXwJZvxmAZmBN3+D365vzZlarUZA3y8AJNhZh4y2mbhWPuS5X2mEYYqV&#10;yoY4wPu2TT0Y3Vdfjd7Hv4t4z5CpyCoHU5WLVJNzOVOLrWFiWVqnikBx17R7+bcsuwHwXbAYgxgG&#10;QaGgDO1ZVqgMQU+8Tx0YSabB5g50fOWr6Pj0Oehu3NPYilTbERVSwJYzUHMAzmFtVHsJAAI59dCa&#10;jY3Mr6REZlQg4OWYMgS7GI9HfGRiVZWIjanG0IEEn/c3IHkmQefCsYhfPRqZW+qRI3hlV1Uiv7oc&#10;xVVBlFYEUFzp5zbvuYzPWEYwWeG2NZZ6UVrKd1rK91nCxHWe67zO07HFBJ3FfPflBCJeX1zBe6wg&#10;aK3mcd4TK/zIr+I7riFjXRlGYVkFMgTQ1DwC7aw6pM/h+32kHtETCMiTq5EcVYlBAnWE3ye2qCSm&#10;WuL3KRUElJYHvJ+BnpNnI50ujm1ToCgGqesInMxD2Q8HmTrGT0HrFXPR9YMfIjUwaI2WykflVGRj&#10;VWSZldhwWXmOpN0A+G9bdgPgO3gx4GOiEmWgp86MIlUrp/+WdYcp1teHrq8/hM5Pn43mUWOtEsqg&#10;byphWQhZD1mabHjmYiIG5CX4SaV1ANBJ6mSQ6se1AQIBkRVbqmsyHMbgXtUYOLwWsY/WI3ZpLZLX&#10;1SC3sJZgU0NQI9CtDRKAyJyWEViXECAW8z4ErvxiAsxigglTfinfYylVzUUExUVBFHlOaRHPZyot&#10;IpAoLdRvZ7u4mOC3iGmh1nw3gmJ2qcdSbgnvsyRsqcBUXEyA5f10To7vkFtG4F5KtrqEzyRA5vR+&#10;q3k+3zczn4B4dT3i55ONntaA6MFkjWPKqZb7mW8CMzFFsVw1CMo3gp4B3Qj4KQ03FGw4tJ0xlTnI&#10;PON7MD/VY97J1HHAPmifOxt9v/gFMgQ/VTWBIcm7letu1fjfv+wGwHfwogoidUmdGvlS0ToztKRZ&#10;aL2/fgptc69CywFT0MPKJuATExFryXpZWYd96pyeV7EYMRuHCcp+B7Nvye4lVdbDSutDwlOJoYYq&#10;RA6qQvrUKoJEBVLXEeCWVJJ5hYGVBAYyt8JyPmcZGdBC3mshGdkiAZ2YG/cL/AhkeQJhQWAoUGMS&#10;i9M5pQV8JkENi/kuI8mAkKD8VtJvqunDyRigrtVvPtPSLuBZJNgW9Sydu5DAy305ssrCEuYFjwmM&#10;i4v4vvYsPlvMciX3ryZoraDqvYCq9Jw6xD9FJvv+RsQn1CFRQRXbVYUsWaHjc6g85TXMSwGfGhan&#10;U4ffzYYjw99ZmRG8POatsHNkNxQYdnk9aD3uGLRvuguDO5qNDWqxRox/VL5W1rvx8F++7AbAf+My&#10;wvBsaJlcV6gZaVeev7MyoKuDgwWkiiLwSwwMoOvB+9H2/pPQy8omtct6SVkRUz7ZrFRByd7ESHwe&#10;pFnxBIICPANAryqyj0zHSUmmofqwqbLR0xqRuJTq6831BAUyvLVh5FaFkF9O0CPrKgrcmMTMimJm&#10;Aiqxs4VUHQmAYmklAaIAiUBUEOBwX5GAJ9BzruMxApQA0QE3gZYDZE4aBkABpN3bAT0xyrcAcBgM&#10;de+SWKISzy0uGL6XgJfrHEEvt4TAvIjvz/czxmnXcj+vyeu3gJnvUxRYrhYghqhml/O6CiRuqUTk&#10;YjYCJxAQ965GIhQkmJWbKSBD0Msyr9VBJDuidaKYszbBkHktFdo6i/h7BCQFhiqv7tpR6Lh4Jvp+&#10;+Yu3hhTKfKEGriSXmmEhkFehyt6S9jkWYEdmhrd3L//vy24AfAcs8iUr5jJIsUIUqB/l8nlkWAXE&#10;FGRIj7z6BnoWLkHnfhPMrqfODLPfCfCGjfSOakagYDL2ITbicTo3VBll28oJ9FiRY3uUI3ZUI6Ln&#10;jULypmrkVpajsCaI0ioCyVKqqAurCCgEA4JbfjHVVQKJw9SUBGIEFGN2DogJjAoj6up8Hed9CDQO&#10;I+Mx/i4sIigsILjNIwjNI1udT7C4ldfeyHNu4r5bCLCW+D238BpbE0Rv1nkuZHlNgWslXY/5TLwX&#10;5glk+Uy+l4GwPXcY3AS+C/ldAmkBqNICpeFzBNSyNxI0i1SXS4tDfHed77Da0gp+O1XnzJJqDN1A&#10;dfnTtRiaXoNkIwHREyY75HdavgvsBIhUgTWKhUz7bfMC35fnCCzV8SKbq8qwg41R5wknoPPBryLe&#10;02dAqM6rfI7lrs4tNnni/IWCxiirCRwBQOONtr17+X9fdgPgv2Fx1J23kwQ8X8ghI4daop6KRIyv&#10;95ln0HreReiqIBNhpbEhXuaaQlZDkDNwY8WzkRSsXI6NT2vHuC8nZvXQym0kuj8r7mmjkbmiAdkl&#10;3F5XjrwAb1EQaYKcoyryvgtkn+O16nRYykRgM3AjeBgIEvRM5dQxMqnckhByAsAFfD+CWu5mqp03&#10;k4HdWoYMAS4zL4A0WVhyuQ+ZtXzWxhAyt3HfvSEkH6hG7Ot1TDWIP1yJ2COViD9ahRhT9BsViD9S&#10;gdjXqhH9GtXyr3L/AzVIfIl5cU8I8dt5Pe+VXEnVneCVJmBl5unZZL98bpbvUhQ4Ekgxj99JUCvw&#10;uwy87XsISMPMUqp5kepyaTFBmt9UWEKGuFTgL/tlgL957TKqtmsrUFxOdnxrLRIz+N4n1SK2J9/J&#10;W2XMMMe8NhBk/lsPMhsdc7lR42Nl47dGqzjsEznifN2y/3i0zL8eA6+9bjZCwVuOcpDP57gmCEoL&#10;MDX5bdnZvfxzlt0A+O9YRhpxUTymQjFDxucYyVPZHDof/y5aTv8IWgIELlYQqbl5srkR8JN/mjMq&#10;ghVpuHPD3DrIRKyycR2prER0cj1SH6pF6spG5KjWlsTylg1XcjEzAQKZU0F2M4GaemEJJPkFlciJ&#10;BS4iI+JvAZ1jYyNgzOPxW1jRycRSN7qRvMVPACKrXE9WeU8YsYfCiH6bwPbTBiSe5/Nf5fN3NCLV&#10;NgqZAaYY9yVrkUzVEvjrmQ0NTHw3VPHrK5jKuR1mCnE7xDVBh8fyqKWa2EiGXIdcmvdM1CEbqUem&#10;uwax1gbEt45G8ve8769rEX2ymkBK4LyPYLmZiap8gqwvewO/80a9P/OJYIn5Yq3MS7JTR1XmMxcG&#10;mJgvBMfcMuY7wVKMVvbEolgs88xMAisJjOsI/ovrkJg5GvFT6hHdpwbRAPPOxUaEYKgOkhE7a16A&#10;yCR1WA1XxuND2sNn8rc6rGTDba+pQ9uFF7Ph+5mxQYlIykwhDgCKDe7Gvn/ushsA/wWLQkoVmYRw&#10;0mbkJFukMGt4mhxZJOixdBqdX/0m2k54P3oFeEw2xItgZ4yOaq6M7Bmv1CluE/Rkd5LKlSPTy0i9&#10;9VYgOoEV/gwCxNxGZAl6+bUhpFf4qcY5lVyAll86XKlNxRUIkN1wX15MSJVciaBYWMBzbibg3sLK&#10;SlaVpEop5hj5HJ/zzRpEfkEG9Cc+q70GmcEqAhNBk4BVIog5a4EYQRcEFRA4wPtZ4v1LTCAQgQBf&#10;YtJ2iSBbIgiD6+FU1Nr283iRampB1/LdQObGa4p8RpH3L3Ebui9/F+z5lWRQ1chGG5DuakByWx3i&#10;z9Ui/j3mz0PlSN3BfKG6m7yZKu6tAaTmM4/mEXyNLbJxkArMfAFVeqnMaiDyBD5jw2oI2CDkDRh5&#10;PlloYRXZ7VLmxxWjMPgBrveoZJlUUE1WbzLvpV5jMj/zvWS5yTwhtp7TNlPGx+9hmcu80c8ybTnr&#10;M+j+6c/ZMDo9/gWqBvksVWPqyvIDkCosX2tjhHbG7uX/ZtkNgP+CRSpMTgJrRm5uFzIWk07qTiad&#10;QsfDD6PliPcZC5BzrfmjlQUN4GwMrEf2PFY+2fIIhs7oDBnjybZc5RgaS3XsA6OQmkPQW1ZnoFdY&#10;rkosIAsSyMTqCCzqVJDdjpVZnQdiMzqe53lSY0uyr93sQvomHyJUheMbyOy+VI7442RYL41FtK0O&#10;mSjvVwyRkSkJeAgSw0ngViRIKRVK/F0gQBX4jCIZEQGvxH1FAmFB20Uyo5KTnP3OMScRZAwclbRf&#10;gOekvM4lAEKgWGQiIJZ4DwFlnufmeU6WoJvh+6UIkmneL8GUZSpxf5HgWCA4pjJkyJ1UZf/YgOiP&#10;6pG4T2aBCkTIZjNkuNlbCE5kiJB9kfmVk6rMvMuJMZuKzHySy42AcTFV8eVBNjg8RoadWluJxLIq&#10;JC4nGz2KeVdLNkoQzMs8YWoy31cO6Gzg8mzg5IDOWkcWLxWZecfz1Hvcx3Xnh89C989+ajEOZQ9O&#10;SmryGntcQlw2Y2OHu2nh/+2yGwD/BYt68fJUc7OFNNU+9fBJmAvo/eY30XrscegfBj51XjjuFKys&#10;BDgFIVDKe8JMBBweE9NLsRJFKvyIHsaKfEETK2oT8uvCyK2VTYuJzC2/lJVT7h5kMHmyufRy3nup&#10;DxkCXZ5M0LH38RjVwdTNPsSp9sVvDyDxdVbcZ6hKNpM9xckgCRY5qqRibSWxLoJZvkSGVQoS1MkO&#10;CWYFAySClYFTgMeV+N5FshsCYEGgyGMCKvD6UpHP5jGBoPaVeA8o8TzYPgfkRq4p8Px8gUlrpoKd&#10;o+cpCXCZT7qG91QypmhrpjzV1Dzf1Y4RCPX+BarYeicD2BDBscJAMZMhQ9xOIHy6DtGvERzJduNk&#10;yQLEzE1MC9mwMO+cHma+H/NP5oPsEu7jfrnf5AmOpfm8v1Tr1WyEVvPZN1Yj8skGDBxYh5Q3QFbI&#10;97BylTuN2CCvIRgqSU1WA5f1ChgdTWCA4LjzrE9j4Ne/M9nRuO58jsDHBtXGe2ccu+Bu2+D/+bIb&#10;AP8Fi1wcUtRS1LGhVrzv+0+g/ZQTbaB9iq28OjE0+iLHJJ8ysQNjBJYICmR5qjAJMoWB8WQUH94T&#10;masbkV9ZhRKZh9w48tZhQbAgkGVZOWW3KyxihRqurNone1buJjcZnhdDi8ge19cg9g1W+l9XI9ZM&#10;0EvXEOwq+Z4EGQMHvgsBJkfgENAJ9AReAjxTQQU6ZGBiejoXRQe0bL/WBJ1CXoAlsOTzTZUdATp+&#10;m67jOSgMJ9vPxGsFqAJDAabtK/BdxCgN/ARwulb3I/jpOcPbOrfEa6QWjzBHO4fXiKHqecZM9W28&#10;h64r8N45rY19hllGzG+CYooNQHRbPeJP1WHwQar8q9jg3MwG4Xq+w618R3WaSA1Wg7OE10o9Xsjv&#10;NVsh38d6pplPct5eXY3kikYkZlEV/0AThhoJsC42aixfx1ao5JS5MybbjZQ6S7iWiUMNZFuwEs2X&#10;XIrel/9ssiQNQp0lWXkRWCfJbgD8P112A+A/YRlpfS0rZZcpKBqLWB/ZHpN5/zMNvvQidpz9afRS&#10;yG20BlVcqUBa5yTsVHM1wsBRkbiP5yVdZUgGAxg8pBaRC0dTla1BYQ3PWckKLRcVAl5e9ipWutIC&#10;VmoBH0FPPZs2GmNhBdW5ENI3815L/Ri6j8D3Y6porzeQ4TXxnSuM4UmdLRT4TgSFPEFLLM4BBAEG&#10;2SlBQ6xOIFQqCvwEIA47E7iZnY4gYsAm4OJ5yFPd5r1AFgbeD2SDDsCNJO4vVDJVMIWZ+FvnFgR6&#10;/F3ksXwNa3k1azl/53me9tm5vJ8BJIFD91XiOxh4cl+R75KX2ivAJEjr3e2dCYh5HsvxmPYZIBLY&#10;Czqe5zU8N8dvEjiK8ToqeBXzog7pvirEXmpE5BsNiKwvR+oWNgxkhzkCn9lXyQZlH4Tsp2xwsNBl&#10;AJgXW5TqvNiF4kqevyaMzPxaxD5Vj+h+TUi65XBN8JS90GyFsvVKGyBwelkm5s/JMhqWm7bqBjTP&#10;X4Dkzk6JG7+FMpaXOix/UqrHBEPtl23QQHE3Lv7DZTcA/jMWZqIy0oarUfKKBSdIgYRQHb2Jvh60&#10;3HQDdlaWm21H7hHWkSG2R6E2ozgFP+OTSkT24CILYas/VFuB6HGNSF5djfjaCgO9olSwJVTj1Gkh&#10;W5QYiIBOLEPuKwt4jnzx5pVRdaNaS4YYu68csV+QcTQ3IJ+tJTAI9MSIxIQIomRMWVb4lOxoAhaC&#10;kJieWJxApiDAE/CJOQkEbZ9YGYEqR+AhSFjSvmIV99VjIF+JTqY/Zurw82QTvk2wfSBRizuSlVif&#10;rMKSVDVuSFfiqlQVZiWrcWm8EhdEwjiX6TymCyIVuDhaicviFZiZKMc1qUosTtVgfaIGWxLV+Fyq&#10;Fo8kG/CjxBj8LtuE7fkqRHJhAoHAlonf54DkMPDyWx1Q5ndxf4lqcbFIlVZAaSBI0DHwF4PUN/Ic&#10;u57lo84V/nbsnhUElXIkhyoRfYXs8NFaRNcGkVTv+M0sTzZIUBnIpmrARwAVMMovkWCoTpW8mPky&#10;Niored3SRsRmNJh/YSzAcmC5F8gMM1SVczbahN9C9u8EpeC9jSk6voTNe++L9s9/DumCM0ZI4JfP&#10;svEd7i12ANBxn9m9/P1lNwD+MxYBIFmforLIKK0ODnn3Z/MldN37FTRPcByY5RQrsJMLiw2op7Cb&#10;47I7aCM3Mi6NNggjUV+OwdNHIXFzHaDxtgQxOfBmqWbll7ByyaWDFSxLwMuR+WXNLhVCbiHZC5le&#10;iipZ8h6yvKeakGqrRymr3lmxPAEYny1ws0outkZ2xN8FVfYs340MKENgS/F3jGppRoDBJLXS1FQC&#10;BAoEOYJHJBfAG7kGPJ0egy/H63CrwCxdjXMHa3F4tAoHRv0Yl/SjIuODL+WGK+uBK6PkgysXZApw&#10;mynnhYtA5MpznfM7a76bi89z5Xmufuf5244z6T5pN7wpDwIpH5rSHuyXCOCQWC3OGKzEpQTO6wm0&#10;mxOVeDxWhz/mxqA1V4dsju9dKOe781sIgA77JBCSeWbz1dYxkufzCwUClJgjk3W2mErOvBHwk8la&#10;D7ZUdOvhrkE6Uo/EH9hQfYXbZOVJ+UHKqZvqcE6RbRYx75fynvKhZIMlU4TMFSpL2RBLywmyK6ly&#10;X0FmeVQT+isrKAcETqrHOQ/fj9qAE75LcsP3KWPZkxXKPqhhkM0nHI/+Hz1ptkFBoSIFyXWGH8H3&#10;5jb37V7+/rIbAP8ZC4VMBmlnMh3WLaaB3z6Hbaeebh0cGqMr1TbnLTNV1/EJExPUyAD+puoTZ6sf&#10;aSpH9CNNVFfrkV4bRmqlnIzJxmRLEstbTLDktux6Gu4ll4ziAlayW/2sdATP1VWIf7cR6e2jWNll&#10;z2NlFXuRWifwI8ioYudN/STgDdvazK2E7CiXJaDmQjxHrIlsRQAplkcVtSdXQSCpJ+sajYWJJpyX&#10;rMER8WqMSZYjkCZopcuZ6ghoBDaqvq6SiyDGNZ/nImt08fkCNTeBzE1gc/OZbjIvL4+XcdtVKuPv&#10;Mniphrr5bP128f1cfM8yvk8ZWVwZQbmMYFVG0LZryDrtvgJHASgZrACzjKDoSvMYwdWbDKE6HcLk&#10;WBAnJ0L4LFnnulg9Hk/W4fVsA6K5RkfFJqCbSs37EmGYB2ooHAAUi3TcdpgnfGaW2zkBIp+d576s&#10;rcuZx5VId1Uj8fNGRO+qROpWqqw3kGXOY2LZ5ZdJHRb4MWn0iViiOqLI5nNLfciuYv6vqkT86lGI&#10;HD8GiXIydTI/Y30EPdkH1XBKdhSdxtygCIpSi1upLu+4bAaGtu00+ZPmsRv4/vtlNwD+XyxyZSlY&#10;/D35Y2kMrwKTOv588cFBdN+4EP0hVgCBHwVTvX05r1ptgpaN4KCwewhEFOYMATBZS9Z3GkFvfjUy&#10;6+ROQaZhatOw+iQjuxxwqUbZMDNTs1iJbihDfL4f0S/WIfFCDRIxqsmo5XuQ0RB08qzUJdm6CCz5&#10;gqPq5QgeYjIOE1TifcisslQdVcmlIuYL1VRfq/GLVB1ZVBNmJKpwVCyM6lQFQYVglyU45QhUWTc8&#10;OQ9BSYBWBg+TnwzKR3bn0T7eW2AlkPPweV4+x00wcfE5ZXy2h8d9ZGMeJjcB2Evg030EmG5e5+E+&#10;D9+9jCAkwHMT5LwEOC/B0MPrdY8yApGOeQWmfKa2y3iPAL83nK3gPcIERt2TIClGKQbJ5CELrScg&#10;HpEI4zKC+R3RRvvedqrSOaruZouU/ZLvWuJ1crFRZ4vsi3neS8l6ndm4FMmKC3wX5a9MCiDbzjIP&#10;E6+TGX6tGjE2ZEkN+5tHLYBlV1pE5kgQ1DBCOaNrpIkYvrFDRc5ZSflYG0L8GqrHRzRZAFmL1i33&#10;JwKeGlMFu8h4ydY9IaSoPSS9jlrcNnYvtN51J1LZvAGgXGQ0B4zquQJrqEMuJ3a4e7FlNwD+Hywj&#10;vWzFfBEZAp8Mz7lsluquxu4CXU88gR0HH2yCKDtNUYE1h4U1TzW3WEYmQCHWsCi17PFgBQbf34TM&#10;zQ1IbwiisJQVaT7BaVEZSjbygoyDlURG9OwyCvyyIHJkE7nr3IgRJKMP1yL9eiNVbhnpxfTCKObK&#10;rWJar6gqLEHE6aklU2TKpqnuEqAyrMB8MR6nSkj2MkiW9/tkFe6iynhurAmT42H40mJSwyoo71Nm&#10;ieDB+7oNlMi5CEAegpWbICeQMaBi8vE8P1VcAZabgEaIMoD0Cvh4jc7xUAX1FMvh1X34LsYKdS5B&#10;x8v7+7jPY/uZ9Ay+owGjruXz3ARCL7/NS1AV2AoU/XzXAL/TQ6ao/Tru5rZLx3m+z0BY7JGgyH0G&#10;iAQwV8aLEJnjgfEQzo7WYAPZ7bOpagxSdUZWdkWxQeUjWRq/qZCTHZR5KYDkfeTALftoqcS8FePm&#10;eWKIGVQg3VOP2NMNGLyd7O5WXn8rgVImi6VklmrY5hNotZZTNctd7ko5AmVxGRvNteWIXUlGOakW&#10;ccpPysX7EvQKnnLKFAGQqnCGcjYQcjlO8pQ7OdLvOOVkDL3wojFBhd8qFNNIU37TlN1C3rEZ7l52&#10;A+D/0TICgGbnI/gl8xkTsMhQFDuvuZZqiKKsiPURjKjmOiM5CEBuqkliferscPkRKwuj/7A6qjpN&#10;yK2opKBToBexMpkvGQV/MYFvMdmCkjo6FhO85ocQuzWAxOIgIt+uQ6pFw8hq+HQZ5snyWNnUWTHi&#10;V+eMnuD1ZFX5bBApgl6BgARuW8dAMYyBbD2eTDVhfqIWJ0QrUZ0kw5PqmBNjcgBCACKW5SkSMixJ&#10;RRX4kZnZb4eFGcMiqDhAFiQABhAmO/QKjARywyBVxrXUWirIPJvnExilIEuB1T+tCUe2T0l3HfnH&#10;N7LfAX5XiM/26h34nV6q6YG8nkkA5PO8ZHFeMlifwNFY4TA48129PEeAaio6UxnzTMApMDVVXd8i&#10;FT5Thkqq98dGqnFtrBbfTDWgO0tmyAZGnSsCPvkTqtc4wzyW3dAZveKUhTFEPludRdonB+wU2XT0&#10;d2MxdC/Z4XyC1U0EswUES4thSDa4lPdgg1fUMTN58Lp5YoQs/+Vkkhc0oH8vXutSZwnfQW5TbmoQ&#10;mrvF7aJWQY3CXGekWbjQXlmBnZtWIyHWR0nJs7HOZsgCi9JcHFn+T192A+D/xSJnZg1RUjva++On&#10;0DX1fcb6FHElLQdWqbcGgKwQTBaJuUw+fz4M7TUayQvHUeArkV7F86gOKWCobEFZRUbmWqquEyuP&#10;QLiAoHijl4wviPijVHPb6inMdUy8jhXMGXnBa1hxZZeSI7I5B7Nym22PgASyHrP5UaXrSdfi0WQ9&#10;ZiercVCiAhVJglGWFZ/AIDual/eQ+ijVU0m/BQqyzzl2OYKUVFX+dhOEpLra/mGIEjskRyMsK/mp&#10;DPr4pi5LhEFU8199djSaEhNQH90X1f37oaJrMspbD0TVjkNQvW0aqt88nOkIbk9H5Y6DUdFyCKq6&#10;DrJz66MHoC7J64qjeO8qJg8Ep3xLA049R8DpRiXcAkIBLwFPQOl6a+18h9YCQDFCB+QJxgRCU9N5&#10;XzdVc5dUaDYc5fFKTCQr/CxB8eFkJXYwH0vZWgcQ2aiYvZBPFVMUE8zz3gUmlYHAMMvn5KRGy1ZI&#10;IE3+uQGxB8jqyP7SLF/ZdBUNG1KFqQWYy4zGI1vHFxtB+XhSXlKLqzF0xlgMVtWY64w6SDJe7qcK&#10;LHug5M7szJRD9SjL13TnaR/CwCuvEJhBBliy6VEdt63dILgbAP8Hi+Zz0Fhem4SI+aUsS+WyaFm8&#10;Et0+efYT/Ah6BTdbZYsEQkGkEGb5G2ypM1J3Q2R9p9UhsaQWhdUUaoHdQgIVW/ocBbwkoZcTrVQh&#10;GcwXUehvdJPxhRH/VhNSHU1km5V8dhilnHpueR0rqtw5zJXDVDFWQu53mKDseVTdqDYOZGvw40wV&#10;rkpUU7WtIsujSpgnEBDApKr6yKCkcvp5fiBXTVXRAQ1vgaBi9jtHPfUYGxRHe/ufoE97BEDlhKC6&#10;zF6o6yOYvXEMan95NsY8chVG37UQVQvWo/6K+9H4qR+g9qRnUHPky6g55HVU7v8Gwns2IzCqFf66&#10;Nvhru+Cr6YO/phe+um746zsRbGrnOS2oPGAbqg/+E+re9zwaPvAMqj/zOCrmPIDahRuxxx2LMOqb&#10;s1Dz3Gmo3D4NjX2HojG9JyHSx7dyWOYIm/QQ/JTEVqVK67vEHvmL3yw1WaDuR4gNRlV22IbJfHWx&#10;YXDxtysVxt5sRC6Jjca3Eg3oEhCqZ1ysj6Cn3nLZWfNM1nPM+4sNipWbE7kaLUJ1nmWZfn0UIl9t&#10;QlyRZ24iaLLspRbLvcmxExLkJAvaN5/q9VKWq9xurq/D4HSqxgqOQSB0OkT4LA2V9BAM1eh62DDy&#10;t2zRbfVj0PrgV40JKmUVml+TwRflJiNodDrw/tOW3QD4XyzmXU+5yBaKNhl2hq2mRCX6p9fR/IGT&#10;h1mfhqgJ9BzGJzcXdXqkvUFTd6MEv/5JDYjPbUBOATfnU21aRGFX5BVzliVYLipDcglVqcVszQmI&#10;yZsCiC5n+k4V0u2NBnzWmyuQE8MjM7FhYlJvqV5qaFqOFVg9uWarKoSQKlTjRQLfMoLegYka+FIE&#10;PVVeqZ/G6lTJxXIIdKzc6ojws6L6Wen9BNUAt9WBIBZkHQz2z0VACRiLqyk0ob5nKmpeOhn137sA&#10;eyxfhZrPPoSqk3+GuglvIlA9gFBZDgFXGj4XlUMSWiXWTZlHLem3Br1on9LI8ZHtkWMkN2/9Vhq5&#10;ftdrlfx8TsiXQCUBtHrin1F96o9RPfNejN14I+p/9CFUv34sGgcO5NvXEqzDzFG3sUcBo0BceVBW&#10;DBEM3Uz8fm4Hc+SxprYPA+YIQ1T+Mf9lMpiYKMfNsTr8LlWDJFVvx67KcsixEcwR6Mj41EAZGBJc&#10;xQRLRTZmRUW/UU99JeLNVYg8RPX2lgrkbmYZUy6yy33IsQGURqCxxyNBYS16zeJyZNaUI3p2I+K1&#10;NbDZ8SxSULkBIagGl5SkgXjZsDLD5DLTOmcOUkMRG5GUyRaQzKWdcP0K1vEfuOwGwL+zmHrAVBj2&#10;6yvkClR5cwZ+Xfd/DTtHNRr4Kfx5nkmMTy4tclbV1JGyAcqPK1IVQvTMMWy9G5HXQHm5sGj86Ih6&#10;q8AEGr3BlFgWQPxWpgUhDD5Wg3h7PZ+nsbhs0ckqpOKafY/VVj2R8kfLqZc3x2fmeB8CV6FUjbZM&#10;Ix6IN+BUqmyV5ppC7qOOAes9VadAkBVYvbCs8mQkUgHVURHOhBCyHtyQncNqbupkFRXZhlITGrsP&#10;Q+OvPoYxX7gFdbPvI9ARXMa/hnJ/HGFXhECXIwC9DV62LivBW0bo9mbhcSvlmQpwu4s8pkRg5LqM&#10;a2Wdkoef4iWQlfGckeSx86xO23Hdw+POcZtrJW3r3jrHnu8Art4hwBR2ZeBzx1BbHkHj5BdQ+5En&#10;MWr+RjQ9OhNNfzwTTbHJhKBKY4pU9g0Mgzmq7mLEbAz8ZG8GkQQw2T7Vw+3PCyDVgMh8wGM8vyIV&#10;wKmxMO4kK9yRFRAS4PLlKGWoBRDssszjQoYAqEZKZUkQlU9mlnlcYG4XeE7yjVEYfKgeUWoHim2Y&#10;1jwqbBgtaCvVZEXTtviF8gbg/tw6RbMZhdiRjUgQAC3ggjtkDNAJzFrmdJRIJaacakjd9mlHoudX&#10;zzrD6SjU+Uye77EbAHcD4PBiBmKBoFReJgFfLJLEjtlzbbKblITK57PABZpMWz5ZYn/q8BAIan6N&#10;gYlUd+eOQXFFCNllarUJYAvJADQ6YLiTw8LCL3Qhe5MfsfkhxMkAojvqCLYK50SQIwvJGbDxWlYQ&#10;lMJ8E9mYpGqph5cVKR+mOl6FX6TrcE20CpPiYYIemV6W6hyBTaAWorqrdTArcBMQlsFN9VadGLLj&#10;yd0kwAqpak6+R8CrR2PbdIx+4lyMWbEKtZ/4DmoPeBlh/wDZXJagQrDhmlmBoECG4FPmzSDoS8Lr&#10;Ttu2h6DnKyN8e9LczhDIlPLDoEeA46ePJGbnW2kEQG0/67vWI+D3NggKWAmkLoEpAdCTh9dTMLAU&#10;uHoIql6tPUW+AwHVkyMbTfG9eZzg6OP9vdwOuhIIVr+J2sOeRcPMOzH2C3OxxwunY1R8H8JhuayA&#10;5GchAp06bwh+bCxkNpDdc8QkECDw+flbzNnDhsZ8EgmEB0RDmDdUj2fTshOq80Q2WJd1mBRZFgI/&#10;xw/TGYUj96QiwbAAAmWxAbGXRyN+Zz3SNxD8CIQWbXsRy5vMUK5RNsWAhj2SDeaXUfZWVSF1YRMG&#10;mqrN1myxIZlZTkRq3p+AGPd7kSUbFAh2hsNo23AH4pQoKb+7GeBuAHwL+DSkTWHJs/wp4Rj8y6to&#10;OcYJXlB0BQl8YSQJgJp7w1wRNGSJAqaeuUQggKEzapFe3IQCwS9DVVbBCGTTc4SYAm2CS7VmHlvm&#10;eV5Ev0jV6S/1SNkQNYIfmUeMDC2boQrESia3FgUSUGipLCsayNJQqsBApgYPxkfhQ5EqhJMEPbE9&#10;sjePjP9WOaW+UqXjvXysXF65hnC/2fdk/JfaZyyvDKOGJqDh1x/BHhuWovFj30HlPn8mQEQJSEUD&#10;OrG7AAHHT6AJEID8niyZXQZeb5rbApoCQYfARwB0GyMj8A0zPo835wCTsTQyQQGgR6xPgOWwOLe2&#10;BVwGbgRJN48bAGpbwOkwPI8BHQFXTFLnC8xGmKCu5TV+nustE+vj+9r9qXTyfn4eC/LaAM8lGTL/&#10;YoGt3YPJR6ZYXtWM+um/x9hrvoSm71yF2raTWCq1ZIeOvVM9yrIJCvTUw2zuPmxo1Euu33K5kQ3V&#10;VOSkD3WJIC6M1+Bb8SaksxrXzIbM/AZZtgS+osY8s4Eq8PoCr82QMeZZzsxl5PN1iP12DKJbKpC5&#10;iRqGXKTUgM6rcMBviQt5hTtbFCYr5JoqcfaGJkQPa0CSLDBL4HNmBZS7jJtruczwPB6Tu0wf0/Zz&#10;LsZQX7fZBSXzcuiX/I8sVifew8tuAOQyUshaSwAShL0kOZfaxJ5vP4bWUXuaW0HBQ6Esk3rBbTcF&#10;uCxMoSIgMimyR58mz5nRiMKqChSWUVCptozMamYjAWTQXkC1ZSEF/cYghjY3IPpiHfJUfRQ01OLr&#10;iQWw8lhQAlayHCuL/MrS6m00FhHEtnQNVsXHYUpSIy8IY2Iew04iVNBMRfOqApLP+ckafUWqdwUl&#10;qrjcK7tXjex4gxPQ+KNPouG6u1Bz6PMI+foJAvG37GuOOikQEjg5zE3AVMYk1dIvoCMQerxigAQo&#10;gpgAxy+gIytzE+Q8BD4v9xtwkTm6lAzAeA6B0UXV2E226PfpXgWyQIHiiPpLQOM9vD5dk+G1AlJt&#10;8zwmHRdjdFRo5zof30P38hpAFxFg8hO4fWSBAX+OADjMQIfvb/fQc8Quea+3GCjfM+BKomLPN1D7&#10;me+h6YFrULf9cIJhNfOQDQnzUMAnd59ALsxGp4LgKHccgaLy3uCSjJEp50Io7sXxySp8JVmPuDpN&#10;eH6RjLzIMk0S8JIs91KOmoWYYJYgRbXa7L5sEFOJagz8tBHx5ZSrG8PUKMga1ajKcVpO1KYSB2xU&#10;kGbty62qxuDZYzFUXU62V07Qk21QJhoCL5E/46MsEgSTXq+ZcrYeOg39v3/JGvsEAUF+rv8py24A&#10;5CLgM/CTp7yCTRKOZB/pWLsJXWpBKSQ5b9A6NzKsKZoFTNF9cz4CGtWNCKnE0GH1yM6rRnwDgUwt&#10;9IJyU1k0jE3BCrIEwxwFNrXAgxSFNv4Dsr5YPZ9USWEPvDVyQwZ0jdBw4umxZTfgY+L2H7PluCk6&#10;BnvGqgl8LsdthYywjAxR9jwbDia7HqunjPhhViRTeYtVrEoeViU/6vv3wahvX4jaGV9B3YSXUemK&#10;kf0InEoIseIHPDG4qcpSox8GCAENwWJY/bRkoCHWRqZFEFNy1FtH9fTaNQQqAluQLLEqmEClP4Ux&#10;4QzGBdMYF8hgUkUKR1bGcFTNAA6tjmF6eR6Hhgo4PFDC4cEiDg3nMS2YwWHlGRxZk8T02gimVEew&#10;N/fp+nHlKdT7M6gOZBEOJflOCT5X7JIqOtd+JmOJZHlBfouA0OsnOHL9tyr4SBpRufVtPk8CPgJp&#10;kAy4gvkSdKVRMeo1NHzyGxhz31yMajmYvLDWLIeBkhzBK1gWZNtShdXRNAKBJTJDgmC5XI2yVKip&#10;Gp8QbcQDyRoCYTWBMIQS9+fJ6jMsY7FCdWhlWZYKxmAO7Lx/no1ZooPs7qFRFoUmTc0htYIyIl9B&#10;ssDiUr4kG1cLcEv50oii6E2NiO7fgDSBL0UQzFJeNZeM4koKEGUb1OgS+a62NzWi+3vfscCrTuj9&#10;9zbzG1l2A+AuiwWY5DoRi2LnZTNsHG+JAJfxVdjQtSxbTidyi2wpLlN5B6trEPlEE1tlts4axqRW&#10;mICnHt7SErbM5tBK4FzoRuomtrr31iK1vYGCRlWHrX2uQJArEvQUwYTgRS7CbbbU5Bk2LpUq0SuJ&#10;Wlwbr8Joc2Fh5WIlCZJ1hAiIYiAa3aBODSfJr60CQYKiQK+SbKVpaCrG/fBCNFx9D2onvULQS1rP&#10;bJh1JkRmFPRIXWQVY/Jx21+WJhAI9JSGAZCg5xLT4jXWyUCgcUm19GUQDiZRE0phHIFoSnkMR1Sn&#10;cHxlEqdXZPGxUBrn1CZxbjiLGeE05vDcmd4CriAYzeW11/pSuJZAeQ2fMVeJTO5qMkFLBKtrfUVc&#10;RwZ4baCAq4I5zCTozQymMLsyhYtDWVxUnsW5fN7poQROIqgeXZ3GtJoM9qlIo4HvVM3zywMEdAKw&#10;ANrDd7fv+BvwE7CP7BOAi0mGvEmmLEIEWZ+P+3i9YwqIIrz3Noy66GvY87HLMbbvUPNIFCsU+5OD&#10;tuMv6dhYAzk3AmyI/Ey+HNkhVV5v2o/3UzV+MEZZyDRQ+AhQZO75jHr0gygND69TqDEx/wL3JVmi&#10;ST4p9qfRiNxWSXWXiG2RvgmCcp+RvC2iejsvjDQb2/haqsQr6pA4ZRQSPja0lNeih+eQ/aUlzwRB&#10;DcvMsHGXq0yz389Gf7XZvLX8J4DgfyQA5vmvWChS1VQqsNV1IrmI+EfbOrH9xFOo0joDzgsKWU6h&#10;sci9VHVtXK/YH1vVoXE1iF3ZRJWXasly2WTI+GSgNtanbYKYon7c5Ed8hR+JZ+qQzqt3ly1+iedT&#10;hVKwUQFhKce1fPoU9052IbLBN8gQrmcFaUgR9GzAvzOETL2SATIGV6GKbMNnlcsZK+uwDqm5Nfy3&#10;98vHYs8Fd6N6+ktkeUkDLyWxGj/Bx0eQCcteZmom1UdPmswpzTUBz9RXAoJsZaz4Lp7nIliWU7Vs&#10;IogdEI7icILdqRUJfJrAc0F5DpeRvc3mdVcKxAheVxNoZisRdK5k0vpyPn8m7zeTrPNyvsfMt37n&#10;uSYwct8VPG8mr5tJMLqCx6/guTqu7Vk8doXO57mzeM4snj+b21fyXa/i76v5/KvJTGf7sgaQ5xEg&#10;PxlO4qTyKA7iu44lKNb402StBHBTufmdvJ8A3uyOUqUJ0KY6EwQDvFeIwBxkClheaV/JgNCxG+ZQ&#10;fdArGLvkNjS8egqbNbFtlYPTu27DAVleGhUTItPzmbqssdIsU7nRZNw4Me6MNCnwmDq1SiYXbDQp&#10;I0XJBYFQMQuhzhOqxopirUmh+n9Yh5R8R2+lPLKRVVRqc5xn42uBMuaRGcoUs7Ic8UuoQtfJXUb2&#10;QHWKsBFXLMoyPm+YFcqTIUIBabvkYqQTUSMDWWpECq/FKuLYxOUI+x7qL/mPBMAcQS/LD88U0kjl&#10;U0ilNAsvMPTii9g+5WDrJbNxvNarKxboNgDMSg2msCRdIQwdWofY4lpkV5PxaYYxubTITWGxIn64&#10;kaZAphYHyPqCGLy/Eqk2+fOF4fjyKUgBmR4ZmsaR5jJeJAhiaW4r8OdQthZb4o3Yn+qSqbpSb/VP&#10;Ki4rg/nlCfCYglSP/aVKA71qqknVyb0w+tvno+lT30ZF/R8N+MxOpjTMcMTo1AEg15RgWcZsb8Z6&#10;+Pra7+PnqMPC7SWDChA0KmKYWhnFh6h2nk0QOa8iidlkRVdRvZ3Fa2fx3gI2rZUEVPp9uQHerunv&#10;7SPQCQgJYgLEy3iO0t877+8lAegMftMlTJfZbwIk942ApUB3joCVwHUZWeeVBO9LKqI4syqKk8vj&#10;mMrvGR1OwO9PoMzHBsDyI23Mr0L5wrVH9kk/1Wapz8yXXd1yRuykXqrINXXb0XTut9D0o8tRm9+L&#10;QOhlCauTJMBGS6BXTlZYTkAMk6kPl6fYYr4MgaQXn4hW4tepRoJgPeUiSPChelrwE3jI8gioJi9M&#10;ajydSD+ViL3WiMR6Nqw3+qxjzSZp0lQI5jLDFyQTtDlMVvoRvZlq9wGjkJFzvkaLyHmf62IZGada&#10;umEnS4Hg9g+ejFhnr5mC0sWMoV9eLmEEP/nGvleW/0wVmIWYLeaRyWURzTmdHV0/fBIdoxoN/HJy&#10;HJVnPdHA3AiMCbJldXkQ95cj9tF6ZFcSzJaz1aS6IdWjsIxAKfcWCl2ewhedT1BTpJZf1iGb1dA1&#10;qTNskQsVzHQJMu9PAJN/X54MQQPui+kafJUt+3GxChue5s+UmS3Pw8pjQ7dUaVgZ3PztI1PQKI0Q&#10;K0Yl77Xnax9A0+q1qDj8aTK8LquU6qgIyS5mNjqqsny9tzsMWJHdOeuocJHp+IY7NMIEglHlERxU&#10;lcQHCXjnkTFdxrUAby6Z0lW852zeR8zuct7zMrImgZDAxwEkJ/0tUP3XqTic/t6x/z79LWjqXS7l&#10;O2qfwzAJgMyH2VTZ5/CdxRxn8ptnBVJMaVwczuAz5Qm8n8B+QGUCdeEI3IE484n5w28O8BtDTOos&#10;UaeOMWPLy+HEvCwnUMqkIAwJeXtQe+JP0fD5eWgYmIoKQmGIjV5AjRXLzUM5kG1QZSog9JMJBqQa&#10;Z3xoivpxRbwSb1qPcYhgKJmRrFC+DARdBCVpDxVmK8zw3pkYge3xeqRuLkdBU34uIltcQJmiNqJG&#10;WdGECtyXXyn7YDUSH6xGzF2BNIEv7dPQOQIhG3Zr7A0EvQaC2w5/HxLbtlv9SJMCiv1JK3Yg472x&#10;/EcCoAoxx6ZM8ykocGnnVx5AVyhoQ9bSXgJamfyoJBAUJgqCpNzm2m2oQnTmnsitLoemTizOp3Bq&#10;LK8Gsi9mrVCv7wIX0je70fO5SqS3sWUmK1O4pDwFv0AVxgktT+G01py1B7yGjOAVtvxnx+rhShPs&#10;suWm1gZ5nZvqsCKiOGNXneRmkr2pgtA36vlTMHr2g6hs6CULIaOjSib25pUtj5Vdapx6ZAV8qqxO&#10;BwCrkXpjuXYT9Cr8cYytTOHoyjg+wzSLgDcnSIZHALiSaRbTDFb+S8iALmNFv4z3v4yvLSCUmnoZ&#10;0wjw/M8BUNc4IDXDkgNkf71vZP/bIOekv3+vkd8j52uf1OnL+Z2XEQQFgLOYJ5fz/S8n4M8hw5tD&#10;4L2Cqu1lVJmvDmQwN5TBhRVxfKIigqMqIxhDYAwS/F1Ui13MA7E+udo4eems1Ynk92fgJZDKLajc&#10;fCXVAJVQOeUVjNq4CHU9k1lebjJ1jcaRocL5J7OFAjSojGXPlRuTi2A4LlWBjakaRPPlFFi/yYnY&#10;n9Y23wrZYYYNYIEgqVnwcqhF9I+NiGyoRP5GAR/li8xPazlOayxxfn4YmeVscFdUYOj8cRiq1hzG&#10;vJ8CdhD4NP+0DKEKsJDyUXvh7x3UiGKvbzc3GTFAsb/3kmnwPwIAFRa8KHufWjHqujkyv1Qpb/S+&#10;c8tGdBPc5OYivz45NOcVVsjtM2Ox1ISUK4johDAStzSgsJr7FrHV1UREBD4bz3srE1vb/K0+sr4Q&#10;kt+jEFJ4zZeLLb98vjJUW5MUfI0DzVPILbIyt2PZKtyZqMaoJJVYqkIaZiXGZ0PQqC75eI4inJSV&#10;Atx2xrRWEfjqf/cB1F/0KELBqNmizH2DFVP2LLml+AmAYQJfkL/lo+djBRYgmisKjwVDaexJdncK&#10;Wc8F4STm+LO4hkA3W0yMgGFqKe85m0k2t8sJEldyfTWT1rLRXcY0i9tXEBjEBC/Tth0jM2RybHxS&#10;a4sGZPo9Q7Y/AtAsvsMsqtAzy7K8nuDkK+FKPxlmoEAgKuDKAJ8X4Pv4yNiMtfF8Nxkb00xeP4PP&#10;1j0vNbCT3dBhewK8GXzXGfyWmQQ8R70m4PG5et/ZXM9hI6F3NBsj9+mdxWjFDE1l5n30XVczz9Tp&#10;clY4jSOZT3sE0/Dxt1xyygie6gU3/0epymTVIb5nuIzqM9fyjfSTLY641tSMfx3jNi1GQ89EsnYf&#10;oUwdJrIPehwnag27Uy9xhmWeryQQsqRTbpwSDePZpNxmCIRqSCkPCsmVpWZgYc5KPuTYuGoOF00E&#10;le0lCH6FWseNlDVqIDYPNJMiUOeWCwgJngspl2t9SM6tR2TPWqTV0eflORQgjWrKsh5oaKc6SGQL&#10;b91/IiK//6MxP0U7pypD8qB5rak9kUWMgMi7cfmPAECBn0LWF3N5JHIZglHBxkK2zZtnzs2ye+Q0&#10;MTWbdA0dUtiqtI+MsKwc8bIq9B3fiMTyWuSXU00l4JlT8zyeT9U3t5xAyJY2cytBcnUNIn+uZWtZ&#10;z7urF5ctMAU0SUHN5Cl4cnPIyNdPgQrK8YtkPY6LUtip7nqzHtRS4K0XkeDnhG/yIZytJRMMs43n&#10;cTRhzC/Pw+iP/wBVwV5WLAIbAU1qmZiIkj7HnIr9Oeu5DLGCusQAzbCfxbjQII6o68cna2K4KpjC&#10;tT4BmwMeu7Kov2JTYkgEk8sN4AQaUikFXmRUfP5sAsosA5WcnXcZ2dUsMqqr+A7XEFivL4/j+mAG&#10;i8ozWF6VwEJur6pOYX1VCmv9aaz1ZbAhlMPm8hy28JwtFVlsrswwpbGR+1fxPsuorq6u4PlVvEd5&#10;GovDKazg9sJAEvPKY7gmFMFcqrOzqe7P4vOvUOI7XcY8mkEQvFzvzO+YZUnbTNxv6jC/SWxzhFkK&#10;3HW+rjNQJeDO5TvPJQCeQ0Z4RNUQxoSj5gwuNVmNS4Ckyyf1mCxZ6xEfQwGgzAsVfJcQmWHlfs+j&#10;ad0yNPYejjChMKROLAJfGRs+f76GQBimDEgOFAORPD/jRUUigGuitdiWraccV1hHmQBQDalCnMlG&#10;SDjmb40ZZwNdrEb0Zw2IzC9H3sYRE/CkCt9KFXehI7eZxdxHJhhb1ojewxoIdBrVRCapXuIRdXi4&#10;bmgccUvDKHQ++k0jDeo0zBSTVIuTyGVFLnYD4Dtycfz7BIAZFFlY2XyWBUj2x4/uuO5qm4hcYydt&#10;FAebaflEqXcs7Qmw0D0YClWi/9NNVHEpcApgKXVifsACWRY0MbYGq5Px5a71IvqlKqR7q9hKUtWV&#10;IMq+R0VVseDk1pCjWiOVRcA3lKvGjbE61ERl69M4XSf8VKBQhlBOIaXkYKsoJawcvEc1yqnqfhKN&#10;5z2GUKiLjC+HclbQCk+SKhfVLlYwBwAdNVcjIOTSIodgF9XZBqp276tI4IyaKC4oV+cFKzmPyx42&#10;Z4S9DVd+S7yHs3bAwGFLZGpcm+2P6RKCg4BupoegQ+CZS0Z5SziBpeE4VnO9LpTERgLGFj77Nr7H&#10;7QSmOwnEdzHdzuduJphu5v228Dmb+byN/L2R99xkqcRtJe0r2e/bePw2Xne7p8TrR7YLXBdxB4F+&#10;C5nZJj5vfSiBVeURLKkYwrxQjMCbJJNMYyZBdqbel/dxVGIyRTJmSyPfyzTCCEfOMxsinzGDIHcp&#10;n6le55ksxosI1B+timEyQbmc36hyUL4H2PioQ0kjaGQ/VHn4mb9esuygN061OMtGq4iaKX/A2Ltv&#10;xZjI/pQYqsL8G8hVmdO6xTGkahwadp/x5cgGM25MiVfgsXgj8jkCW54skDKVZYNZJHhSXaHcea33&#10;WPKnIXXx1+sQXVeF/PU8d4nfQmupc0S9xLmllE9Np7CEKjSBsP/kJsRcco/h/aj1CPjeAkDWCRs+&#10;5/GiY8OdsHmJNeuh6pNU4oIUZC0Ck3eXD+F7ngGqMPKasKiUMztGKp1G24xLbRhQkQWe9IUQ87uR&#10;NLWXQsHWT+GF+hoqEZ0xHtlV9UgvCSC12GtOp6ZCUIiyK3j9jdx/M5nfj+oIcPWEVrbGOaeFdqID&#10;+w0AHbWXrC8Twk/I+o6NkfVpciC5SVANClHANVxN0Yw1TE1rBSPgWWjaegQar7wflZVdrFRUucho&#10;gmRyGncbdLMyqYODAOD46hXNTmXuHayUe5EpnVQdwSUVccwi27uK180m8M009pYyO9gsnj+LlVQA&#10;KPXR1D9VelV+JoGhVFsxu5lkPLMJNNdQJZxPhrac63VkRpsIdpsDCQJdhuCUx218/ibeewvvvZn3&#10;2sz7bnKnsYnsaz33beQ5AsANBMD1TBsJQgJCpdt4vtLtfK6zrX1F3M7vvoPnar2F127muxlw8pxN&#10;AlI+bzPvf5s9N8t3INB6+Ry+70Z++zq+6zLmx7zKFN8/we9I4Aqq4XKvEfMVA5TtUqqvsUI+R98t&#10;dqg8kpp+BfNX+Xc58+8SfuvVZLnXBHM4tzKKo6v70VSehAI/2LA/3s+GEcoswTLyehMoZ2NRI9OE&#10;j8oqjwddg6g77PcY9/VbUYM9yPLlwK7hiwJAdYBpyKIbVWSBkgnZhr0EwYuj1Xgz3Uh9tHwY9IIm&#10;bwX5DjJlCuVISzXmHeO9YzD4QB3S13jZiLPhlm1QjbiG0hEEswvZOC8pR3ZNDaIfIhOU6UdjidUJ&#10;SHVYrjEa7qkxxFYvWG96bl2IKO8u8CvknTBxVtesvtnmu2Z5bwKg7H1qiYqanrJg0S5SVHrTbLFa&#10;PnsRhqxVc1xd5Aslym8hrHxOIfePrkTs6nrk18qvioJgri0UNCaBX36B44mfXBRG8vkxFIUaqh6U&#10;dOutcyMj4dO29eCxNaWAZrLVWJqoRFVCRm4nIouE2wnjThWXwBnKkQUQKAV8VZlGjN24GNWNO4cr&#10;E5PsSgQiVSgbgsbKFLBExqHeXPmnsVLuTbZ3enUCVxEE5/Aac1MxEBOwqWJnjc2I4aiy69hMVnJ1&#10;aui37GuX8rwrqN7NDeRxTUUMN5NRrSGLuY1gdztV0tvJiG7jNZt47w0EDoepEYyUhoFpJAnk1vN5&#10;BlRMmwgQG5g28TkCuC1c6xoBmoBtE99HjFDHBZT6rSQg3cj76NoNPNe5ZoRBOs8WiDrnk2XaO+le&#10;ej/n3NuYH1v8eWwgW1wZzuBWgta1IfVyZ3Ap81K2S7HAy/iMGbyPtmfymZcxL0aYofLQfBp5bAbL&#10;Yw7B8io2Qpcw30+sjWFcZdz8LOUu4+d7+QnGfl7npZrs4XlqwNy8nzpRVK5+vmPtx7+Lsb87jVxf&#10;zkweuCkHAaq3CkkWlKM75crpDJNa7MfkRAiPpOuojzYQCGvICqnS8hoFzsiXqM3I1UqhuHivXG4U&#10;Bh8nG9RY4ls0bpjnUpY1tjhPQNTEW+a6tbYOkY+OQ4ykQBPxZ6kSa37irJfnUUsqlAWNEXYzNc+7&#10;ydThTDFL2S6ZWpzPMwkVh0Hl3bC8JwEwV0pDYb8VyUUFkyBEJQiCrRddhqiYH5mefPzUwqnLXx0e&#10;Ch6Zln/fntVI39SAzJoKCkal05umIAaL3VQfHCNy6uYKJFbVIb6zkeqARnKI7amXjhLNdUFRPzTF&#10;JMFNQ53+nKq1gAWuZAWCaYo31RSbRIjqSyjjqD4asiaXlmo0YNyPz0Pjkc86vYusIOp1dEZfEOT4&#10;CBv8T7DzEeyCZCMKFBAiI9y/Ko4zqlK4MpTDPFb0GUzGYFRZ/yZJBb6cTMmxjVHd47NmEBgvY8Wd&#10;E0zgJrLGpUzrK5K4g8B3F9VYqbB38FliYGJvprYq8R3/q7SB723ns6Jv4ftsInAKNA2Q7H5kaXwX&#10;MUSxOIHXyL21vYEgs17n8V6385ot3N7IazZxv95lV8DdYM8T6Dq/tdbvkeMCSYGl2OndBLl7yRJv&#10;p5q8hixuIdnhdQTFq5QHbGTEkJUvyp9ZYs58F+XX37rsqMf5Ut5PnTXXM5+uCmVwFvNtP7LvIPNS&#10;4Cd1WGOkFfxBDZW8TTT8UGWqccgahlgT7kLTTZsxquNwAqFMInKB0rwpmtdENkHHBzSYVSNKtpgo&#10;x+xEEwayFRT6IBt4OdQT9EqUO7JJTWIvFxrTTCin0d/WIEHGl6YMj4TczzEVFhEw1cgvpWazkkB5&#10;0RhEy8PIK/S+R14RwbfUYYsvyLVIROuixQaCwrys4mXmmVjf1On4blnekwAof6VCcXimfP5O5XJo&#10;veAi822SQ7MovU1NyVZNri7ygYrL5jexBpkbR78VuNRm8KL6W5rvR24pQW05VYbr/Ri6vwapSCPv&#10;LSM0z1XvnPn0UfAooOrwKFGV0exq90cbsKdUXgpiIO9BeVbCrAl65AMmnz4xQD/vVI5xbcei6Yr7&#10;qd7GUE558/mL3E7YCATHxjfsdsGK65V9j0wiHEjiAFa0s6qTuDqQxZWqoAS+C1mBpbqpg0P2Lqus&#10;XJtqa+CnCi0nYTIYXxpXBrO4pTyD9VQV7wgw+bO4g+fcyevu5Lts5L3W8b6buRaIjQCKJf4WCP1t&#10;GmFeGw2wcs6+Xa8bTuv5jLVM65gEYOuZ1jKtYzJA2yWNXCNmN8L+Rlin80wnOWxQ6vfb1zjX8T5s&#10;UNaxqKR667eeL9Z4J8HpbjYq69TJUpPBzcyPq/xpXO5N4xIytkt5jnqVpSYrL98GQDHGYTbNe16i&#10;3mPe5+pQGp+qTGDfqigCLEcFcLDoN0wj9lorT4Jw0Ct7rtyY8qjZ/xXs8dBcNBb2pVzIWUajfCgr&#10;bDQ14sdPMAzm2WAaEIZxWLwKT6XIBPM11ug68xhTdiljJTasBWoXCreVg+INjkFiRS2ytw67xywk&#10;U6RGo44R+Q2WbiXArQwidkU9+usEggRVDxMR+22bYJnFFlSA1fblGw0E85kiUkTCggIMvovU4Pck&#10;AAr8MmSBsvnF8zm0zJxl43otFJA5fTqe7yWqwer1Tbnc6JvSiOy8vVBcphYyYG4uOc3SNo/qBdlf&#10;ji1m4iYf4g9XI5MeRfBjC8tWOE+Gp+kQC0w20bh8tghoQ5lqXBmrgTfJVjzrM5anAJsCPy+P2+RB&#10;ShTvRviwx7fmoGLq78kE5EZBRkAWEmaF8DFZcAFWOotzRzmVnc/nT2FCZQyfIPBdScYxh5VIox2u&#10;IgBqSNgMsgytL+e5TkWVMV+qMNkK73Mp7zuX6uzCyiGspoq7nmrgRn8Gm3mPLcasuM3nblDifcTC&#10;xM7u4PVSYzcYqIn9OSrmJoGJEo8LdAQ+AhyB1gpXDotdGax0JbhviOf1Yl2wE5uru3FH0yDu2SOC&#10;e/cZwOf278XnDujGPRM7cff+Xfjcvr34/N79uHtsP7Y0dmNtRSfWerux2jWIZbzPKlecIJkhWBax&#10;hs8ZAUyBmtkR+d1SiQ0U+XsEAAXgI2q3vaO+h+rveubJBjLRLQJ+T4Gqfhaby1NYXh7DjaGENRRy&#10;37mCeWE+hrx+BAD1+0ol7lPDM5v5NkuNC+8zi43KWVUx7EsV2eNNsYKREXrlVK1QXSUE2FgFCbQV&#10;fH45WafiFWq8ccNnfoBxr71fnoMmJxZui9qGQppp6tEw1d5APkAQDKApEsS90RoUs5q0PkAtlI2w&#10;aSYKrEAWSJnLUN7SbGjjnWMQuY2geBPlliBY1FjihawLZIZSh3OyC64JIS43mdFVFvXcmB+TQNAA&#10;0FNuHYW9bi/aP3evxRXM56QCZ23YnC3vAoPgewIASfj4ISx3fkyaPzLZHJLa5rHW66924vh5WHCK&#10;gkEAVOhwdXjky2TzI6gdVI3k0kYUCXoFtogKaqCIuwUbX6neXy+SN/oRe7QB2WwTgVWAx3PZyhZL&#10;AbO7aG7dXEa9vH78Md2AU6KK2KJJvOXjVc7WWoFJvWy95ddHAc6XW+s+rncixlx7N8JlcmtxRm7I&#10;h6zMp9EZGp6m0E6OH5+L2wrptHdlGh+vTmEOVd2ZxNxZVNPkjmKqrACPlVC2K7FBqW1y97icx9WJ&#10;cQ2vX0jAXFGZxAYynTtZ+e4go9zI89TTqp5Zbct+puSovEzuBNbz+WtYcbd40mRPKawTMPKcVQS4&#10;pUwrXVmCUx/WBwcM1L40vQsPn9GKxy/vxM8X9+OFz3fi1cfb0fxsDzr+2I/+NyKItyaR7skgM5hC&#10;JhJDJhpFiikdSdq+VG8KiY4UhnbE0f3KIDqfG8T2n/Xh9w+34be39+LJG7vxzfPb8MUTduCeSV24&#10;rX4Qawmwq1wRgmKa71QgMOYMEK3nmb9NdWbe3snvuo3fcBt/byTDk21RoHm7vt+S8oXXsTFZH6aa&#10;TCa3RDZDsuXLCY4XsLGYQbC8Uh0pLLPLeM+reP85vG5EXVbHkkwQ6nG/pCKLD9amsFd5lAyeqjGv&#10;0SgTlbObjD7E68T2FZjCzWulJlfs8SeM/eKNqCmOQUhAmK9AMFNONqgwZ2HTHiz8FhmiK+XDjKEq&#10;dObqWRlCFjtSyWanY8pTZks8t8A7pfoaELlDQ+hYFxZSy1GkacUa1LSdS8uoFlOe1wQQu2404uMI&#10;lho+56Wm4yaoat4RgqB6h+Ui0+6tRPd3HjPilylkWBdUIfkKssNrQwfeoct7AgDloa6B2jlmfD7N&#10;bRllub9zwRKzVSgOWslTRsZHtOC2XF00l6ocnGNH1SK1pgr5JSGkmTRsyOZdUEQXqr55to7JGyoR&#10;/VE1BagSGQpPQfY+gp9Fa+F2US2uBIvHH09UY4+ExvAGUJlx7H2K1hLIKQw9VV8yRA//lZP1jf75&#10;uag5+Hnz5VOUZR8rlIzjXlYACzfF5GMFVXACNxnhWDKJj1SmMJOsRD26cs+QyuXYpQiGrGhOIIEs&#10;GWAel7Byma+eN4PrqI4trmAlplp3R4AAwOs38/rbxIJ4nlRbMTnZyzYYEBZxB++ljog1BOANYoZ8&#10;xw1MArrlZCjrXV3YXNOH+6b24Fuf2YZfrOjHq492oe0PXYj0J5DNJCj7UpBsMBWTBVti0rJrrdC2&#10;aIPWI0nVR+dq/0gauWbkfCUZOaIsk0FkoxkM7oxj2y+78PwXBvHkdd341omt+Nyeg1jh32nvvIyg&#10;uJpMdL0rifW+KL875wAe8/oOAs5IB4zyYRWBT2uxxdvZiNylfCLTXiffRDYgi8icrwmkMIMqsmyE&#10;chC/nMz5CibzmeT9xBAdJ3DYMMJrvUXMDmZwYnUUVRVx8yU0wKPWqqCtAkSZNszJ2kvGyOd6XSnU&#10;ffR72PvPp8IC96sDrUDZKmlC+SrKVoj7FLGaQJj249BEFX7HRljjyjNZaiiFMCs65b/EFwAZHxtg&#10;3h3JxFhE76dGcz0b8kWOM78m5M/L7LMgzO0gkmt9SNxah8ieCqvlRI7RBEyahlPO0gaGrGPNVVXo&#10;f/oZK5FcTnOMsJR2La536PLeYID5IgFQHR5kf/weA7+7b0cPVducxe5zuvNF4Umt2HKFzOep//hq&#10;ZJeT4i/1Ir2UlN6mqGSrxoKX82huIdWGm6n6/oTqMTSyg9cSzBShWc7MJbWoAkH19BYqcHu8DpVx&#10;CmbOQ6F0bDVSUcJpDWcj+8sGrRVvKoxD4/rlqAx1ma3PG0wR4KjqUr3yszJ6yPaCBB2NJHCRGVRT&#10;PT2mLmpjcq9kRb2aaSYriPzyxC7krmGGeVZWZ3RDDpe6k7g8mMANUuGq4thCBiOmZ8yO56wnqK7n&#10;PTawwq1jtpiayO0NrPQOCDiqo2xtqwl4K10xrrtx2+h+PPLBZjy9oBN/+X4HerdGkUnJ3JCm8Avg&#10;lAR6acp9hgw5g1wpx/LJEaSoHuWZCnnmoSIP55l/3Jaj+nCFkduS4jJqFj6FaVfScXNlsqQB+Tyu&#10;6D1ywVAq5HiOSl3CPAKKMVsLgBO9aTT/thsv3T2EJy7eifumtVLl7yCY9/Gb4kxkgAJ3d4bqORsG&#10;5qt8D+/k9wv8lEdqKFazmMWA7+a5d/Dc29iQrGf+Lq2M45ryBGbI35DH5pDFqXFSWeyqIqsX/lLm&#10;7wweu4pAOouq9fTqmA2j0wgddXYphL9PDtbq6fcmuZ0iEKZNO6gatwP73D+XktgAKr/wkukpyII8&#10;CDTpvA2n47aLDHGPZBW+l1AvMWVZsmqNNm9OACyRDcpLoUBNJpWrQfThRuSv91iHiDMbnQcZOfhr&#10;uOe8MuRWaBRUPWLjKgmCvJ8ix8gmyDQyTl4jqVr3Hof4y1st9xVpiYyAxeEAzDt1eU8AoMCvIPsD&#10;GaA4Q/s3HkOPQv6U+ZH1kb5T7VVnh9kwyjTsLYDIkQS/JVXILvMhu5itnc20RYBbVIncfDK9+R7E&#10;qArHfz2K1Vhh6oMUGqrDFKY8hUgRe5Xk4pLM1mFupBaehBcuRQWmcClKsGYUkwuD19xbXNAcuaNb&#10;DkPDJ77JVj1v4FdNIConY/ASsBS1WCMJAlJ/ydr8ZBeHVKVxYTiF6wmQV5EpzGbFu5iVR24aUrU0&#10;DM1hfWKCGtKVx1xed0tFAmvF9qjyOp0ZUnFzrNhyRXEA73Y+/x5eK2BcT9DdwndRpV/Dc5aTIS0n&#10;QNze0IpHTmnGjxe14o2fdCPeHmcem4gPJ20TAEtkYVmCUTGPNAU/xwpQFAAS7KxDSkAm8GJjVRru&#10;KSTU2fXOfBQSRDnR6picmEbYn0BQ1wgY5do0fA4hVzMzFwmqBSR5l5SzXzJAcBTY5qmOlTT9o7FP&#10;AaSekKWGkEXbnwbx/Od78N2LduLeKZ1U53sJhAJ5smPmi9kKWbybmdRrLYZ8J7elMgskN5al2XA4&#10;zPFuNlabQlksrU7gRrL02VSPL+M5I/ZXdZyobBy3I6eR0njqOUxX+ws4i2UstdjjSyHIYwq3VUYA&#10;tPiFLBsFeg3zXMUyDJINNlz1IBr7DoH5DZLZyY2qIqvG1g8/NY3ynA9uNraV8UrcG29iFlbywx0b&#10;tZKCcij2oKZboMSxTKox8O1qJG6QryDP02gnrlPLXMjaKBLWo1WsC9fWYaiuzlzFnLrEOkBikZVH&#10;hbvcPCx2HHIQYm0dVnKZAstGBkG1bO/Q5V0LgM4oDyeJGaj3SYENun/+K9Lx0Swklw3otqguYn0E&#10;Q82ZmmMLNjStjgVbR+YnxkchWMJW0SakplCQ/ueoBkepDqeeH83qUoMMBUuRem1aQ7aysgFqzleN&#10;5e3O1OFTkUpoVjCFrZLDapiMMECh9KvjI1uBEM9TYNLGn5yDuv1fNtcWBST1EnRk61NUFoWXF+PT&#10;eF3NZ1Fb0W8hm2YRwC4jKKrTQjYmC/PEiuQ4Kg/b/ZhmEBgVbHRheRobWQlv53VOR4AqcZaVlqob&#10;z1OP50YxHV6/nmkDn2s2PVb8FWR6sp3dvUcPHj1/B155oAtDrVEnw22RsBDwmOdiaAI1QZVkqGCA&#10;JDAUo1OyI8NlpLVTD/iLx3gmgUmjCXRMoJnhWpinc3Q/gaTOy3FHQecRRCWsAtO8/DsFogRU5778&#10;o3ezlV3MY7qe78RrRt5F+y3pQbukdDKJHb/qxTOLuvGl41qxNtyJpQRD2TU3sDG4g/m21hfHJgKd&#10;HLSd3mY1JFlzvF7L/bfxPFORg1msq0zhZqq3V/jjLJuclZcAz0bSEAxHxlur3DSOeRaZ+JxQHidX&#10;xVAeHoCH5arRI84UAxrLXXRMIwTFgLQDlmnt+36CUb/9OKrYOGsK+tp0kLKnFGCSSlxm44k9iQqs&#10;jI2hWkoQJOAVsz6kuD+XZyNOrcTmH6Esp1CNyOP1SN7IRp5EQGYgzU8sjUgO1BnWiczaSiRmjEEs&#10;FIAmZVdYfdUpswW6y8w+qBD7rx9zAmLd7Za7ckMTERxZrKysvN4Zy7sSAEeAb2RRMFMpXZE3dqJj&#10;z30N/PI2uJuJjE8+flkv1VkXW7H9GpBcRoBcJT8oguP8cidm2mI5hHJ9vQ+RZSEMvUHVmIJVpHBk&#10;CmwFiy6ugxa4VJORy8j8cqYBRwj88ooC7MTnU3gjzQsR4LnBTAWh0kWFpR7j1i9CRXDAwE/qrXoC&#10;5QJhM5RxWwEMJOQBXxIHUi2aUZnA9QSqa8QgVIF47kicOwGhhqHNYNKYV43pXUjGtzmUxhayj03G&#10;TOQf57ihOD22WdxF1qIKu4aAt1kjM1wJAl6ejG8Am+rJ9D7Rij9+vRNDXb3MzZgJ8MC2P+PVK69E&#10;x/ceMw6VUmy4YaFhSfzN2llsHj1r+Yd3/M3iAJgTlFaNVzFHUGN5WpxGJq1zfE5OajJBLsdzpUbr&#10;Gpk5ElR5bZ9gTe/Cc3ZdBLJ6vkTEXnUkDS92XH+5Kpgc6Uu1jvH8KNkhwXBDGx48sQXrAm1Y6xoi&#10;EKaZj1SFma/qDV/DsnJsgynrHBKjlqqstTqTZGdVJ9Mt5Ulc4ZNNUGOpszZuWgDoqMWOaqyGTM7W&#10;c8gGP8uy37cqQjaokT7O0DoFrqUIEwDJAAmAfjZuft4nXL0De96+ErUYSzmj+kvg8+UIgHKtUjRq&#10;sj43G2J1jlwRr8FAtp5k3c0GnaouzxEb1Ix0WYJlkfJcKFZh8GdjkLpZHSN+pJeHbAxxfinV4CVU&#10;d+ezDq0JI3b+vhgM8XyCYEpj5lXXhk1MJWpbCqCw49SPIJWhBsBcVTn/bZ19pyzvWgA0dUiZyrV4&#10;SLSvH9sOO8aJ5+dh4ZCWpz2k6J4ymxQm66rAwPgqJOfticJygt/8KgIgWZ16vuQUynXmFh+G1lI9&#10;2Kqe3nKkZTjOSfWVkAgIWdhSeylUz6TrhwOWahib3Fo0dInqLhmimwCpjo9KiuWo3mkYfd6Xqe4m&#10;4HOnCHBpBAhsUm1sJAArkUItlRGUxoUSZH0pzArmcCXPuYzCL2dm+eoZ42NlMfYnACRLnO1PYn5F&#10;GuvDw2NtWSmckROOq4dsfabOia3w2Hq5enhSNvpikStKRtiJrxy/E7/+Qjf6dgwwZ2W/E4fLIZPN&#10;kCnkkByKYOf5l6Jt2nFItLZQoKnWGIui4BCohCIOw3MAx2Sc+52y0eZwOe0i+zJV8AlO5WDKig3m&#10;CX55MUhncbgkS5ZAWCJAyi4o9me3tzOEcWKEWT7Huc6ew7XkwWyC9k56Fz3FWUbexUl6RzFZOc5L&#10;XdNOwbx5tvEuKbT/oR9Pr2nDF6Z3Egj7qSIzD5U8CWxg2azzyHVGDtyypTqdRwJG9SpvYX7fToa/&#10;lkB4Q5hskOUmH0KZLt7yyWRZ6PclKmtefzWvmxlO4dSqJOrI6M0LwCc1WEyQDSbFz5n4KWY+g3Kb&#10;Gj3zC6iLH4gAG1tFC3eXBIKKLOSmBuKhXCqyjA8fi1Vhu6bpLGpsOkFNjJCgKT9W2+Y1BTJBmX0S&#10;81gPyPrkEiOH6fQy1hFFnF5IcrG2Fonzx5EJhpAtk4YVQNGCiGjYnHqJy53I0lddbeXBps7Ja+X/&#10;cHqnLO9KALQRHnlVCKlHQJzy3fypc63H12bHZ3OpoW6FMsdnScxvYFQdItc3EvxYsEtk45DNT71e&#10;PmQVKuhWPxLLKxBpaWTlFNOrQKZIFVp2PwpHIRtEMq+JrsP4bnwMRsVqTMWQ2qGJcBTWKJQJIMBr&#10;vGxVNcB97EsfQMO03zjhqtjKBwhyIVYWuT3In48NpsXk8/pSOKg2iosIflcRDOXDdzkFXv5kM1kx&#10;FPLdGW0AHqMa5cvh+qoE1lPNupcVzGx6PKZODKlo6s2U+uuMrVXwgIKpvusJwmsJfLft0YzHZ7Vi&#10;x9NkeqUh5SiTGhVW/FLWGFi+mEYkmUDfCy+i5f6v4c0zz8TWLV9ASjY3AY4QhOerM8IYnToiWA5m&#10;52MShBjs8LScJpriD2eyHa6ZIm2d6PjhT9H6w6fZeCXY2BSQSRfR9YOn0PuFr6Dz859Dom2nAWWq&#10;lOEzM2bJi/b2o//Z32Hgz6/ZffQc3dcepZtzEYQZJFI+HHujnqv30nu8/ds5n3yV35tTB41UZj5P&#10;6rljh3TshsqfYjaC155sw6PntuO2mm6y5l5sdiVxpzeL26nCOo0OVWDlN9VhMe61LGsx8NtYfhuD&#10;GSypSGJuKEWgU2AFNWRkfzxfNkGVq0aSKDCD9smp/VOUiT0qotZger0Kyw8bWqfIPory4ycwhnmu&#10;1xVH46k/wrjWg83OHLLAq5omQUPo2DBTHn2UU3fCi2MJgm+ohzhTjhgBL5uh3FN+NQdJrhjml3r5&#10;3WEknh2L2LwKJNQxssCP0gIShCXyF2RdWEQwXE0t6dy9EPXyGrOvEzyZNF+OpokFQdFAcOVq5qiG&#10;zKlRYn47RfSOWd4lAKiMG845rrJFqkAZDb1xzPHdS5aYAVbx/LJSe1kgmrcjS3qeF00PhhC/gq3W&#10;WrZ2t/K4tWRkh1SBLVbarV7EFlUj1dzIChBAslRptpE8BcMZ18tCFvPLhfGVeCMqUurL1fSTAbh5&#10;nlRfzcErz/wg2WA9BWjsN2YiNObPcEtVkQrDyiC7jl8qDEHNxu6ywtQHUjipTqGp8rhBlYHnalzu&#10;JawMUnM1PlfBSC8lIMrn7BqquYtqktjCCnI3r9/I+2wga5CaKwO9GIiNu3VncYcYHyvgKqppK109&#10;eGB6G36zpQ293VJxh11SBHZUUbIUU3UmWGW3aRFL6P/lC2gffyBa95yIroe+ivRgFIMEqWyOQJKj&#10;SsqzdKbKQCCXJRhm1Cjliuh9/hV03v4wun/yC6TJwDICGTK/Ek/W+b0v/hlvTj4Sb+x9AHqfctwn&#10;1IO/bc6N6GxoQtfUIzC0o41gJBVZMMhrfv4ztL7/I+ieOA07Dj0crYuWI5Ule+MxvjVBkuDGZw9t&#10;345IVw8rN1klQY+7TA3j4x32aTbFYQAUEPK4A4i8C/fL9qi3FHOU/VEdKiZ4ljLofrMfTy7sxD37&#10;tGI51eM1rizWsVw3E6TkKG5BHwiK6k0ecSS3SDdki1sIhEtDGcygWnwRj0n9VYeJeu4FfBpjrAZv&#10;Ju+leIRzyrOYSvlQHELHJuj4DSoOoVxlNIdLSJoF71990EsY+/zHwaYZZQiZLTDAhjlI8NMk7gq8&#10;odBrR8ZCeDU9hhWJoJd3I0Xwk3xnqQaXqLlkeH6ainXiGUWZJstbTMaousI6k1sQMiBML6d2tKwG&#10;/R8dbaG0CmWVpnWZvd3cZFgHyQoVQabz+49ZQyX5MEbP9Uh+jlTrf9fy7gFAZZbzg4VVQJyCn+B2&#10;11cfQiepVE6tjwZuE/g0h4eCOSqqRdQXxsCFY5FdF0ZukRtpFp7G92rco+bnLdwcQGx5CLE3mni3&#10;MCt/gIBQxWdQJSgp2gaBj4Ki+XrvjdUimCwn8wsR9OR35bU5OsoIeiEKG0UNDcVG7LFkE4LefrbO&#10;CjGf4XaKLbd69thyU3jVkkvtnVAVw4W1SdzAlvwSqrDq3ZVby8gcG46dSME/s5gbSGJVedyGqSkI&#10;gYZzKTkqLhkIK4I6OzaWpW17HZ+9xBXDxkAXHvn0Tmz7cRvVWoGeeFSeYCAXFSGDhMABwuFspqBm&#10;7azOR76H1oOPRMv5M/HyWR9DbCiGZCHJSpNCIpPCYEsnun/xLPpff80BQoJLlrdJJBJoOfX9eKOh&#10;Dl0PPmy3zas3WKydx3VOOp3GjnMvQLJ+L/Suu9OpIEwd934BLeOnYPDkTyEWi9p9JaN9r76JN486&#10;HL3jDsTgvpMROXgq2gme7Xd+3rk/rxZzzbBG7Zh1I5qnTMfWe+7nd7CxJDgnYj2IpRIG+zr/LTai&#10;mw9XAv11QNF+/vWa51jHjPODifcciuKFz3XhPjYsK8gI11A11kgS2VnlIL5eve6eFJmhHKydDqk7&#10;CFRbWPZrK1O4qSKBy1juijwjZ3ULvaVEcLuUDeGlBLzLvBncHFJPcQI1ISdMv2yCAr8yf87cp3y+&#10;JDz+mOMqU9+MPb8yx3GVEfsrVNroETFBm5mOcqwYg9MjFfhDaiw/wwmtVaBaXCiQRFCe0zxHwRSy&#10;qEDsp2OQZh2xqOesO4p8Xpw/rBIv9ZJU1GDwhCaCIOuKzZPNa42IuJCkzq6o0i1jGjDw0stWvslS&#10;ylyXhnPbye9/4/KuUYH1mjJY64U15EZcpY+Z2lHfgKypvrI/CPhYUKThaoWScnf5cAPpegXBTszP&#10;sfXlbOYstWY8Z14ACYvoEkKCTM46PNgKara2IhlfiWpCvlCBO6JNCKb88OQ0t4P8+uSM6kcZk+bo&#10;UITfcfFJ2GPGV8n6FPONzM8XsyFtXp8iBjvTTpqjK0FsekUMM8MZCzmvSCOzyfCM+REo5zDJheIS&#10;U4NTuDEcxYqKNCuO7Es5Ah3ZBY/LYVcq7mZPgr9Z+Xgf+bOtpUq0yt+Gxy7dgbYXZdsTf5KqKnaX&#10;YitPBkdmI188Yz6q2FQjubI8zlClFR/s+vb38ebydfwN9GxvRTKeZN44k8Yn00m8fOVc7NxzL2w9&#10;73KkcilWIudJQ6/vRO+hx6B94hR0//hJUyStN1DGcMq+mJpYW/OCpegcPwGdH/ok0lEFWOK1930N&#10;feMmoefDZyE1NGQsM8nzW6++Fl177I2uz38BnevuQcfkQzFw4BS0H/sZMtMhAyaBmu7Rff31iFWM&#10;Q+eCZXY9uRx6v/V9/PnMc7Bt/lL0PadJwB1ZMvY3nGRSUX2w31orb4bzRzucbeUTWWUhxns4NtNc&#10;OoWXHurE547YSrbdyTLJYxXLXXZAudBsYTnKrWYk2o1GoWw2NpjFynKF1cqxkZNd1xlrLFZ4Fbdt&#10;SB1B8FJf3jpSLqgYxJ5hgaDjI1rO8xQZyM0G1EOgDVAOnNFEKeyxYiOaSnVUiKmhUKa9lGNThQte&#10;MkI/FHZ/v3gYP1VYrXwYCqqaU5h9BfEgIGo6ToXZkk0w+sM6m4JTNkDVo9ICgqBs5wRCeU9kVo7C&#10;0PQaZFwETet4DJhrTNrrQSoQgOYd3jn9WMQGu6zpyJrvpracPOZf2/53LO8OAGQm6T1zTKqoakkG&#10;Ir3Y8b7DzAtdscvkmV4oIxCSCYp+Jwh+g8fWI7eyiq0VC3RhGBm2WJo9P6uQ9kvIFm/yIfa0XF3k&#10;KR9CjuCmDo8UQS2bC1CdIsXKV2JTrA7lMR/BzwlVL/YnQZLLgbtYIWUYYzoPRtPHvgo/wa+cIOWn&#10;kPp8GsWhTo8iWaB6eUuopCAfWyun5oypOnMIYPLpM18+Cq9Yn+xAGslxLdXjpQS+TaEcWYUzVE2A&#10;p5EacsNQZBQ5LWts7nqyiLVkfLeTiXz7E9uw4zfdzCXBgVTELEWMkCPblkBQFZqLI3wOAcozc82P&#10;ksfkQpImQ8xki4j2JdHz0x+j43NfRKKnn8yA7DCnsLIlDD35FPqnTELXPgeh/WuPGdgo9T35DLom&#10;HoTefQ5G970PGdiZGkpkMQDRmvuaF69E94Sp6OQ9en7+E9vX/+Aj6Bm/NzpPOx3ZgUG73+Bf3sD2&#10;aQeh/8jjkYk6oLj94kvQO3l/dE54HwZ+9nPbJ3AV2HXNmYtI0wS03nS9gbWe3/fAI+geuy+aqdJ3&#10;/+Tn9iwBsmRKQ7dIUJ17MGlRnsi2aJ1tSsP7dUA20EIhzcaErLOY5f0FhCkCYQy/v78DXzq0nUA4&#10;QNDTmOKkqccWzIHl6gR0IDtkI6by1FDEVZUJ3BRO2YgdRbBW4+eEJlOPvyMfYoUacjeD6vO0yiS8&#10;wTTKKF+a8kA9wz7NaOfNEgSHzH/Qy+fvMes+NKSbCIEuk1WFXlMnnezVPs0vQ0Y4Lh7C0wkFUihH&#10;NuvBQCaIFEHQfAZ5jSbszxTrEPkGQfA61qMlVHctOpLLts2TYpkfyaV1GDygjvWR5yiMlkZaKcSc&#10;1l6/xRHcedklJpEZ1WGpAbYoZ9/K3X/58q4AQLXAcoPIFVgp+b4xZtjOi85DnJkaDyjDxfyGvdLL&#10;QjZtZXT/aqSXViOzwgkLXpjPc5Z6UJinTg8/Uje7EfuJIrpUU6DVE8ZCU4HnK8wtQMxPE5ZvjNTA&#10;n6AIEfA8JkTytZIQheDP1YF70LT9BIyZrvBVbIX9cZR7B+AJZM3eJwAMkrlpasU6AtoZ1SlcR2EV&#10;+MnOJ0dmDWe7lBVjJGT7xZ4Mrg8lsSFElsAKYq4XZAJOTD054srmJztfwZyY15JtLnV146vHtVHV&#10;7WTuSIF1KqrsLQZ4puIKgJScnlwxQNnYCtmSYxHkaWJ4NmEUQUF36f7+k3h9wkHYOm5v9BKcJC5y&#10;O8oQAjMDPeg86XT0TpyKrSefiVT7gB3vvvMLaDtgKvr2m4bt8xbbPmv6DUicxkzi37F8FXr3O5Bg&#10;uR9ar5tvlWPwkW+ja/wktJ9yOtIDEbu284sPomPsnmj71HlvuVZ0fOeH6J0wHX3jJ6L/nvuMecqV&#10;JtkbRcuHPo4h3qP5s1cgMVzPti9biz4xyE9fggIBXLv1/WJ9miI1HY9Qnf4K+n76K8TjCXuGzpG2&#10;pt7pTJGNh4BSoCgmyKPWIz78r8gKrZEvuiqbyeOFz7dg4/5vQoEb7iBwKcCCHNE1nNCJjqNOKzJB&#10;a8jy2BRgGYY1WXza2OBn2YDKT1AgqHHdl/L6mVSvZSO+iuD3YarP5eEkymQHZMPqpQps0yB4E5Q3&#10;RZ52ZgUcc/bXUZcZb8EUApRxDaOz4ZmU7wCZnoLy7pEI4OlMEz+0Apkk6xMZYpZXFAusNwTCPLWj&#10;TL6WjVM98nM1WoQsbymPEwizy7m+hcxvtQ+pG+sQq68mCJIp+nkt2aAGIeTEBrmtgCRt99xreavQ&#10;WTKH2KgeNcQqaK2Ut8MN879ieVcAYLGYsg6PbFqOCRT+zZuhUDwKbZX0htjCaIyimB9VV5cXgyyE&#10;wXn1KCwOkraHkFf4bwKgOjyyy8jwbnKj77EGpKgiQHSf6m6uoBn5Sfuz5RTmEEsmiDvidShLEeIo&#10;EMGc41ag5KOq4CZoViCIUc2HYuy031g8twoCU1UgggCFUBFcFKreT+F2UQUeXTGEGeVJXENQlIAr&#10;sKaCb1qATYKgnGQVhHSWL4XlVI83kxFsobA7riwEPRnRuXZ6dzU2N87fSSxxJbBhwk785qvtSBVl&#10;FU0YoxlheSPLsHwxUU2k0FEBpoov1ufs72hpQV9HF/OE1Zp0KD/c8TD44h/QOu1IdE6aih3nXGRx&#10;FcWo+AjrDGk7ewb6Jh9GJjcBbavWm2mi5drrMEDQHJw0DS1nX0TA0VP5HP3h4twB2LFhIwHwAEQm&#10;vw/bT/wwMrE4+p/8PjrI0jpPPhXp/kE7c8c1N6Jnj1HYOetaRFlp9GWDr7+GnUedgC5e37torcmF&#10;9g/97iVsO/RIdE2Zhs6PnI10mmyW4LX13PPRP3YvdK7d4rw/80dD6OSmI6DrJdA3j5uIrslT0Xr6&#10;J9C2ei16fvNLRBJRpHhBnt+qBlguO4bgtoysnXzVsD59pNOcRJEc6MPPlrRiXfV2rHTFrSNEwWHl&#10;R6jOqbcj15SGbYMZrKNmcEuQKjGBTXJyJTUKTUOgILUzCXRXscH7rD+PawIZfKZyEE0VEZRRzhQj&#10;MlSWHZ77JYWQJwaF6Q/zvmM+9jhqI/s7voIFaiwEQMUh8hUEih6qw37skyjHKwqppY4RgmNJAEjQ&#10;1Cx0Oco6eSbZdwPiG4ZDaWnwwPywqcG5ZQEoeAKWhRCb2YShYLWFy9IQOYuz6VXPMLUykpSe8hpE&#10;nvut5XmaLFoNrfly/puWdwUAynaVzTktf/8vf4v2qiokqe4mfTK4skVyk+XJ3sBWJhoOIj6jEZk1&#10;ZHUW+daxVeQU0mo5W6xrgoh8qRrJTANbNxYcATBlPb3c1rSVFAgFMd2SbEJNIkjwc+KuyYjspdog&#10;9wKfovRSOEa/eTSqDv2teeb7/GmEydw08ZCfrXhIvn5kfmVUeQ+qjGJGOIeZFE5FWVZodXV0XEXB&#10;VyADjQ+9hK373EAcq8tTuI33UKDQDQaA8usjy2MFUG+i3C1u47ka2L/C34Un5nYg0RlhzjCPmEMl&#10;MSSyvb9qSbXNgrbCZjI3Fbm7sFFJpXPouvtz2H7oB9D/2PcsjzNif8UkWSIQ2dmF5hNOQYwg1TZ1&#10;Mvp/9CtHjSk64cZ6blmOCFXdoUOmo/nIo9H1m9+j7aLZiE48GHECY9dxZyDR1b0LVOgVHHBuuW0L&#10;1eSpiB18FLZPPAQ9Tz6Ovqd+iTaCWv/xpyDT3W9RfdrPutBhb4uX8xsd2EkM9mHbhz+EoT0no5WA&#10;K+DV+3Q98Cj69z0Q7Ycchp4TTkcumsZgeyuajziRjHQCer/zhH2j8sbGI3M7MxTBVqrc3XtNQHLq&#10;Ueg9aDr6xx+EHr7/Gx89D/2v/tkqrGBN4Ckbqtkzh/PYSfrNu/F9rcEWuNrbZtH1lwE8dt5OrHF1&#10;Evg01tix3zqhxBR4QWO0YcMVxe7XBwtYXEmV2JegSjw8pI7lLjaobYU9UzBbscGLK7LYp3IAbk8K&#10;QR5TxOkAj4c0tpwyKed6Nc71Zz6GMT2HUGMpp/xqak7HRcajKVbZ2CvA6mGxILZnRlGUFNxDGpAY&#10;oOoG6xaPF3ltorsOibVUl+dx33KqwAsqzaVM0dJtvaoCiTOaECnzsX6yXsomSKKimeYUWVqdIjun&#10;TUO8v4f3LrJxUYOcY7YxD5lbtnD7X7W8OxighImtayQWQ+vBh5vdTwEOcm4ClnV8BJD2+BEj9Y5/&#10;uAn59Rrbqzl7WWii6UvZAqkX6yYvohsqkBocw8yWj598n2TrI81ngecIbvKP+nK8FuG4D2VUeRVq&#10;yMNjajWt44Pnh9mW7vnyh1E76QUb0hZiS6u4fYrsoUClQW/a/LUCXB9dM4Q5BLUrvFJhNCzKGRpl&#10;IaoIforYIiZ4E1v9DZVJ3E6hFdMTM7CRHDzmrB0jumLeLXYN4Ysn/AXbnuli7igSm8bBypmX3IqV&#10;WmCoxSqm/rGMTXXTPiapdXm2vmJB8XgKzad+Ap2jxqHvi19y2JHZxqjY8cJY7yAZ0cfQTwDs3n8y&#10;3rzyOqqMUoGpJvPcyH0PoXf/iRg89FBEDzgSHWRd/SeegcGp0zBw0JFomXYcBl94kWeOLHwDB//Q&#10;f+dd6N33IEQOORQDVJdbr70GnU/+FFsPnIK+Yz6AZGcvEtEYWk7+GIbGEhTXbLLrdHk+nkTXxz6G&#10;yNgp2Dn3SgMnefE1X7cCkf2ofhNU2444nhV2AAMC1QmHoPt9RyP+5la7hxYbLsc8aPnF89i6cj16&#10;1t+D7unHoW/6keg54DAM7jMJ2888C9lIL5Ldvdi25Xb0vfIm80hqGwGP9xDRtuAO1Oes3o40MpRX&#10;9XwXyT5VHgLDv3y7B5+fvMMar/UsfyfogiJlK4kNOn6EYvwbgnGsqoni+kCaIEjAk8wwXcn0WY9c&#10;ogSGRVzHNLMij6l1UXj88jbQxOxJhJlselS31mSIrhxGnfZ9jBqYSul12bBNZ45pMsESZZxgqGk4&#10;T4tUYSg9mpkp4JPzvyZnLyMAymWGdQqViL9OJjiPGtMiP1kggZLkIivz0kKC4qIwsqvKETl8FJKu&#10;IHJegqnCzrG+psgE4yQt8g9snj3bpFQgWKC2YaN+JK/KP8vIf83yjgRAqSVOhkhAZaPJWVvaNvta&#10;y7y8zVWgnl95oBPcvG7L7IFD65BbWm22vqImKV9IQJtPoFvMwpznxQBbp2RzE+/FFozA5sT0k7GX&#10;rRdbOgUz/Ul0DKoTYYKf1FwFLxUAulFOAQiSNSo45bjXj0P9lBdtGFslwc/PpGFLCl1lc8QSBGWf&#10;+RCBbzaF8EqCnlRcef5LlbmEQClbn35fzhZakYdl77uDYOhEZ8lbRRgBQLMf8VkarH9nXRee3tRF&#10;lcxR+gpkIwI9G/Q/MkxtV/mhMJm6x81MLIX+l141N5Sc1FzmczpbRNu5l6Nv/ASqiZ9FNiFH4IKp&#10;xgoxls5k0f6JC9B11AfQecxpaCcQxp5XL6oTb6X3Z8+g88CD0Hf4weiadhIGpkwliFD9/MAp6Dr+&#10;/Wjbfwr6v/G4Axb6x/cbAY/ee+8nA5yE3pNORtcxJ6Pt+A9jx+Y70Hbw8eg+5lgkW8luu3qx44QP&#10;IjJuf/Sv32wALTjJJWLo/Oin0LPXRLRev8DhWulBtH3s0wTrwzFwyBFkgYej/7VmdN/zOfTuMR6t&#10;Hz2H50iTcN5Gwi/XnBTvpe/p+u7P0D7pQPRPOxYt61bgzWNOQs/XHrZjA795Dq8dMBGdkw/F66vW&#10;IZF15pXWMYt7w1ZF9xMJtErFtcBVdkkBbZ4NlHYmB2N44vqdWObpMVelO8n+bJY8agzruS22v4ky&#10;IVZo7k7hDBvHGBtJMj7KgMBQc5XYOGLKh2RotrZDGRxfkUSADaj8Bd1kj1KHvZQ9nzdudmh10I3+&#10;8DfQOLg/NDW7n7Jtngxs2DV8Lqjx7Bk3LoiWUy5qKR9keHk/v0M9wk4dsbiCCCHyW2pRN4dtlEiO&#10;BEOBVUsLXc4ggyUBJBfVYmCPGptbRACY8RAo5RsoVzWu28vc6HrkQcvDNMtA5hQNc1RnlLLvX7W8&#10;IwFQFVauGGod5IKhV+z6xvfQ75J/UZAtCcGLKrBmcFN4e430GBxXjfQtjSwMqr3qmVKkW01iJN+l&#10;RaTetwRYccex8rDQZOuz8Y8CPR5nAaMUxG9SjRgTrYGLwKjQQpqIxiXmR5XARnvAjaaOI9F46K8J&#10;fnlzcPZT4DQzmxigWz29FNLycBZnVyfMvWFWmSbyzlJYNU9tHlez5Tc/Lwr3LF67OpzCPYEcNvLa&#10;9cRsAd1tZZojgxWCFWMdwXWLK4VlrjZ87cw30PnGoHKIiQ2E1DCC2NujFv5ackbUM5Vx97O/w87T&#10;zkDrVALUo99zBI+VUuNAdl5xJQYPOBDNk6Zj4Pu/sJZZKmWGG6rgf541Gx2nfhCd18xH57h90T5v&#10;vsMUmWLbm9F35LHolRo78yqyrmMQ3edwtNxyI5ovuQyRURPRQeAysJDrDd9XHQ9a+r/0Faq2B6Hr&#10;/AvRNn8pug44GM2fOBtdh5+AbqrTMQJgakcnOo58P/r32h89K9bZF/KrCOaDaD/j42SG49G/Yr3d&#10;L/La6+g67EgDv/7pR6PtoGno//FzaL5mLnrHjEf3rbfa94wAoBaRDX1Hij93XH45BqgGd33408jl&#10;Emh9+ilEqL7rePvC5ejdbwo6ySTbH/kWol1d+NM1N6H7Oz9Egiq02Qh5DxFw5fmuizlUy3lfB20p&#10;4M2fD+LuQ8QG+4dZvoAwaUPsVO4mB0xyoVkXyuOWsFylNJZYIdAcbwGNDtL2HMqKXGeuDBRwfF0M&#10;mg7Vw3squpCX+9UgyzSjKOLqGGk846doiI+jPJcRAMsNBL1s5G02QgKcXGSujNejmKmkus/6xWY/&#10;R8BU+DfrFCFpKKAK8ccrbVZEBVNVr7DmFslqSKnq4Co/EnOaEA8RTC0YiRtpL7Usgl/SR9JCIrNj&#10;z7EY2tlq+ZtVhx3lwumkc8rmX7G8IwFQGWAhlJgPEpl4Rxv+vP9+SLvYimhcr/kayQboJgMMch1E&#10;4rImFFcJ7NQaeZGjyquxvgp0kKbqG3liNO9biTQLUKqvAplq/g4FMlWooNczY3FQrAou/tbEM2Vy&#10;E4DT2eHP1Jiw1Pftj4b3P4EgW1KfT4bmBIFPMfwU2UVuLkVUBFM4qyKFq6jujoz91MTaMwh+s3id&#10;qb8UzivIEJdWahiVGJ5a/hEbn+xAWShEu3p4NyhEU6Abv1zRRqYq9iIBEeOjwIhJsfxGbFD/aNEo&#10;jKGtO/DmJ89F334HkMUcid7HvmV5q46OjhsXILovGdzEg9H+2avIEMXAHVDQOa03L0LP1Peh42uP&#10;oP/Qw9F82Acw1LzdYCQXj6H5zE+ilwDVd88X0HLtAnSOGYehrzyCtlVL0d80Gc1XXmPPMaCmwI3I&#10;9+CDD6B/HNnjpz+N3u/9DB0HT6P6yUQG2Et1dWh7C2LtPWilOhyTrW/uIuc+TCkCU8vJ3D96b/Tf&#10;94Ddr/d7T6Bn3wPRfcqp6LnwcrRNOgQddz+Ito+ehfbxEzHwtQcdABwWei3WQHAd3dGOlmPfTwCc&#10;go6Vq5zzmPS8ZHMr3jzheHTttx86LmX+cF/fs7/Gjn2noGfP8Xh17rWIs2yUZ/qjXuGRctEiwLby&#10;Yb7q250xNGlkBuN4/IqdWOHqwhKF96cs3WmBKhxA1IROGl53JxvN9WwkF1BTmMNz5Bqj0UFyl3KC&#10;Y8gmqHmPi7jaX8KxNeoRTiDE436BoC+LAGVKqnCQQCib9diLvoqmzN6ENjdC1G48rANyk1Enn0uO&#10;M9SC1hEEYaOgfOYZYSHgeE6OdUdTQuTIEoe+QJZ3k5yiSSgWEQgJhho6Z7POrQhh8EyCoCtgZCVj&#10;IerUWSkTlmMPbP7YpyyKe4q5LSd2tdb/lSz/s5d3JADqnUxQmKRmtc6YbWF2sp4QEwFQPb7MyIxF&#10;nvBg6IO1KKwsR2Eh9y9yMl+OzpDry01uDH65GtlsDe9HsCSgqedXvVsKEqkJpRP5cpwxVAcXW0AP&#10;C1wdHY59RNGcZfHzoCk6HqNOfcKiuZT78wgQABXWXDHcNNuXbC9hqipn1MRxoxmpqZYQEC/3yM2F&#10;22yxNZZXM41dG05jQ0XaxpAqrLzNlcv7qsVfx/PXy0mWQr/YFcUX39eKrb/uZRVKsuKkqJJIVCQg&#10;TsH9Txa5cYgfDr3yJjoPORZ9BxKUDiETfOz7dqfuZWsIjAcifvDR6DjwUAy88JJV0eJIZO21a7B1&#10;jwPQ95On0Hf9rehp2g8tGzbbtXKjaZ95LXrHjcfOpYsx9Oft+NOhBMPnX8TAQw9hYPQECvnZyCQc&#10;1xJ1PIwg4MDDXycDnIKBMz6GWHcHGd256J9yCOIHHomdhx+Ngde2k+mRiZ10BuL7TOHx8xFPx+3L&#10;I3/ZhnayzS4Cd8/Tv7H7dSxfh76x+6GN79O/8Q60TzwIPedehp4jj0Pz9CMR//1f7LscO6nzDqpz&#10;xvAeedTskd37H43+n//CYSXSx7jsvOse9I0/EH0Tp6DvqV8ZALYtWorI3gdRZT4GfY//xGRWKpyB&#10;K5PTKO1SRtx09vEw71sqJvkM9dpn8YevtuOeMduoEisgKxtByovkQnZf6yWm9qDxxZv8WSyrjFNz&#10;yOJSyo7Jl5ggz9U0pxpDLrequQTLI6vjKCMIKpRWmEmhtBRotYLahSLMeAi4Y+Z8FfX5PRGgrEsN&#10;9rA+aLIuzT0is48vE8JDiUZ+mJ8y5OF7+wmAJBgaMCCVuESW1z8GkQ0BFG/mi5J8lGx8PevdQp6v&#10;gMLLq9F/YC0ZH1Vk1lcxQRufrxEjZUGbrqL7PsdXVCHRJBpOyfxrlncEAO4qJ1rEcNIyInO757vf&#10;Q58rzBbEZS2I5vCVk2WW7E+x/SL7NyKxqoqMjy2UItmSfpc0vpcqcOHWMgxsDCHTW8t7cV+OIElK&#10;X1APl8CP2yiWY0GUzC/lp7rr+EhpikrZ/3waVE74a8rthz3OfdRCEGke3gpvkmqG1AkBnzMhuT8Y&#10;wYfY8l7vVbQPx3lVUZrV6eFEaFZPbx7zyPzWlyt8Usla99vJ+OTQrAjNm9layw64mUxxkasH3525&#10;FRohIc6gwJ8lVZw8VSluq4PCGd9KoZFqaTln9YwqvtMTbP5VqpR5DRHLWXVrJ0Pr2X8yIgdOR8uB&#10;h6PvZz/DwF13s+ITtKYdg/59p6L95sWI8k4pdRLwmr57v4zte+yBgfu/jP4vfxW9+0zAthM/hFhH&#10;r5XR0Po7CDx7443zLuTjimi+/XMYatlpsRlbJpG5UYUd2rZVvIjvLiHP2Hv2ffPb6Nh7MgY/cBo0&#10;q1j7bfehY9L+SB14FDqpUnf/8VUDmx3nnIc+3qd92hGIvfAne6eun/4SbQccguYTP4xUXz/ku9h8&#10;3vkYJCPsuf0uxB77Jvr5ndFpRyNK1b759I8iN5hy3kEMmiqp8tAAkX/bZsxBYo/xaD7tE8gMJS3v&#10;5EIe6x7EtlM/iqHxk7H9wnORyRcR39mOtiNPQt++/LarrmMZjIAf2R+vkzrMkuKdHdCTSUc/nT2S&#10;b5Yny9LpOFETU0Tv1kE8eMJWLCUwbaCcKVajMwm85ETeAHKE529/AWsrMrg6kGFjmsWVPNcYIc/T&#10;JFhylVFkmbnBHI6uHYArHENAABhIO0FWCYJ+Txw+d5zyHMdeN38OtagnHaA6rE4+gp9U4opMGcpI&#10;BEYlQngq0cRXDLNB8LGcAkYkilKHZUdXp8hfmhBT0ITF3Efgw3yZnljH+Du/3I/kDU0Yqqmg+kvW&#10;6FHABNZFjdxSzzABsGX0XlSFm5k/LBv1sA+DkmWYZFjpf2l5hwCg8xISIFVqGfY1GjU6FMG2gw6C&#10;Jl5Ry6ExvpqVSg7PivacKCeju3JPZNay5VnI/Wb347myAd7iR3RhAPGX2YIR/BTGXuMcRd+zbLmK&#10;WYIfAe5rsbHwpAJm6wuypRP4abKZwHCY8Wo0YdyNd1rEDXeAaoWbzM+v6BwKYFow4VLo8pMqE5jr&#10;k2GaagmBTpMUabIi2Wzk33eZO435FMZN6uxgq72W+LuKsqLxoRo7qmCb6xRDjuC32teCZ+/YzvfW&#10;eIuM9ZI5IziokBFA1LsoFpMrZM2NQCAU7WxGxw+eQN+fXmHjQQVrGBzl8GydSsMNSv9zz5HlHYGB&#10;Q07AIPO266gT0X72pYhyX8vRxyIq15Xpx6P/zdf5ZIkkGyEyxY79J6Lz6A9QTTwF0UMOR+v+09B2&#10;7/08StXzO49S9dwHHcd/EPG2dr5TwVhn7C/b0XY477Xfwej+qTNaQx0szmB4Ms/vPI7tB0xE70mn&#10;okCGOPDqH9F+MEGO6nbnQYei7cXn7Z23rVpAsKEKe8BUtF4xjyyeAHjv19Exqh6tN640kExupwp7&#10;3AfQPf4A9DzxQ0Se+QXaJ1MdPvRo9BxwIHbOucLupWFsxDDKmWyRyt8S1d830P2+46n+TsTOVauN&#10;9SouoQHtA99AN9Xq3klT0ffDn3APv1e911Sp2ycejt5fPGMO4zrfgkHwIbIxRv/yKtq++0Ozo+p5&#10;uy6Sd3NV4rsQRfguUrRTyMbTePzyNixwddtETluG7cAaUrfOmCEs2MJdlKdNmpwpnDIHaRs2RzlS&#10;54hAUCH5FSh3TjiD6XVDcPvyqOS+AMGvjDJXxvsF2YAHfWmEXQOYcMe1hDEf5T9A7UfO0j7rFAll&#10;RAq8ODAawsu5Or5qCLm0AJAkw7Qn1rMS1WNUIfqTBiRvCpP1uW1+ESzwkQ0KBJlWe9F/zhgkSWSM&#10;vJDIqB6rPit4gkCw+TOfMbnNltLWOFg+6Y8A6r0OgFokFPKtsmFJOVlRgO23zDfv8QJLrUSVVzHH&#10;DAQJgClmZvTjo1BYHjJ3l5KAj2qv5jNQ6J70TZUsFDJDFo7N3UE1tshCU6ulVkwTxjyXrsOekXIz&#10;+nrZ2nltmFs5t+spCCGCXxBjV29gS0lV1x2hCqGZvNIGfh4JEWXAG4zjhMoBzPU6vbqyyUgQNaRJ&#10;Pb1yX1AA0wVVUWwOZZzWnIC3TuoNk01K5I3jNjLLRa4kvrBXO7b9uIdfn+I7k4kQ/JzIycojx+an&#10;hiKtkTGsQHH+7vr6w2g+9gPYNm4f7Dz6OAx19VtFLAiIdA1rtMDQJrDmvtYLZ6Fn4mS0HXUCIgdM&#10;R//kaeiY9j7suOISdJ/8UfTsTbV1raPiqmp2P/U0WqbKNnckIpMOxAArfoTqZedpH0eOanLk5d+j&#10;Z+rB6JxyBHoJsLrOQKE3ip0fOhOt+45H9+e/ZAJtE9azfLXd870fonnCQeg/+hQkO3cgxe/ccd5M&#10;xAi2LQTkrl8/y7PIFH/7AnZOej96DzkKzQcSHGfeitYzPo4dU6Zg6OWtBoD9P32GzHYaeg46EfHX&#10;d2Lwxd+jlSw3cvCx6KZ633nH7fZe1sBKuvgjRzatazu//ChaJ+2H9ilHov+pZ+zdzPsgncXOT52H&#10;3v2novfw49D//K8wMBRF6wc/gp59DkDLuZcgl9AYa6djJ82kTjt1inR84jNo2Ws8dly/mOr/rlG1&#10;316s4de1ZPTKF3sp8vRnN7VgnUfBFagRUNXdSG1CNkF5Bshp2rbFBjUBfnncOkckeyPyJ1ugGuGr&#10;KH9zAwVMrIxQHY6xwS6xwZa9Wu5acQQpz16q3aFwL/Z+9LMWW1oh9YM5gWAZyrP8LXMQ68eHI5WI&#10;pepteGiGKjDAB7E+kVuyfpHxZRsw+ECdDS91OiJJNpbKDq8OSarCq2oQmV6LtKuKzE/ua6zLQmOF&#10;0nJ7bKhc31cetkZKDTxv7uTPSPpfWt5RDJB11LrBBX59z/8BPaEKZM3Xj4DFDHISM5XryJRGpFcw&#10;Q5eRjpNui/lZWHuCYfqWACJfrLQw4IVChbE/ebZrUpgSWzlkA+jjsRPU48vtIAtYw9sUMsiTryAA&#10;hhBiizjmgTko93SzlZSjc4wtqVwMcjbCw+bnDaZxTHUc11EdUZBS+WlpLUHU0DYZqjW+c2FFypxb&#10;NQJgU1mGoFe0SC5igVt4zm1lWbb4UXzphO3o2+b08hYKUb53EgoUyhpi+TOyKL8UXEB7B577A1om&#10;HobuAwgkp38CO044CVuvmYd4JmlOxOb/l2Nl5lrD3LT0//CnaJ9ERnXw+9F87gVUfQls++yH7Us2&#10;omPtnejfex9sez9V3PZ2A8DBF17CjsMPw9CUQ9B25mfQft4V6Jp2qAU76Pnhj1GIZtB88ikEuoPQ&#10;97AzXE5DFhUaq+38zyIyah9TFTV3iw2/G373ToJiZ+NotO69Hzp++ZSz74tfQevosWirH4uuh75m&#10;FUKg0n7rfHTtta+NLundcyJax45H151fMramc7ru3IK+cQcQlD+JfDaHwTd3ou2woxGTPZGp9ye/&#10;chgo30ngVihlWNHkgpFHxwVXon+fvbDjjHORisRNjRUw9v3oR2SRh1CNPgyRqceg6+gT0PKxC9DL&#10;hqBzAvP8Wz8wyCoxXxWfUu+SSCWxY8616NyPoDlhIlXrS/g+cln6x4u8HYrFNNdJlq1yPIFXv9+P&#10;28a0EgRTNheJIsrIbKKOEaV1BEA5Tt/JRvXG8hQuZwNq8SN5jrQQBdhwQLCIK8vTmFAdhctP1kf1&#10;WCDodxP8NGSOMi1TTkXdTox68RPm4K8ZDMMiBUUXk4cakUiC2+a9Qa6GL0ySQZVZsyKKWGhAQY71&#10;JdJfi8QKEpJbCGqsk7klPEbVuKgZ5pYHkLq5FpG6WtZfqsJueXFIoyNDVB1nnW6dsB+i3T1WTtbY&#10;K3P0570OgLIbqUJrBILqaJqsp+PE062XKKloEh62KPIj0qgPDXUrL0fs2gbkVgeRXhxEYYF6fgl+&#10;Wt8aRGRlOSJd1WztCaAFOTr7eV8m+fxZwIMqXDvUYNGcwxlCnfyg2NIFsgopHqQ64Mf4H8xCdUWP&#10;Rd0Ns0X1BVLW4RGQEVng58/iyIoorg3kzQ9LflmWKHSamMji9/HcJRUx8/HT2F0J8Z1qxdliy+Nf&#10;vX0KZ7XQ1YNHL2xBIqlRzkzq6NDsaaaiyZZHYbBKIpVWAUm5FrAx7zq2fA4948ai9ZPnIhGNIx5J&#10;oP2uB8ztxWbIE/BR3RLTUAOj8s4ms3j9M+dgYDyB58br0fylR7Bzz8nYec0NiGxrxs6jjkPfXvuj&#10;+677rFL376B6feSJ6CD49Dz9awsr1Uz2N7jfZLSQ6SSH0mi+5LPoHTsJ7bfM4zUKEiCmRfX10kux&#10;Y4998crJJ6Of6rG18HwRfVPLkz9D+4ot6NxwFwb/8LKBU7qrB4Nf/Ta6v/oo+l/+s4GRUjyWwM6V&#10;t6PrpNPR/FGyq4e+avfS96TINN885Qx0NY7F9gsvtndOtfeimypxnCD95gdON5caqVjy+yMGkw0z&#10;b/k78tpraD3iaPTtvT/aV260e4o1SwbbLpuF7kmHIjpxusUg7KN6PiDWSca8/cxPIxmJ8Vx+D6m1&#10;wD3DMmum1hLZ40AMHXw0Wex09D77GysnmxRK5ajv4Q6bEkBqsK7ntuyC0DupjEwlzqL79X7cfcRf&#10;qBnE2WCq0cyxAXU0CJu8noCnmJDrwnlcH0rjEqrMsymvmpT9coKjvA3UQ3w15fXSihz2q+ln5dbw&#10;TGouvgzcbMA1C6HmnNb0m1VTX8KeO08kCJZZ7EDNOKdRIyFTjcvgTvpwp+yBJQUPkVkpyEaE4JX3&#10;U85Yv1hzhv7YgIwAUD3Bi0IoKYCqwFCRZNaFMXj2aMQIfAUX662bDJLgp+AJBS/VZIHg1Y6DtMwJ&#10;TsQi5s3fEIB/5vKOAEBV6CwFLsuKL9Wp4/NfsOjO8h535vD1I+0j+PF3zOXH0EfH2cz1RYJdkSqv&#10;ZnRLLwqaN3ryliCiL8jZOWDglywRQNlC5fM8zgLTDFkPxhvhS1RCUTHE9jTCw68Z3LLlxvzGvfQh&#10;jGnooHoABChMisgborCF2BJ7fFQhfAkcRJV2NgVnFgVIs3spqotGd1g8PwrYxf44FlUNYEtA9pu8&#10;ObY64z6BNRJkttgKrb7G1YsnF2+n1CtsVZLqIZNVGSYBBQtIwQec8EsENJ1F6mIBC7jdtXQNOkft&#10;j2aCl45bqCqte+OOgylrWynrhMJSUet+Wnc9RLVv30noOvgYRF7fjtbP349XzjnP7rHz5vmIjtkX&#10;2z9yPnLxHCt6nOzoZDKvfdH7yHdNQNs23Yae/d6HofEHo+1zX0LHzNkEoCYC3RkY6uiw56TzGXQ/&#10;8RP0KsrzK7/nfRSKiyo936XAtRY9z96Lf9Xr/7ei7gAE359HxMpSVEEzMYVi4DW8hfIqHomi+5vf&#10;w7b5y7FtzSZ+cxax6BBajvsQhsQwP3kOMumEAaA5JVPN0FA1fUcP3713PPNP7jfPOb3JeofeZ59D&#10;3+QjrOe39YZ5aF+6DN1HnUhgO47nT0H7/fcbWGb4HWZzZWpdvBwt+0xG3xEnoGPygdh62dV8ltRi&#10;sW++KT8wRzae4kdZQ6BvouyrkVJZmybEl1KjV7AuqwKSA4P45ie3Y7krQg0ihY2Um9sJhmpM13kK&#10;uIuydjvlaXVFGleHkwQ8+QqSBVIWFWBVsqhQ+3MIfHOoDu8bSjpTblKeNQ+xNBm3PwO/Pw8/r2n8&#10;8I8wKrW/gaBMQn7FEyRx0LhhN1NNMoBnknKPIaOjtpTmOkMwVADhIlXmZKkBQ9+uR/Jm1l1pZ9TI&#10;igTB4kLW0/lliK8ehcFD6klu3EixTtt4YbnHCAjL/OgKBtH/i985jZj6AmQuESv6X1reGQBI2q/e&#10;H/VlRlpb0L7HeMTLXMycELLyHPcpurPb5iSNT2xEfglptOb1WOK14KaFBQS5ZWxprvMg8bUaMowm&#10;fpjmOFCQR2a0WifF+Ct48ad0A/aJh8zfT3Y+f7aeIFjOwiXNJ2g2dR2BqsN/AzeFQUENAjbAnALj&#10;yyFEIVIv2sSadswNp4zpSdVw7C9Oa6sxm5oAZ0FFxObiVew3uTUoFJITE254GkpXGiu93fjtPS3M&#10;AbmIsPVnBSkWNAZX9g+rE8b0BGKq8EN/fo3M7teOcJAJSrGKrL8dg2MmoeWTZyGTSpndL8X7xHg8&#10;l0/zmx0XGDmaqsLpvypfsieCHad+DEPj9kT3LSvtnJYf/xy5dAH9v/09dhxyCHZOmoyexx63Rqnl&#10;Y58m0yTjW7DGQGvwuZfw5oQpaJt0ILYTYLbf8wV0f++76H/uT4gko9aCpyi4AhnxGcGuIDvHslZU&#10;FQmesSG+j8BS7MhwQP/08bpG+aB/AkwChcbgEj55P56b0T6ewz/KL72jviHPCpMssTHNkUHd/w1s&#10;P2c2/nLLcj6X+/QsPkTPE/CkeX3HZy/FwN5UqU//KBKJmANKvE/LDbfYOOU3jjoWgztabV/HuRej&#10;f8Ik7Dj5NOZfP0GPWguv0Hu3brgNW3Wfc2ag50NnoXvfCWj52S8tr1NkdlkFUuC2vky22ER8iCDs&#10;NEqmAmtDicesM/CtzgCCfyGOH8zdhtXUFDQV5yp/2pynNU5cvqN3MK33am6YFOaRCc4gCDrTcQ77&#10;CRIoL/dQK6EMn18ew7hQypig5iEu85YQphx7fREEvTGEXEMYfc3daMJoC6AayFURAAPwmGtMAC4y&#10;wamxSrSk66ilhClj6ghhHSxR++I5hFHEk42IbKxC8cYgMlSB5Rwtu2CB9VWEJX1dEyI1vJZkRtFi&#10;FMdTnSFpbxCa02fHB05CNMecZYGl2WCozP63lneIDZBITyEXc2mfcw0SzASF0ikqwiwBUMFN024P&#10;IuEwkrPHoLCCaq18/pixpQUEySVkdwvdiK0OIdNTR5GRj5KcN72Ii55TzdVwt3S8BmfK2TnjpdrL&#10;ZDRfc3j44CtVoKkwCqMueAg+VwrlBLqQW64DBXN1ERC6PGnsXRPDpVUxm7RoBs+RYMkPS6DnDE2S&#10;134CmyhkGt4kpifW58SBc8bzKkT9hso2/PnRPn09hSbNiixGQtVXdiDmheXLcGVIkmX0/OBn2Hbs&#10;B7HtzI8jn2GDMVxRewlQA2RyzdPeh57f/tb2aVhWhoKjuyQzWQsPL5Bw3GIIFKROAouu2z+HjvGs&#10;0EcdhcjWbZb/ClPES9Bx8WXo23Midp59AeIDfaZ29o4ah53HvB/RSB8SgzFsI3vq++VvkOyP2HN1&#10;T4mTYgaqF5hYau43mUKagCQmVGCZqEebJ+lMAZwYj4SQ36nfQoK/AkBtMzkgSZZI0NC91butuHLq&#10;GM+K6RL0bXwz9X6bL2aYIRvYRGVLZf4KMfX9vFaP7PvVs2iZdhg6D5iE7mVrDdh1zeArr6P5ULK9&#10;vcn+br1Jr4LB519B27RjEd1zb/SuuN2+Vz2/Avf2u+/DTrLjHcyr1s33on3/6ej5+FmIp1P8frEY&#10;pwFLx+Lo/sa3sXX2Ddj5YTYaF12Ozh/80I7l7Vv1fmyoxFKLKcvHEtlsqSStIIWfLdlJGRqgPBVs&#10;gnb1CI9MYK8GVjbBzdQ4bgxlCXx5Y4DyP53FxlwgOMObwVyC48Vki9WBONy8VnONaEpWswfyuOas&#10;8fMZTQ9cCYX88LFuSEPykDD4smHWmTK4skGcF2U9zFSzUVLkJDdlWHWOhMTsgwHE/tSIxM0haKL1&#10;4gIfcotJQgSE6hRZHUbsI6MJdmJ+Mmv5UZJLDDW9vDsMRXpqu+8Bk9+EGr8cGwLJwf/C8m8BQBa1&#10;I/DDwq4PVAve/9yzaA/XEOxkG2CGeghsNnYwjLjLh/gJtUitrkJSgU3Nz8iL0nxmHDM2cYMPkRcb&#10;mWnlbDHCTDwnz9aG60wuzIIJYVOsAa5EkK2a0+VfmQ4jzHWQLV2Ybd74DSsN/Lz+AsJiexbQVFMS&#10;5uHy5TFBE9pUpAh+JVzspZBRWGYT1GT3u4JgJ2G7MZjDRtn8yPI0okOD3R31t4AtvM8qVw5rySC3&#10;/qSdX8xWLhdjhYwxH8g9CA7qJChR8DUSRi2f7GLJeBxbL52N3j0moG+/qWj93LD6xQrYvb0ZXUcc&#10;x8p6IFquv8kqsNlTmaexrS3YfvlMvHHtLSZMAg11hMitRtdHmt9Ey1EfMl+8jnWrDADTYqFc937v&#10;SXRPmI7OPadi+43XY8dlM9A8bwnav/9jNiQJPlsOOs4i9ZU3JcA4lVdzisipVaqrhdzie9qMbirv&#10;4TKXQEv0dK2S88uRcwcAnd+28LcAQuqubGkmtPyvlUBRwKqQW3qGwC1LsHOez20m41F6L+anMEZz&#10;DWeZ39tXrUbzAdPR0TQWXd/9gXN/ntuxdDO6JuyDloMPRe/zL1iebr/pBvTvxYbm8BMQeWO7nafv&#10;77n/62je9yC0Hn8K+l54Hs3nXY6Ocfuh++vfsOcm1LnBdd/vfo/ms85HNxuc7r32Qs/oA9A+fl+0&#10;7zsNHd/+IZ9MELR3FNNlA8L3E8MUbVWg2mJJQS8yeGbjdqxx9WENAU/h0hR9ehNlT6OJNCmWbMxb&#10;qOpeE2YDzUb5rfmHyRyvJGvUBExX+dI4pTaBMFmjANBD4NOIER/l0xPMWqdfqK4V437zSUKgM9m/&#10;ggB7yfh8RREGP4LREG4nmVDkpKJIhg0tZb3NO1PHZlCFoe80IHcdNbP5IikyVVHlpSqcWUEysqgR&#10;Q/tVkwXKq4N1ddgvUCpxwVWGtv0OxMBAj8X+zDEPbRkWieHVP2X5twGghFyBKKXiyaVDTrfbTz/D&#10;KHDGG7DwVsUyUWT1+vow2FiDzLx6i+eXXcKMJgCWFrlsxEf2ZjcGHqyjANVQUMKsJBrATYZYYuFk&#10;2Sqx4H6XqkFDnOzPghtotIffRnloADgVYIx66hIEKlsQJFDJv89NYdLQthAZnQIdNJbHcUFlHtfw&#10;+BwK0sUUFhmZLUwRgW4GAXEu1V7Fc1MAUwt4qURhWkcBvYPscZUrg421O9H8yw7mAMHPOn3Uyu8C&#10;JWIMBBInuolT2LIRpYf60XbJVejeb38ykUPQ9/OnrGJpuFrLNXMxuBcr07RjMPib31tlinZ34vXT&#10;zqR6PBbdB1ON+/2fnQpJdiibopocWZk6b12Hvj32MLUu3unE36PyhcHONmw94Ti0XzgTPd95kqzP&#10;CU6q47ahh4ykfyCRLGJL/+j4/9YyjI/OwwmADugOvwsX62whSGap8vb94U9oWXMPuv7yKvOzhP7n&#10;/4Qdhx+P5D4TsHXGVcYgB1//C5rfdww695uC9psWsKGQ6gsMPPIDdEw6zJzIe7/0NXR//yn07DMe&#10;7aechkhkkHLogGT3Yz/A9vcdZWG6uvebhJ0zLkPv1x9B27UzMTBmP7xx7qWIWJRtp8zNEZj1gf8J&#10;JtonR3gCqQCRZ/1y806qw5qVLmNzPCuw6l3DPcV3CQApf2sqU5hTnqRWUrTZ5hR30sCQ8jiHcjk3&#10;mMGR1UPWGaJpNsso6wrmUeYpoZwNugJ91B36HJr6p5LPuQh8QQQJdoFCObWmMDysN00EwN8mavhK&#10;5RZNvUBgVKeIJlfKU6PKRKgKr6uyIMSai6e4QGYrNwq3cq3YgZeNQcxX4ThGl/GB5uZGwkMmqEnO&#10;OhYsMnmzSbisAPmDy/Dqn7L8WwBQX6CyTPOjZOZQsQ5+/ZvoKitDyoa6McN8ag2YyjxIkg3GPjkG&#10;+TUBpMn+5O5ikzUv9QAEv+TiABI9o3gftiSk7HJ9ybM1yhWCXHswmC/HidFGgp/fmbScrZSCG2ju&#10;XrZraOo6DA2TX2KhU3lWSCECVhmFRkBI/IU/lMYnquK4xK+QVnJu1sgOJ2LvxXwFhbOaG05iY0Uc&#10;d7HV1RSVFsmFZSrVVzaa1bxmdW072n8qtZfCnaYaaxPEZPjOUnNUSckAyGJU6AMv/Q47F61CqllM&#10;kUDHlOhpQ+tpZ6Fr76nY8f6TEN221YRh8Le/xg6qcn0TDkb7uecgl9Ycb1Rxv/9TNE+fjkFW5p2X&#10;3UimJLtg0eytCoSgfI/88XW0vu9oshsyyGWbyaSyBNU8Eok0+v+wlSDtlE+MFU8dVRmxlBEk+W+W&#10;/+Fp//xFz9XDJdxKf/Mi1ptuY3cV1Iv5yiSnbwHOts134s2J09DVMB69jziRYHYu2YC+8WRshxyG&#10;gRf/aEDV+eQP0aygCwcejMjB09F66kfQf/xpNsdJ++a77L7G/B57AjsmvQ/9VLN3sCy67/gikrJf&#10;8ljv08/izX0PRu/3n0Cc76jOnfjAgB1Lk+ma7YsvoDHUYr75AuUlKzaUxbPrm22mP40aWUsmuJIq&#10;sVyrFFdQHge3ezLYRFX3ymCKGkqBGorMMxqdJDcZBeEt4KpwClNqhijjObjIBIMERjX8Ht6vnA28&#10;15XFqEvvRz3GIJTTzHKVTCFqTaHhoAmVOIkgOJgh0xMLzNVRPqjWyibIegdUIvGHPZBSAFWqwoWl&#10;rJsEwJy2yQTzKysQPbwRaYKeYwd0nKMV4ESubh21NYj95U2WE/NSZThcjn9dmv9vy7+HAeqZ1jKL&#10;8bCw41E0H3qkRYiQITTn0ZAZZihZYNYVRO8kthIrqmyIW3YpM0fBDpY6w27St3gQ/2kd28hKVlYe&#10;I/vTdJZ566In+2PrtCxeB1faKTR16/tYiLJtyNu9tsTivehhBCgYfraEXrkEeLJkf5rACAiwhT2W&#10;4HeTXwEonVD2Un0vJzOUt/1nef41AbK7iqS5KNzO+zgBLx32p7SKasraina8aQ7OMsYTSAgyEvKS&#10;7FZq5ocXZU3/q9vx5mEnorNpT7Sf9El0PfUzA0ABY++LL2Ln4Uegd++DsPPc85BODhogtV99Pfr2&#10;oco68QB03D4cdpypbcMdiKjXcsJUdD36oMMwyDhlSytQ9VYj1HbhZehrbMKrJ30KQ29s5T6BpBM2&#10;npolBZuqpGxvVHM1zEv2uHf8wlfUW46kXRdTdU1tLiCh78oQ1KWqy3aayqDnd8/jjeuXoG/7G+j5&#10;xS+x46DDENl3KlpnXWfg1/GrX2Hb4Ww0Jh2ItolHonfqURg85FAk9+c5R55owwCV932/eoYgSZWZ&#10;ZdI2hSD49cesDBPk2LpPG3+/vmaL5bOW7oe/YQFYE83bnXJi2VhdkerOPZlSBmmCttR8hQ/4xUoF&#10;Uui1kUWaflM9wpI3TZWwiYzuTrK75ZVxzKFc20TsPE8AqCGaGqp5NRvriynbY8IxVnpN1k+th/fw&#10;UbZDfgX4VSdgHOO+NM/sgYFsJVlgJcJ5zTan+YcVQ9CP5fEmCkk5bDqJjMBPJIRAZ8PlahGldpa5&#10;qcw6QcwlZokLRdbl/EoPUtc1IFEZRtHloSosAJR/IEGUREhTXrSef7HFA1BbMAKA/8zl3wKAMuBb&#10;Kzys27d+8W5082NtSkt+fMYv5kdVlipw3FuN5KW1ZH/MoEXMUEs+ZiIpNzM1cnclUiwAhevJkoKX&#10;Sj4KCjObBaSu+t+m6qj6huCiSqw5EOTv56ZqLOdO9fuOenAWQq4UVd0SQgS+AAvfmX81a7a/qRSQ&#10;K4MEPm6rl1fzdpj6S7You8oV/gzWVhL82Gqupfqgweyan3ctr98sOyAFcoWnA68+2sYvzVBIEibc&#10;rHIEIVYEFoDCz3ez0qWjcQq32FcCvV98EFuPPAJD++6PjonvQ9u8ZYj3dFll6fz619B+wAHoJrC1&#10;LF1llSmy8w3sPOYkJPc7GjsOnYye7z1plS0VT2P7J85D/4SxaD36FMRe287zmfdmr9MW0P7A17Bj&#10;8xYk2rqRIhjIaVqCIWCV4DkqJN+X7+ZEQuZFuyyOze7txWGzb6d/16Inj6RdF72S+Z4yN6Vuymap&#10;387E6AJIp7GRa0vLfV/G68czT8eOx+D3nkDkF2yAjjiarPoAbCcb7/3Rj9A9ay4GJx9E9fYg7Fi8&#10;0q6NdfZi26kfwtABB6HtgCOYxw/afWWbLKXVwKSx45fPIDogKxcZ/+vb0HHcKYiOm4BtJ5/J8txm&#10;52u0iswkqi/We678t32y2KbwxIJtWOLqs+jht3lyZntWR5tiCa4m8N3my2F5RcYikUteNTxTrloK&#10;t6+AvNdSVs+mulwVjJH9UfXlbzX6CvEWFgmg/FY3bMW4V4+nruSxeXB8BDY5SGuCJRcJRRXV4OdY&#10;z9QZkmKdy8vtrERWx2M5XpXsqENsUQg5qsBFam82RlhgqBFbaysROa2BLFAAyPpb5iYOyOWNx6ka&#10;d/q9GHjhd06ZaIQYy+ifKVL/FgBUy6aIuQIB+TltPWgqM4CtAmkwn070V0tANVhx/g6rR2Flrdn8&#10;sEiJVFkRaBf7yf4qEH9Zqm+IX8Jj4PWW8QQ/dYBkG3B6tIKFxJZK4a0U9YLHA0W5Oocx+tWTUTtm&#10;B8Iuxyvep15fgpiPguCicNRVxDBDthRje1IhnBZU4GfzdxAwV2nWNgKmhM7UXr6CM9wtiXXuFFWU&#10;Xjx3p8AviVxWc0oU0fPGK0jGnOFRcvYcau3Gb044Djs33G7gKMVMlajvJz/HtunHov+gA9G/7yRs&#10;++BZ6PueM8l065q70bnfePTsc4jNeKbze7/7GNomHIT4xEPQOu1odD/6XatcQ1Rldxx1GjomTMT2&#10;82cgm1AT5BR+kUIlhqfnah/rmtPa/gcvhBlj5WnlDX/HOjrR+ZUv4tWla7DjgKkYmjANbQcdg+5f&#10;Pm3nN2+8Hf37UMWddjgG/+BE0tl+4yILltA3YTKaF6+DJu7UiBb1Tov5Z9M5JHPOtAKDb76GrSef&#10;gb6JU9FBIG29eiEGuzsRiSatc1CNlTVGZK38JeWJchTnZpLvmcT357RgnfwEKbcaZaQw+3KwV0AF&#10;/d4czOPWigQuZaNsodjeYoKOq8xVVH9Pq43CG9RQT41vd5jgSGLVRN2Z30VTejxC1JoUK9OtaEkk&#10;FRo7rzlFPpgIkk1X88Vkf9fQ0zIm1mV1jmh+4R83IEVtzcbpa3yw7PjU4LIrfUgtqMPgmCrHLcYd&#10;sg7QkjpF3GEbDLHjk+ebfCs6UYZlYhGF/knLvxYAhyuWEFzhDqQmSHgU5VlRnRUpQrHCNGC6QCCM&#10;hiuRmdtAAAxYmB0DQBtgTVX4JgLkV2oJKw28FzNMAKjElqmkQAelANYla1GWCNjcBwaARQGgH96S&#10;B025MWj4yLeshZO/n9vrxEtTbD/ZRPyBLE6vSeJagtyVFCLZ+94CQG5fzBZ1PoXqDjJAgZ/jjuAw&#10;wI0UxE28bo2rFT+/SX5++lZFcCmi61e/xatkdC2nn47eJx9HMu04f8eefgYvn/RBxF7X2NYihUlF&#10;DnR9+WGyvYMxOJ1p8mHooNrVeustiL7ZgtbZ12MnK8326Ueh57k/WvY2r9+C9r0PRqfCXU06FDvn&#10;LUf344+j+9RPEyz3RevlVxngiemoopvPGX+YgFkFVeX/z0ZAsVb1XGsSJPXMqrqp0Ynt6ET7wlvR&#10;st8UtK1Zb/Lbu6MF3YefiF6C3Y4517MsSxj89e/RcuAkRPdjOZ95FlIR+ReyYROLY+XV8Lt8Jmvg&#10;F2luwbYzPorI3pOxbfIhaN60ycpm8C+vYttHPoX+F1+xcpXLj/lC6k6yExcJihn15rP8CjE89slW&#10;LCMI3kb2pqgxmnTJCaWlVMTa8pQFTzD7H4+PAKATar+Ia4NZTK9TFGkF+bD+CJQNJ4XUCrjiGH3H&#10;IlSzrilGpod1SbEDFUNQEyuVURXeHG+kABHAVAc16sqCDbMuk26kUvVI3FaJwi0EwIVezeswHLyE&#10;oLjWj9hnmkh4AgTAoGmCWZKgXBlZo9eDnYEgen7+lOV3JivNRZ4S/xwZ/RczQD6ML24qFX9F+9iy&#10;jt8XSeZ20ut3AiayyRH1Tbi8iB5fi9zqCjOggmqvANAiz87zIrYsiFRnHTM5zAwv530FgjyPmQ62&#10;Sn9J12JsMghXPsS2SEEenQITdS9HAGPvvw7lLFQf1YKANwKvL0oATHEfC9+dwdHVMdzgyw/HWBue&#10;vc2ERlNY5nFzKIVN5Wmb5V+qrtn7KCwKcKD1YlcM3/70DlYiAl8uQwFWweXQu30b+r/8Ley86CK8&#10;dv5MJHsTiG59A4O/ew6vnnuOVQAtKmxz42BOtd24Et37TET3YUchNvU49IyfiJbTTkPzbfei6wMf&#10;Rd/+E7H1w59AmmqXNSpL1qBznwORJBsc2O9QdE7cHwMTySwOOQZDL71sldEK3ikOpzy4IZZhw45U&#10;A/+DF3U6CKwUoCBfTFOt08gRufaohxzoeel3iFFzyeWyaL1pOfN4EpnbIej/6c/t+u3X3IjOSfuj&#10;deJ09D7mTAxvUXAIXLJ7yxVJZTDY2YeOj3wa8T0moW3/qdixyol4nUkl8MbFFyE2ai9sPfJYdP3u&#10;RZaNGidVfOceNjl7KUPwk3tMAol4HF8+voXqcBZ3UFblEqNIQ9JINrvkkpXH2so05vrTBniSYwGg&#10;Mw91ziZa0twi4yviVIULBnwjDFC2QQ9lvnrUdozeeijI+RwALGmWRA2bc6MsE8bYRAivZaQKyxTl&#10;AGCRddECqpIFJl4cheQ8guPCoEWKyS0TGHLb4nfWILYv67s6Qcq8SHtFhLhNdVjaYfNHz0Sa36w8&#10;UEPwz1r+JQBotiD+k+orQRoZON6+arUFOh0Z8iaXF5vknFQ4GapC5to6JNYwI+er00M+f6LPVG1v&#10;LkP08ToKYwXk4FzMaRYrtjQ5H0rqAClU4qJonTk8e/NBG+ZWRkZo4xtZeE3bj0bt3i9aZFyvr4Aw&#10;VQNNX6mwQQGyv1FUa+eU53ANW8oZFAa1khrypigbM3ieOj02Uj2+g/vkgKrIHOp5U1irDQTEDQTW&#10;+45+HamohDNtk0BnKazqQBCbUJarD1Ze7l13fB7N0w9D+9RpiE45woZvtd73BcSjUaskyqfsYArb&#10;PzEDbVMmInLI0eg77Rx0T53Oaw5H94kfQPygI9E1YRK2XnqdjafW/TsffQxvfPCjxh479pmCN44+&#10;Bd3f+o5VYI2H1UlWLiPAR3aqWqZrHZH49y4j7zaS/u5iL2sf4vz+Jy2UVGaS2BpXvLf1hOdSiBNs&#10;1CmU6BtEIppA3+t/wp8UF3Dvidj5wdORTQ1ZjETFCozsNxmtn6LqlsgiSeBTHEGN0imQ+Rmb7O1H&#10;6ycuwuA+PG/6NPNJVOdMOpvDzjk3ouv/I+89AOSuqu/x3Z3Z3tJ77wm9i+gXFAtWFAUVQUooCRB6&#10;CYGQkLab3Ww6vVfpICoCYkFQQBFRWur2Nlun993zP+d+ZpJNCC0gif/fg5fP7Mx85vPaPe/c9+67&#10;V4GmyCDf+9GP0PlPhwXakTD2kXigbEUdhwGcWHUmkHf769qxdnKtmVutpiq7xtahyQb5Whslazg2&#10;rysN4wJX1IJxaVyfR3DUcs6Z/M55/PyU4jDycqkRESRdvDeb33NT2ynICpm2NOykBzC4twQ6SJCb&#10;KCAI8hqXaRlhMZGB07yllMMSNp/YH9GX8hjjd+R/MxkfiMCdRYgZC8xBTFEbtRkyn2pzWQ6CJw9B&#10;yA5A8H2qwElqgxFigxwmNOa40fa8445Mdq7WIJ9B+pwYoPMQqRPmlYR/BjiIaiZOsp3fqFuLnmR+&#10;5iGCrzOy4ftKKWIVBUhco9i+8vQssxeqyfOy4S8rRKx9ALue3yX7C1PFjbMzHIPnbDxHKu6OFKE0&#10;rJCWsmLPQ368iKpvAQb29segM28n+PWYKytXtgKYJ1DIQZDDWbAoL4gT+kVwAQfDmQRHC0rNwXBu&#10;przwxjE7O45lJUGszIltM3VZyRm0nGr06iwCIwdf5fhadG12dnx7khF2mNaSCIKcqeWsVJOAhKD9&#10;uZfROmkfeMkUusaTLczYF0ECVt2kGdh8/PHoSnk61g5w17tbUH/kV9A54VBU/+QENNx7F6q/9S20&#10;jd0X3v2PQechh5jfuvpyx5+dwNPX1gjPk8+i+aFH4N34rgOo7HCbQT+jAbRHk+qgAfwZA+DOSZBj&#10;a3d81fb2m3j3kCNQd/fdZGG96H79n2j8/o+wdc6l9t22515DNSen9klj0XzjbdbmUlc17uVgQRNg&#10;uJvg99Mz0Uhm3jFjOlpOPNkmJrH3LZddQq2IbHLCJDSedioCnR02VkTM7WZVl5e+SQsaSWoa+qT+&#10;1VaUl25GOcdheTbVYZuUYygnkK1Uzk3gWqrDZ7linNDlu7LHzg7PIkM8jd+/kOP6C/0CBAEZRyu0&#10;pjYEo8jODlFOvCQIPox86GIjEgJAd6IYipyY2ZvH15S3YCGeCpeyrIUsUyHrTrBLUn51NJXqc3Bz&#10;PwSuJghqLZAg2HsN1d0FJC62Q9wPvskDEaMq7Pj/lO9PJwsnGn/4I5MFna1WrZ2WSF93L31OAMik&#10;QcqH6YHq7KZVq8zYMSbLb9n9EACl+4Psz1daiuDVxYguZQNdzZmEjZWcn4vooiyEr8pD8A+DObDy&#10;OCvzfTlp5GxjNn8JFzpIwY/09yclz4a82+bI2DmWi9xkETstD8N+eyYK3Q2c1eTiip3sjiLPLfdW&#10;PdbpciV+GQfJmQTG8zg4zmKR7JyvZkkOpPnFIazWuh8Hk4IYabFZmx5VnCGXZURQVuxB/csKVxlD&#10;TzTBMsqqP4wkWaAGsVRaA0F+o71sNZrGUn2SOnvBFag+5Ux49j8SnknTKQAHYesBh6HxpjusvdTN&#10;7c89hXbFz+VnNVcvRHdTKxquXoDmyTOMEXYRCNsm74P2ex9h+/RwsIhTOPdKdiIUYhlVO4HTP4RZ&#10;7eH0sYul72kA/7frwQlD5ItcC5vOnY0NnHQ63/k333aOwsn/n3eLEyOl/ZdyHrsPOsbtj7b7H7f3&#10;BIJeMr4g1dcIVdXqmXPQTlbu3fdQdO93GNoOPhIt629H9cIytE6cgZDin5xyGkIdXdZ3duSvT131&#10;sm/fSaZkIpNICASj2PBLDxZntmNJpk6IROx0iFyvKfSCvc5P4PL8SMp9lk4yJc286wyO79kEwvPz&#10;4o4qTGJQRJVaLuCysxX/JohMqcKT/41hbYoxrPPBlCvKmTtJNkiQy6C2dbS/H9qjhZRLyrUBIEGO&#10;LDBGtVjmasEHBiM0lzI7P5/ERrKtDZEcJJdR9s8YCr/8BWY6zE+mMUmqxYoqt7kkDx1/+4dTZxvR&#10;ZMBsU/21u+nzUYFVQHUYmY+K6+MMWDNlCvX9THOHo7O+CSK+mGCY7M/zraGILykyJwfm7IAUWdHn&#10;41fnwldViihnGJ3yUBBzGV72EOBipNpg41cGRiIj4kaeDJ75mR3biRaBrzDENxWDDn8F+RkhZOfG&#10;kUfAc7t7bedLh8NHFnbj3KIQzuXfys7mh9RfqQk9uLQgap54zZ+f7fwqhisHFmdKnc+UTdard2rH&#10;1znW1huPsIyKvyuHlz3wN7QgxBldxhYaqm1rbsCWYePRddtt9neUs3j3f95D/WVXwTN9f7RO3w+1&#10;k/ZH88JFxiA0+9XfcAe6xk1GK3PdTXeagLQ//Qyqv/Y1dFB4ApP3xdZJ49H6wh+MacepcsncxQxp&#10;WQaZfGgNSh3/oerl/0Cyon+68f+xklizjv6Fe8KoWX0Tmh//te3oBqNx836t/kwXo+0PL6J54n5k&#10;dvuR2Z2Ijl8+htrlN6LxH6+b55iGcy9F5+hJaNv3EHiOOoYT1+Ho3P9wNM4gYE4/mGrvDNT96BSy&#10;91YDV/OGklr039Zf6WsqGRTIhVpMZ1Q0SpL4w9wGLMnwEvS0KeKcQTd/lJzUZSe4vDCGC8nqnDVA&#10;bYQA5/O1Is1dyNc/7udHdn4ILoKoi8CooEpuakgufjeL7HLI9WtQgiLkknzolEi+TlgR5MxhQjAP&#10;t/kGmzyagbRscqkCJ6J5nMxLEPKUIDi/EJFrFVaT7xvBcfEqktMPnTOKiQMEwCwHAIUNcWKDTok1&#10;nvSzbW29Q5vsZvp8AJAFlNYVoiBK0KtvvQttYn/uHCCLIOZ2WKAcHvhKixG5ciASi7LRw4bp1Qwh&#10;+yGqwOEr8xH602AOuDwKtGNrJKvzRELrCwXYGh6CSYECZLDBM3scR6cCwVx+VohMjKpaZC5/cjnb&#10;idZnkf0VkP2VkA26C7w4nrPeLALhOQQ3xVnQrq9UYDmYPC87jOuLOaO6em19xUIXclCs4KCqJAAu&#10;zfDhqQtrWTsfyyO2R/bVSyDslQ0X6x2OY9PMC1B73iUcEI660/bSf8jm9kPdd45HoLlZTWVhzmXh&#10;1fn086g96lvopkA0T5yM+kVLbWjLBX7NBTJ6noiW6Yeg7flnrU39jc2ovuJqbNz3i2iqWIVop5dl&#10;iNtOpm1saJDYRZCpvPck8wTDIsVJlXRMTUBNked/WuPanvRag1/OD2w5jDeFCRBitP/NZDaQLBcJ&#10;n5VBrac+trUoCRCvmuTE7iPBELacNYvMfjy6R8zAxpFj0HDbPRyzBL9Lrkbr+P3I2KdZYPBgTQs6&#10;LrsOdQdQ5T34UILfvqj+7knw1TXw22oLjR+NI01YMo3iE6RO87XMqeQR3DzJsN004SaoaRgj4mfa&#10;vHngOJ0W6cQKjvE1ZHbyHqNxKwBcS3Z3XVEQp5MEKNi6ohXKacI5zLIPvIQa0CEEQe0Kyz7Wxe9l&#10;uqnE8nVeRhz9Smsx+l/fsWNyiqMjNTiLMqeDBpnxDOwfKEVndCh6E5mUzVyWMZtgnk0tJI9jvxDe&#10;J0oRu5Ra3wISG8p477WScbLFJbkInjIcAZcwge+TCSqUZjib2p8rG60FBWh/6x3rB1kzJJi1KbS7&#10;6XMBQK18mE87dkwwFEYdKb/se4JuBTsigGVxhqBOGiH7Cx/dHz1l8iNGzq54o9eSAnOWSF6dAe/K&#10;/giTXvfYegJnB84q6GEDcxZCrAiX6sRHLIczkiJcuQiCpOYEv5zeTAzd/GUMG9RgC7kuAlcWOzkj&#10;O4lSzWg5cRxRHMR5VH1th4yfncnZUDZSFoyaYLmQzLAyJ4E1BEPZWWlXTYOpUgCYEcYdX9yMSEgR&#10;y4IcfDq7yU5RZpJ6Igf3HS/8HlsP/CJaH37aBniAQlR36sVoGjUGtb84FeFuv72vRXOBmm/jBmz9&#10;/iloo7okF+yNt95iHR/s6Ebt935mfuy2HHkMul/7lwGD4oB0v73FfkPKr0xctovs3ptst5ttESYC&#10;qt5SGeXEwNfQjba/16HlT5vR+rdq+KvbESOjVW1UX/nWCxDcnTWhPZcE1nECj0U149/hDg8a16zH&#10;hpNnovWuB6ysm6+5Gs0Ev47xU7Hl1NPhDXltomurvA2t0/aHb+IEbPr2ieje0uAwP/6ejJ71g9IX&#10;IgQ3W75QW7GFBL7yK6h1xR5Fuu/TxXIvJ6nrru3C7aPlQSZs59GXZ8UJghFmxxnv8vworiLLU8zq&#10;mRznjl1gL07n96QSzymIYHhxABn8O4vfcRMcc/h5ngCRrwef/CAG9A6grMm8jADYKycjbuTHXMiI&#10;5mCVXyyQmhzlsJfg2EtVWbvCQAHCLQMRWJKNxNVkiAsJfpRxhbNI6ITX/AHwTe6PRAa1vCyyQoFh&#10;Zh6COSRAxI3mCy50eC7bQJ6NPo1d4OcCgDLglFskpbZHnkid+nB2e/g0M3xUoCNfYRGiFw9EbJka&#10;RHZ/pMFSgfk6fFU2An8bxm7tZw1J2GLh+R1mnf/9e3ggRiu6GxvarNTZ0E6ENxfvKMKQcx5jp4Gd&#10;55x7dAJHJy1ITP+CAM4p5EzoipijA+34zmRHK+6qYntclh9ARVGYaq4itjkxGRTRvzybKnFGAkv7&#10;1aDxP22sHQcmWa6FPTRqblWGbOuC8SAaLl+ElsO+hnd/ehLCQa3Qken9/R+o2f/L8Iwbb96To+1d&#10;BlkyvdDnwaYObD71J/x8X04ch6Dj9Vet87tefx0bvnCsmWC8c+ixVLFesft0T4LAoGeaaqAOThdk&#10;r0k7qi0qoliNyh7uiqL1nn8QJO5H7eE3oGlSJRrGlaNpwgo077cKm0+4C43LX4R3i9NO2qXt+S8z&#10;wI9KKrcEManjg2Kx+pvZ+qnag3dmEggnHYxOMr/6H5+CoIfsnJ813roezTMcE6UtX/0eOjduceqU&#10;lMswvjIAZF+K0fF9JTv/EY4i4usyawp7lrE++9iSRo4iAUrPePuJNizPbEEFAWwFJ/61HM8ax8sp&#10;B6sJgisLNfFHcWZK00m7z5KHo0sIdN/p141cyQw1omzKhZv3ZLsFggnku9sw9NmTbUNEZjE6ZOCE&#10;kqX8RbMxyVeMrbFBrIOb8k8QI1AmKKs6rqrA6t1PD0D8cjdVX4LggkzKfLapwslyF4I/HYQwQS+Z&#10;SRCUOQxfKwxunDhRP2QgujfXWhtGqOGQW+12+lwAUAidXidp/P4PDMXj7hLEcsT+RHVZQYW4PLIY&#10;sbJS2xrvWUiGRxYoA+gEVWB/VX9EwpwVekvQS9VWW+zmlptgiGg+fhEoIvvLtnO+rkQhQdA58uZm&#10;5wx/5WQU5fuQn6m1DKq+VHEVMT+PnZqVF8WxJUFcTBY4k2qBZr60oajU4POp+i4tDmNlrtzYK1i1&#10;dtPiBL84lhBAV2Z04dUbq1kzL3oiFIJkgPWNGAClw/vp3EXt4jLUjR+NwNQDUf3t4+Bt89hML0Gp&#10;X38zmiaOJ6PbF7U/PQ3B2mZjQmECmYTI39GK2hNOQPPIUWg6bTYinPH1fvNN92DLqKmou2QuAk1N&#10;FAR+n6MhKbWAQmPqkMrQRzj2jqQCqXzOJCF1ToLc+sct2Pitm1A/Yinah1ehY9wqtE1cTdVwNdom&#10;r0T3uCp4h1eiaWgZthxQheb1LyLKumpcmb/ANOh/3onPFGjpbDE7gfVJkMUH2b8JtFc3470f/QTt&#10;I0ei7thvoatZMZ6BpvseRe0+B8A7fh9sOeab6HjrTauH+k6ALtOkNLHR9yPyXPP7P6DhqutQfcLJ&#10;2Pz972DT6TPR8bTjFUjdnD6jrWuCLFBnvmVw9eSldVia0UZV2EcNRuOYbJBjXJ6l11DVnV8YxzkE&#10;R+0KGwAKDAl+MwlyF5IlTi2mKiyticRBDoFlKpZN7UkeY/r/35/QPzac+pjsAnOpBss8RipxFuXR&#10;hWXeElYqHxG+L28x0t60dCXj6GDjYAQWE+CuYab6q0MOvdcSBK/PRPy6EnSNKyIuKIoc1WQXSRC1&#10;RNkK6+BE7fIVNhlEtNzEft/d9N8DQP0uswakOajkn11v/AeNhaWIZrGCcn4oRGfWqY/u3CKEzx6A&#10;xGLq/NoVWiD1l42i4zJXsNIvjuZvUFUmsMVt48ONcEKqbw7+GemHQSFScLK+bNn9JRTfN58qcClK&#10;ewej/8n3m4fnAncIrpyI2TfJB5rU4NEFXTi9UD7+yPwIeHJrb/7TOGOezlnw2hIH/ORqSBsfOu1h&#10;pgVaByT4PfEz7f5pbUZqL2vJrLWZaIz1Zla9FV+2+YZ70HzoV9E0hYN+6qFo+inVoC0KPUlVmKyx&#10;5sprUDtxP7RPmYSaY7+Nlj/81Q6B63OBQ/emajT931dQs+8h6P7Xu6bxBJtbUPvgU2wT7U/ye2QM&#10;WmowaTCA4bdS/bAnkgNw73+4c8aYqpyYKrPK3nTHq3hn8lL4hi1H16Q16JqyksyIIDiFADhpLdtl&#10;teWuSavhmbYSnglVqBu6BA1nPYhgwPG5FxQjEhvsow5+Lklgxfqo2a3O7A+pq3FtfrHxg20+bDjz&#10;LLT98U82sTXf/4Cd7+6cNAONX/i6RbBTG0hJkis0xcRO+2VU/3se+x2ajvs5GqbvTybMiXLMOHSM&#10;mIKtk8ahdvL+8Dz+W1iIdfa9yIbODMsDtrzH6BeiAT9uP6AB13O8riKAae16OcHPiTnci7L8OC7O&#10;C3PijxgAah1QR+a0OaL1wRP6BVGc74ebBCGXwJdHucggcLoIpK6MKEY88AvqWBnIo+zJd6A8rWvt&#10;PYMq8cRgDhpipewTam1xMj+CoZwVy4N0L8lM1+MDEb80Fz3z80zejfQosHpZHnwnyGkqGWNWIeQm&#10;S7vCPVkZ6BEA7n8AIt1BtrGIxu53+H8XAK1wFMxY3Ew5Gi65yDF81rE3VsRsfbTIycp1HUTVd3E/&#10;RMX+rpFlOAHyeq0REByr+L5/EBuMKnFCRs/8LElKrM2PcD+cGqLqG5dFugCQaq/O+nI2ykU2xj57&#10;GoqyG63T5PRRIS3zCXa6ZuYF8MPiEC4imOlom3Z8tQumUx9ncKa8IDeIqsIY1nOwmINTDRh+Lv9r&#10;ZRkx3DC5Fj6PorhxsG7rA/k57CE4O95Uuv71OjYuKLMB7iUbqP7FeY6d1+SJqPu/4+B55mX7Xiia&#10;wNY589A0TnaBM9C0z0Gov/o6+N/daACq9mu99zHUjRiJjhtvs3vkq06/K5+Acc6E6c7c25OzsC+j&#10;eNnWAW0P/ZtgVsYZfyX8E6vQNZlAN7mKKiNZ36RVvK4i+Dm5jbljioBxJZqnrkHd4CWom/2YrZmF&#10;NPl8ykXxzyIZ6AsI2UnSAsTy4+EIvEEv6ueXoWna4QT4ydh6xBfQ/srfDeR0zjXCcmuHPpCQERMn&#10;xhYPas+/HLVT90H3hKlomTgFNcd8B+0Ll6P74YfhOfdKtIyfjq3fPQEdQR9i+g2t/2lXhCNEmkiv&#10;Dnfz17a+1I6ynHYCXoggGLaJXDasqwl2CrtZRi3oPBIEAz9mmcdY5ndm58RwWKmPzC+MnFwtHcXh&#10;IkHIdoVILJLod8CLGBSYQrkrtF3gPOYs/deTi4xoHsqDBMCEXNS52e+5lGHKuACQLDBQOxBBeYvW&#10;hqdiCl/HnFr2Cs4rRWBgMQmSnCTILCbtLSbTNlFbHnnK2k5npXc3/VcBUIu4ouPaAOhqaaIKN9yO&#10;uggAYwTAhBbgqPr6cwoRmFmKHrI/7Qr1zmOFCYRJvg5fUoLuFwZxEBVwcOQgxtzD2UVBjzSr/Ck4&#10;EKUBBTLPZsNnIp9Xd7LUvDwPCU/D4G8/bxsfedkhFJDBZZNUFtiOVhxTSkKYXUi1Vzu+7EjnbKQ2&#10;PeI4k58vKvFjbXbUNj7k1n4lVYT0+coFrhq892TKsanNvNvBp5cdIlbmbyJDO+EXaBkxEc1zr+EA&#10;lzlFEg0LK1A7/UB0cEBv3e9Q1K1eB22fKNZF3SIymymHwD/5YLLFfdFwyJdQp+hkl1+Jxu/9jAA5&#10;HY1lVQaAOprFRxvrkaB9EOP6vNP2cqTzjkm709r4YKnh39KOhgPWwUN1t32aA3Kdk9ca8+swsNsO&#10;fumsz1rJAtsJkl0T16F2BEHlnr/ZZJBkowhc92RK19+Ei0gmh7eSgaDPx748H41jx6HuwKPQ/oe/&#10;WJm1qy1DazsuSbQU+HW/8TdsOe54dI2cRtCfgS1f+CJaVt1MtbHVWKQEv/Mvf8V7o0eh/ucXI+IL&#10;sl1lY8r6m+7syJ4mg6TiBpAjPnOFzgt32wQuUy7ZBa4i2Gl8r8mL4IqiMGVAJ54U58YBQB2ZkweZ&#10;mUUhDM2T5YTcxUWoPcl9VhTZBMV8mcXcciWKKZM5Wv8jy9NmSC4JSgbBcGqwBI3BfiwLQY5/W3RG&#10;khOd4gr3UvbvLyYLzEGE8o9rpQZrTTAL0fJceL850JyiaEe4h8AnANQpES2j1R3/A2s707x2M/1X&#10;ADA99u3oj9bC+GfDTbeb4bPc3GsxM8nKmA1gRi78k8jwFvc3f2GKKq8tcRk/x67Nhn9RP4Tb5elZ&#10;hs45UIAjBWZOJgo5copxuncg2Z+b7M/Fxs+CmzNLDlkiFWIMe/Jisj0/CtmRrtwE8kjrtf4nf3+5&#10;ZH8/6BfFhZz9zCDUqL8TROYMzm6XFwSxMi9u9n1VHCSr+BuVrl5U8ntLMkJ44uwtrFWczMtxYdUX&#10;eARGGqRbH30SW6YehI5pUzh7T8WWM87njOcxSKh//CG894UjER47A7UEuq0XX4p4pxNbo/aRB1H7&#10;pWPQPWY6Oqn2eKdORefEfRCSa6WxU9D6xFMmJI6a5awVpQFQqW9ZPu9kbpv4fBUhnR2HC9tZmcJi&#10;Sm0JUvq3nP8EGkeUwyfGN5Wq7uR1VA2l8hIEJ6/hdTUBQOpvXwBkJitsmbYaPq0RjqlAzRf4/Y4w&#10;gUFMOPWgPZis3vxPZVGwKwVGkjocD8XxzqVzUb3iBgf84to4iVFjoKrK79ma8MuvoeawoxGccAA8&#10;VJNrTpqJrrf/7fQ5syZSydSGJSvw3jkXIdTuMyadIHPUmJDbKKV0M8gkK8ynBcJJ3LxPHSqovchp&#10;h+PEo4cTe8o2sCSCC/JCZvfalwFKFb6Qqu+X+pEBugl81Jgy3EECRZggGDeC0X/Gaxjh2R9ZlNNc&#10;hZlgtg0Ryqp2hFf7B7Ah8gmAsgvUcVWSGZKUBJXnwLuDEJrLvxdK9qnizqcGSDYYW1SAyGWDESjJ&#10;tWUyMT/ndIiueWgqKETnv97cVs/dSf8lAJQAsKsiSQ52LczHUXfMMYbaySw5PNWuDlXZTDeiYoAn&#10;yOlBAXC1jCLZKAS/+PwihPm373EdeSM7VBR6Za0B9uRx5BTiteAAlISLbOFV2/CZ/Nw2P/h3/+Qw&#10;DD7uGeSwc3I4aykqfiY7Ooudl8WZa/9iP84u1LqHs+ahmW6mqcGcAQmQyzjjKe6qGJ+CzSgEoXz+&#10;reTrlcPr4WuUlb5mWC02ayueg9KAiAOPs5Jm82Q0iq5/UL074Wy0UVXplkurY49H86uvWTt5//4m&#10;qo/7HtonTEH7+P1Rc/wJ6PrPu/aZr64GDVfPxztHfxMtUw6mIEwxp6Y1l16BYDSitXYH9AQsuvKe&#10;zwsAnf7lM+yh+ptl4Uu5ONNuqJKA3CYCfqjIdI7fQ5aVjZS+tXNTO2qnVcE/dgXaqM52TbqBKq8D&#10;dh1T1pAJOiywL/hZnlrF60qqyQ5QtlMlbhi2DK2POSCxLYqYlU1to7+d9+zZqY//a0nPsEvqyTYB&#10;xNke2gpk24RCCAe6NH2SCTubJjF5OeFnnn+/ha2Hfx2+aZPgmXgAqgmWEZ/f2ldahZpQfM7fWId3&#10;76fqH5FZEH8jSfCnCpzgeBQQBrfUofM3v0HdzXci1NKJUCgMf/Xr2PCMBwszW1EpAKQmJIsGRZoT&#10;IK5zJXBNcZCEgAyQ4z7tOUZxr2fx79OoJg8u8RH85DBYoTXJACk/OlCQkxHBiDXXUE/LMAsMeVx3&#10;k+0VxPKRQZX3i/4ieBMKqi6ztTy2BwkOCHQEw2h8ELpvoqp7heSfIHgNceF6kpx5hYgvpQZ40ABb&#10;JjMfgbYG6EKc2KHNkPp511mbSqMQ1rA5P1H6rwCg9vS0EJxkR+jnO157HY35ZG5kfNLlBXxyeyOn&#10;B96B/RCcS/Z3PRtGLnLmK1NNvjYfwfkuBKqH8BeoFpPTyeWVzF+SpM69kWKcHehvnp7dMn1JZnHG&#10;yTIglHHmiOdPQn6217y9aL1PTk51sNs6jLPcKcURXE5Am0m1VjOcqcDs+JmZMcwtiGBNTsIOkAsA&#10;5ehAxs4KZr44ox1v3LWJZfIS6DT4OLOL0YiNcebVDKwYJ/Imoqho6hw5Ot28YAE8BDn/+Glo2u8g&#10;NNx1n83m8ipSfcHFaJk0Ea2TOeCP+BLaH33a7tPnHVtq4Hnuj+h48Am0/flFBOxkhyPk2wX5E/b6&#10;p0zbAFYXCSTLopMqYnWhrhB8b7Ug1OFHLBwiW3fWwPRV+dcL8jsWnJx/dz34OpqGl6NxnxVomCFw&#10;WwPvTmt+Hye3TluDjtErUfuN29DytxprF5uc7IWenCro59xO6bStvZj0WiWxzH/EEO1oIttP4US3&#10;nHgaQnKrT7W3Zu4ShAhoAjxzUmttzLYm0Pk7A/yMgMef1s5/VMCnkAWp395y/TXYtN8R2Dx2NGqX&#10;lXNM/RJvfeEQJD2b8ZvTm8gCA1jljti6tkBQLtzWUvNZmxvD7PwgZooU8DNthkhDOo0ydBnz1/v5&#10;CHgh5JIdZpEV6mRIXlbMdoRLDngNwzsnIcd8BZKIJN12DDU7QRCMZONxEhY5KdZusDw3mbcYaXMy&#10;jH5lBHFAm59aC8ylOszP51FDLHfDf8ZQhFwFBD9tmrpSJ0Oc88EN06dzMnGCdMkuVOQjDWofJ/1X&#10;AFBGLzFbl9LyPSn91deiXeyPqm+MurzQO0k0l+Fz95eGILKErPA6F2IEQYW71CJogrNB4PYiCrtM&#10;X9RYWRwAym72sBsbogMwJlAAV0yh+2Tvl8mGVoSPDPQj1e5/wrMoJIAVyLut7VolkUsQzCAbPKAo&#10;iEtzozibfytwtPn5y4zarHd+jthfBOvIFs3ome9pgKzmbyzN6MYdX6thncIcsAQi6p6cw9mZssiP&#10;IaqND7anmtQGLbPqn87Nt9+PmgOOgnf8vsb46q65JjWDA41V61C334HonDIJddMOwtbKVQhHtIvn&#10;3JtOpuqQZkqm+sjVnkl6PsFYYG/sl396G7ux9eiVaD54HbZ+/z5sPfMxeOY8hca7XkEkJmbML2mj&#10;gpeGub9F4/BKeMn0BHodvLZNXcm8o8r7kVlMkUyyZcAyVJ//K2tP8kxj5fKgIgbmnIDRU52Jw5hh&#10;Kn+eyQCQ5XHWjaWua+PDCYLVetN9ttHRNflAVP/iInSFnVjC0qDM5o/1ket+GY3HFXqUqq1sPtPj&#10;QwHhW371K7Q+9TtEo3503P0Q6ifvh62zLseGo49F7SnnoifkRWt1GMsGNKGM8qH1wDUkAgqxuSQ7&#10;gfV8vagwhrPI6iQbWhKy4OrZ1I6o/p5fGMXg0gAZYIJaFeWJ4CibQIFidkYnRt12sXlal9NUeYhx&#10;XOeTksRycGKwlJpAsR1d7eXn5jGmN4fynIdAoBi+8gLE51EzVMwfswIh07uOYLioBL4xpVSD+b6c&#10;pWRRPc4mI8zMQQdxpe13v7OelfmQNA71/cdN/x0AZMea6292UMjrQ8PUqQibPY+OtRC9FQWKV7+b&#10;FT9rMHqu53sLCYopr8+KIxqeS4B8dQAHszxKqKHIEOVVIukiAhSg3NsPGWEFbpbNkRraZQuveWz8&#10;oX//JvLyOzkzxS3WaTavUn0VCb+gMIifFYcxi7PZ2XzvPIKfDEBl+nImKf28Qs6K7GytjWyL68H7&#10;tW6yxN2C+hdbWUOCXsKJ+apjbjqJENfsSxlrr2tBy3IK5JyL0Fa2Eu1//acd19IAFxNq+/NfUP2V&#10;71Hdm2wBuWtP+hk6a50YEi2/eRr1R34b3hmHomXcPqg/+Wy0/v4lRCJSsx2WKaHe04v8SgYcrK/W&#10;n8Mx9jORzcCZueFEAt/QMrSMXI72EZVk//NRvfoPprZrkV4YqO9tPvNRtI6ogJ+sL73h0TV5pam+&#10;uwS6D8jaEPFOqoRndAXqv3cH4mG2lcrI8tnZZ61L6G9mA0WWXcW3UJkpAfh8k54v+WAraAyxNULh&#10;AGpOONUCrzd88VgE393ogJ/YobKam5WyTQ7WyQCen2vceDt9aHviadSceg6aJ09G7b5HI1BTg5ZH&#10;H8PmOVeh4w+v4N+nz0a4XeeL1fI9eO6aGpRndFG76TEXblKBHTZIUMyNO85TCY7ncfxLFZZPzHOp&#10;+s4h2H2LarJL0eT4nmJmW2xhvq+DBv0P+xuGBCaZNuaKFxkIWhiKHhdKgwV4NVxEQZDTVNkFksxo&#10;M6Qnn/XJhe83JYhdXmgboGYKp6Nx1+QiUVYI/3cGIGi+Agmc1CQVNyjmykU3AbD29LPMJrBXsV3U&#10;8U53f6z0GQGgfiSdObDYuTqqo7I0cjbqYiEV+V1xPmTHAyK3sb+x/RFaTJAj4+tZkO3sAKni17gR&#10;LM9FqLs/B0EOATCPyM73OZMgno2uaD/s4y+EK5yPwrjLjJ9Fs+X4oJQQOOSc+0GGTJpOai57vxx1&#10;VBKZBLL9Cv2YTfY3i7OX1jcseDQ7UUGO5uSGsIjgKJs/GwjMMhOQ378ysr9fnb6JdYpwMCrHnEHM&#10;wSlLfDm87OpqRvXxP0PrmKlon0CVdsIkspkjsPGcmWh/7+1tA1aGztUzz0XLhH0RGj8V9V84Gq2/&#10;/q21V9vTL6BlygHo2P8LBJBReO/kUxAO+RFm0yqQEUeNPTfd1nsqGQCmujzC4mxc+CvUX/IUAXsj&#10;mi74FbqGVKF74np4RqzG1vMeIvNLrYtSeBXW3QDwrEfRPnwFQS8FgHZdadddAd0HZdkFmto8cS2a&#10;p5aj+81Ga0vtEGqTKBGKofXvW7YBo9RIDk9jrWlA/LyTPdIyn8+Ld9MmjoOj0DVhBppnzUI339NY&#10;UTsZW+QkI3fwWlRSHQIcTV1vbUDDUqr+X/ka6z4N3ZMPQ/fUg1EzdR80//pXiMtg3htEiIwxEnY0&#10;Da3HijP6O3y4cdwWLMlw2J9MYTTeFVVOAf0XlYRwpjtBGelJkQT5xRQQ9mBmXhTDKEMZ2T0oombk&#10;loy55FOTckY5GfnwuZRaAl+8kJpZIWXTicYow+gLg0PZ8IrbTW2Qcq2z/NLuKKmI1JQgNJ8scG4x&#10;5PVdp8BkHN2zyGWe4QNFhbYWqFhB8h7lhM7IQEf/EfA21NkEHNUatKHgx0ufIQBuF0p1k4426Z2G&#10;mbNTmx9s5Yw8FpgVYgXCGUT87wxCbJm8w7KyVIEt1u91ZINXuOF9mnS5dwB/h+8nSIPZYFFSZySL&#10;cE+4P7Ii2u3Nh6uX7I8ziWyOxP9GbDgWBYPbLa5BLhmey9VrGyC57KjcvBB+wtlLjk0V10NrHDoD&#10;OZsz2WxS/nkEv9W5MSiokbP2J48vcnBKAOxXh7Z3O1hDP4VGnuFUOyfpoLrt3i5Zh87R+6HtMILX&#10;149D+/4HkentA8/kSag56stkg6/Y4NXA9kcjqF9cgSYOWB8H7+aDj0TN3LnwXHgFWvc9GK1f/BI2&#10;HfczdG+tce7pkYkEX338vv3cEucA1P/gbrQWlaN6/DJ49pMquw5d41ehadJqtPy93lorXXTV3+cJ&#10;YesP74RvZBUZnANkArF03hnkPip7pglIybiHVqD5kqeNcUtl1MTh7Yji3S+tQPXJ96NrQ5uVRTlK&#10;YJDNpsxH9mSSZuCta0bjUUciMHF/NH/3FLRteheBzU2cODdTA3AMvdVuYW8AbU8+i7pz52Djvgea&#10;78iuL/8fPIcfjpbp+6L2iMPg+c0f7TeTMcfsKiyiyb/ToJvg5C1ofWV9LRZltNkOsDPe00s+/Lsw&#10;jMvzyAIzFABMm4Tyht5LQATmEBi/WuIlodDykqNZZVCmdMbeRVkp+fYz6BcfhZyeEsplvjFAbU66&#10;YtkYFyxBnSw4+F6c10SSrE4yTvKSTBSj8+4ixK6gGkw8cGIASR3OQHwJVeSDBpomKQbIB6KHWKKA&#10;JUFmzx13mQwmE/KIo2nj46XPmAFqRuWA4sBSEXxtHWgaN8F0d5m96OCtY/hcgEBeHvyX9Ae09T0/&#10;l+ovK8ks7y/RK3Pg20qdHwW25qft8jiZXoSAF2Ejfc83CFnRTBSY+Usu8qOyA8zltwswdOENUHzf&#10;XAEfqXm2AWCclUpifKkPc/IiNqsJ/CyzU2eRKZ6bH8XKwijWsiMtyj4HguPsoJeDxI/fXqKNDyoQ&#10;PYrjq51MMTGrsjV8yzO/R/34gxGcsS9aDv4i6m69Dx1vvIGGC68myB1EVjMJG776TfjqWrepihrQ&#10;nY88ibojv4aOcePRPX4chfgIdE85DI0/PhGdrdopZMsm4myLGJkL70p12N6U5N9w0w9vhG9YyoB5&#10;knZ1CUZT1qGdjKzh67egfslzaH/8TXieeButZS+i7is3wTOhEt2T1hG81nISkPrrgNkud34/LPO+&#10;rkmr4B0vM5q1aBmzDDV3vWZtp7YO1Hahad9KMoVyTjSr0HLr3xBPxeaNR7V+u2fbVLvAWhutW7CQ&#10;jJlaw0QCG8Hs7bnXw9PabGOlY1M1Gtbfhi3Hn4Q6nQsfMwXtZ8xCTVUV6n74I3ioSdR8/ftof+1d&#10;G49ieuEEiUg4QvlJ2hqiCbv+59jVOA77/bhtvw1YnqFzwr0GgGKA5Rz3koPygiBOd0eM+W0DQH6u&#10;TZEzSCQG5gdtY9FFQJR25aIcKbxsYW4dRv7pJ5RGBVByPMTIeaqu2gy5OazjcUVIJPJYUAIg35eR&#10;tExi/H/rh+gVeQRAqscpABQYJpbko/vnA0mm8tFrAEjckGmMyBVzwwk/QoD1SyTC20Dt46TPCAC3&#10;J9sNFWXn69aHHoNHzg5SJz7AwkNrgDr3O60Ysev7E/DYCNL1r8tAQqhP8AuuY+PESyjrWvuTzZ8b&#10;/ojYXwFeDfVHP38JXARGW2jl7KHjb9k9mRjSOQMl+71haxHuLD1KLr3FAknNSdO/2y+AOS6pvk5H&#10;6tiPTn4oJsKl/UK4yR1HhSuxDQAVdFp2f1UDWtFVE+TYcdb9tG6jQSSmLRC0uv76edT++DQ0TjsE&#10;3qn7oenAA1FfthjB1m60PvJbtBxwGDomTEDT+RfDV70VIf6aBrZyoLYBjVddjerDv4yuseNRN3os&#10;ahaVO59TjbEdXz7FVN89LKx9U1p1jMbi2HLyvWgeVI7OgeXoGL+awLeGgLaGYFaBjhErUD9yBZpH&#10;VKB15DK0DF9KprwC7RNWwsfveieSLZK9CQDbpu4C4D4im53gpJVoG8vnjaUKPbEKjeOWov7aZxBq&#10;9KH7n42o3a8C/vFr0D16JZoGLUP1d29Bd0OXLZqnJ7I9lZw18ySCwQBq167B5pNORcudD6ObBKLj&#10;z6+g8cJ5aD3gKDTLTf746Wj+wcnoeOUVtD37ZzR/9QcETY6ZE38Gb1OtTaryO2gqs41YTgL87bjW&#10;QYX4Gq+scDJuHBFv3N2Isox2W+8WAMrg31y9iQXmxXBxUWgnAHRCap6fncSh8hlIzUlu5bIUUZEg&#10;KN+aBfzOgDl3EQCLCHw5tjQl29xskpUMEpWjyQIjcpvfm0/wo3yTHcYp6709BQi2EeQWFaJnnqP+&#10;OgyQADg/B/6rB8A/QNHj3MQTYgqJldkFMjcNHgJfTS1lhhVMrfl+nPSZAKCziqEXfMVnaz1Mbd10&#10;2hlGTxViStvXPZkF1N1d5uzQ+6N+6FlaYIegnYhvnAW0+HlxPoJ/1uYHabCosXaA2UgRNiDIAK8K&#10;lSKDqnAGgVEBWSyDMwyyMfyh2cjL7DLbP8U0MKcHnKF05ndokY8sj3SeqrBZuJOuz85M4Ex22gXs&#10;wLLCiMVO0I6v/KYt15XfuT4jhGfmyM+f6sT/DPi0sJ7amSM4KZi2Bp7OY3qefAr1x/yQwkjVdwJn&#10;5a99D+1/fgbNN92LphmHoHXyYWg4/GtonHUxPA8/TUbYaExFKdDchranHkX7Y3zfF+asyOfxOXzE&#10;tmQL+KnXeyoZYKgczLK/khlGpD2Ezr9shu++N1H3nVvgHV2JrglkczPWUKWnSjy4HE2j16CTIOgZ&#10;thS1o8vQeGglWvavQPc4fmcaVWWqwtoJ7rsJsis22CFV114LYMX+ZEazHM0P8NnfvRMtw8rIQqvQ&#10;ObScbHw9Gr96B5r5++3T1hhQ1k0mIM9/FsHOkLE/5+SEVUrVc159jo2sJYQo+5kaqz27/YU/o/qq&#10;Bag//njW8WC0jJ2EponT0bHvkfBNOgy1M89G6x0PoekgjqWxI9Aw6xKE2ruM7YrRqj/0O8lEDNUr&#10;b0L7X/9q49OcZLC/tD4f79H4iiDoD+DWabVkgZz0XXECX2Lb8TidFFlcQO3IRa2JqrDWAbVkpNjY&#10;F/PzE0uDKMoLEfzIAHmvTolI28rnd/oPqcGAhoMpmXKSkEcQFFEhGMaLUBDOx99CZIFUj+XNXfIt&#10;4+gkATKO/vA+UoLYlTKHIS7oeNyCTAQXuxBaVozg4f0QMwAU+DFnUnPMyrQjtp5bbrY2+CRH4z4z&#10;FdgEU+iXGjmhTg88o8ewsIr5IZfWcoGViXBmDrzFBQhdOgDJ63NsAwTX6ZqNKEHQt6AU4eZS/gIr&#10;J9s/aLeIDUMg7EwMxCHy+hLPQwbZnxPqMhPZvA7oHYNBx//a1iBc7BCBXiaZnphgdnYMR5cGcCE7&#10;6ByyPbm8kiNIgeEsgtwVhUGsziXbY4c7Ud3kNy3JHMOKfrXwbNCSNJkYgd2AUCpLj2zcOHDbuvHe&#10;qeei8ZcPbgOy7pZ2bF10DRpnHIiuMdPQsP/haDrpDHgOOwYtRx4F34TpaBszFW0TZqDxyK+g5pSz&#10;Ub+STOYPf4I/FSjbdrUIsHsT40sn62IrlgCQE0BCU4Nj7+f53WbUH7qOLHAF2fAq1JPlNd/0Ghpu&#10;eBlbf3ovan/6AJqvew6tv3sPvmYvWu/6O5oJiF0TV6JzSpWdBTb1mVmbIZ1kkTvvCrdN1XdW8Pur&#10;+f3VZgRdffHjpvp1V3eh+uf3o378UvMg0zWuCt1khZ1UzYO8thIAWx95S4Xn91l2MiVNakrOGGbF&#10;Pucmd9i9VHHxl1743n0XWw46EN6xU9AwaR9zoeW551E0/PDHaDzgQAT2259tMwNN46agZn4ZAlGC&#10;J39Hnr+V1A9tr/wRm067DLVjxqHpnNmIkvFFOJOak9VkGDEt5cRsVRGv3Kgjcp3UfKj9cNyvYV5O&#10;sbSjcnkkCLkRnElQlOYkN3EiDpKdCykz00v8dh7YOWRAWePn2a4Y3BkxjKiah1LKcWaPbDMyqbVl&#10;IVeG0TEXrgoMpCiVEIAIfL2FrHsOYvxMxCf81iCEriowg2gtiWk3OEaciJXlI3TaQASzqCJTo+zV&#10;OqDihQhXiDP1x/8A3VLQOAF83PSZAaAEVWYvovP6yY4/PW9H3+TFIWaRneQEgSBI9bd73/6ILypF&#10;4lpnp0c7PnKNHb3aje5bSjkbkAKT1/XK9o/MLtGr3d8cPB0cAFe0CFmcSTLTAMjsYvMOevdrKO5X&#10;bbNPJpmfDDQFgNoEGVAYwDl5EVzAjtM5x1kEuJmi9ey02Tlxsr8wO1+0X+Cn3V8OAAJnWUYXnjl9&#10;I2vDwWm7vmxYCovNohR5DbSmux5H6+ip2LzPDLx38WXobHJcWakNWl54garWD9E+bn807zsN3Qcd&#10;hcafnoq6a8tQc/IZqD34CHQQID0jx6F56EhsmHAoWl9+lXXX/RyofI61K//eOxNFl4XTAX6VueY3&#10;/8K/R89HZ8kyeKnqdo++ER2DK9Aw71FrqyC/Jddg+q7maImfvEBvnfMYGgYvMHCTIwSd7PBM2+4J&#10;Rh5gtgEgVWSPqclUnycRDEdWYethN8BX3W5sVB509NueP25G43G3oXNMJX9nvW2stE1ZS2a4DtUn&#10;3ouG215GoLrT7FXF4pXUvTJK1jKO4WBqMv9vJ/WwADBh2RHeprvvw3sHH4mmm+8gePmtzTyLVnCi&#10;OADeGfujfspBqF23lm3oLPkbADJ3vfYmai68AjX7H4D28fuw7SZjw5Qvo/n1V6y9/WKBUU7mlFNn&#10;PTsBn78bt42vw6KMKNaQyZnnI8qGAv6vcscxn/JxWk4I5xEQpQ4rMqIODVzE7xxfEkR2jjzDKHqc&#10;lp0oe24BINDvsJfQLzocuZRR+eWUra6Oq2YQCA/xkemR0JgxNDU7c5lPLS9JuY/5hyBQKXwg+bmO&#10;AHgtCdBCaofX5yF6bQl8Q0ttA0TLakkCoJbY5GOgZdhI+OqdE1ofN312AKjfkXqY+sHGa+YiQNBD&#10;Jiuoc7+irFluhHT647uDqP6S/i7IQlLBUJgVLDl8ZRaCfxrIjpRdkAOAivcrioyeApwboPoblU0R&#10;VWAyPwNA/pcv05elZWR/MeRnaj2Caq8eTUDLIMM7qDDE2SpG1qc4H3FSeVm4sxO19kfVd212wtif&#10;4qhW8pF6LRW4LKcVdX+Vo1M+Pg1GrJ7Zj/Ea7O5A7Td+AO/kg+E5+AuovnEdvB3dtmOrWBEatL5O&#10;L+oXU+jkzHTyVDTtfwS2nn4WPM/+AR3vbEDLo2QrbKvan56ChjU32yCWiqKOsfUpPfMTdOjnklLF&#10;MebC8slOLUiB8tV3ov3Z91C/4g+sz12oO/xmtI6swObJZeh6t23bxCBTGHk+kaqmNor446j/+X1o&#10;HryYLG2dAV7bNDJAAqAYoNTi7QDI9wh+rVP5/tBKVO9XifaXqk245Scx5I+i889b0HLOI2jepwre&#10;CWvQOH0dwaAS3nEE08k3wEMm2JR7HTZd+qjjSccAkFl1UZl05fufGwDyMWnlSVlLLP5wAJ5N1TZx&#10;aB2v+Ya1aD70C+iaPg31+x2FpvsfsbbU5zr/3Pmvf6H6knmo2fdwst4paB+7L+qP/CIa515LMvI6&#10;fK2dSIQS8GtnmCpij2kwfk5A6pUkXlzSjCUZ7ajI9tnSj4iA5EBAuKoghFmFPjsVcpZLciMgFAiG&#10;MZsMcWSR1GCdtKK8UVTd/F4Ov5OT04Ghvz+Z0ulCjoInmTlMJtwEurxgDn4T6kfUJuNLujkJCQAJ&#10;ZOYsleD42AAkriTAESPkKDW2kERqAZnf4nz4D3OMosUABYCyKe7NyEcH32t94knW5+OnzwQANVC0&#10;jqHTjBo44XgYdUceYrsz0s8jbBm5ttYRuEB+PsLnDUTvIhcS8gIrt/fzyATnuRAgyocbUzE/SJnR&#10;y9bkDAE2TFO8CJOCUn/laSIXmWwoud6RI8b+4VEoPfRPNusUuiKciZy1Pxc7y83Z6EfFIVxA8Dud&#10;bPACMT/+tBxAznRHsYzsUI4hy9wEQGOApP58fznB9JHvNFJAtfkhIHJGqP4TyxVQtdx2L5onTUEn&#10;1ZW6o45G+12PUZhDNiilzMQTzmveia5X/4laqsGtEyZTEDmDH/gFtJYvpsASMPl5iDNzkG1onkEM&#10;APkb/NvUMv63V6VUcaxc/F+bNOaOy3nHkhhyqK0THX/dgubVL6Lt9c3EF+f7iUScA10H9/k9CqSM&#10;ikL+GOoufpqz+BJ4xlSYkwOpuB6xQjFAnf+dWkkGR7V27DK0DrkO9V+/HaF/NPNJQCDWwwmjBw3/&#10;qsXbB1cR4BaieeIaM7LupHrd9n83of6AFfDI2erIMmz90nqEN2qXXW74Hc7g5z9aQzK3BWRitqTz&#10;OSSnHVPjiwIZj7IuBGJBU/e/30bN2ZegbdIkeCbtjy2HfQPdzzxnn6msXW9ywrnkWtQdeCS8Y8ai&#10;bfwUjq2voOGa6xHcVGvfCXS3Y+tZF8Lz3B+snnZCS2NME7k9PYauej9uGNSEpRkRyoHWvx1Z0K7w&#10;KncCl5WGKTPUoOy8vE5QJTAzK4orKFNHKYxmdsRMzUjKKHsEQFcYBfISc+7tKMAgZFHNzY07oTOz&#10;dTIk6sIZ4WKy0RIyXLI72wkmXlCz6yGl8b9RivDVBEDzCqX1QIIjX2s3OHzyUIsfnNSJMj5Q3qXk&#10;Y0CEq27WWVZHS3phALftnfelzwYAUzOmMSP+3f32m+jILUCM1FShLqWvq7DavfFPGUgqS91fJi/a&#10;5dH5X21zs7Lem0ooSP1Z5jwWWUfeCH49eXxADh4KDUVWtJg0Oo+ziA5bq0GzIb8vw18+Fnm5HdYB&#10;ee6wnfrQOqB2pcblhXB+ftCJ9EZQPIdZHm9nZkZwUX4A6/JD7HCFuHTW/xxD0DjVgVa8/YA2PwIs&#10;DxW3Pm2oIRNsbUX9N7+Hzn32R3jyF9AxdQYH6VTUH/djtNx9PwVaWyLOt4O83wZsKALP+tvQcPgR&#10;aJfF/9TpqD3ma2gsr4Lf24UInxE31HPu/F9Jhmt9suP5xQEVvdLVnCEkOG3wak5QCZpmTsTPNJno&#10;e5osPM+/i+Yf3Y2mfVagXcBFAGydKgPntbZr3Dx1JWq+fg/q1/0Vkai4kaNK6379TozPCNR2onXh&#10;86g+cCUBtRwdg5aiYdnv4H27Gc2nPoKt+1WQNW6xe3Sv95V6tFz3LKpPuIvs9c+IRTV9OSD4+SSV&#10;xHmWcDAk85VYwt5pWHcrGoYPRduMGdjypW+g45//tve7N29G/dz5qD/kcHhHTUGTXKsd9CXUX34d&#10;vBs32i8Gwz6033Abmv7v62gcMxoNZ/wcsWCYk49afXtymG4ET57VhGUKokQAk6cY2QYqyxOSYmGf&#10;l6PNELJAfj6b74tIXMDXPyvUZojfosa5SSbclD232w9XZgClU97GkLYDkdebCRc1OnmIcZMJZvA6&#10;KZyH2gjlnfKskyE91Op6SXZ6KO/hrv7wlxdaJMj4Isc9Vuw6ssTrcxCbOwC+QQXEExKnDKrF7jxz&#10;rqxNkZoZ+1OFlvMxAT3rJnn6kPSZAKD5IWPPyQhbndN4y3rz1KAze3EXWR6pqhygxuX66muDkVxO&#10;gJufAkCz88lE7AqC4+8Hs+PkMkfOD9ggYoA6LpMsxmnBwchg4xRF85DH2SIrWUgGmId+GIIRV1aR&#10;/TmueuSxtpBg53Yr3kccR/bz4RJ33MBPa34KeqQQgKcRKBcW+e3Mr44BaftfwaMVL2FFRgjrp29F&#10;0Oe1NRmpRUrGxpT5uv7pp1E9Zgy6pu6L5p+dgS2/+IXFg+0esz+aJxyE2u9/F40P/xJhAqEGYwQh&#10;AoDDHDVBbDnzXDROPQDtoyZjyzkXIRwLEvwEgFrT0R3/W8lpmz5t1CdLw9RGQ692zql+BTgyBXZq&#10;R9+GNrQ/vxHtv3sXHc9vQvurNWh5+k3Uzn0W7V+5z9Rgjxyg7rMG7d/7JRorXoL/zWZEfWH4trSh&#10;88UatP9mAzyvbIW/3QkqpWzAtqkRjVf+GjVjylHzi3utVcWsfA3t9p3uzWRGlz6GzjFlaB5ajs6h&#10;K9A4fBE6X6nhpxrLLL9e2D//zaQHOA9Re4mRKpi+NttCQS+2nPBjbFbc59edaGiem29G9RHHoG3c&#10;VOZ9UHfQEdhy+TVo/+dGiyoYDoXhueN+1H7zu2gfN4PMcT80TZmKjUd9A+2vv2F13yH1aMSFsPXl&#10;NqzMbrIDANoEkQ3sCskD5WVdbhSXUtU9U+vomZQnvqdjcqe7e3BpThTTS8gCyRTNZT4/01lhhZ3I&#10;zQxh2KOzKNWZlNl8AqAsN3RwwY3MqBuPBBQzpIBqOXGA8m4+A5kTKEHw7v6IX0l2KOfIpgoTIJmT&#10;S3Ph22+geZLqzSA4pjxM6XVrdgG8L//V+jpK8GPVPrT/PhsGyBldi6lCXB+f1nriibb7q80PWW33&#10;yHqbbDCc5Ub41P7AElaUzM8BQBb8WhdC1xH1t/KzXuecoMxfFEQFnDWaI8WY7itAZizHDJ9l/+dO&#10;lNhxm/7e8ei/zxvIypDH5wSyqf4WUL2Vp4r+uX6cxI45T5SdP3UWwU6+znSdnRuxqFgye5FbcM10&#10;FXytUyBLCYAvLFZwc5mgUJRSjZQWaO2kRQNetN12GzZMPhitN99G4Iqj9f4nUPetH5GpTEfbxKlo&#10;VQSw7/8QLY88iEA4ZOqIjmZZ6MtkBE3LbsR7R38V/qZWR2ip+oQ1GPmM/7WkdkmnbS/TL3jRK1t4&#10;J8CrrqHOMGqu+w1q9qlAy6gy1I4vR+O4MrRRPW2ctJxq3Bo0H7AG3snyCk32RwbYeNA6NB5+AzzM&#10;tV9cT5V2DVrGV/J+ssRxK1D95ZWoverX8L3tsXUzZQFh5+vVqLv9xRSzc5hi812voma/VWgbuhRd&#10;E8gIbWNlDdqGX4/Op9/mNxwgtRqkqvHfS30ewDbr4UQRIZuIJZzAWY0vv4bG539N5taD2ksuQ+PE&#10;aWZJUHPgwai96Ap0v/kfq5M8Sbfc/RBqv/ETtuFo+Mbsh7opB6PuhFPQzsk40NhMLYQTcmo8p5Ng&#10;vqeXrdUTwN3HyiQmYTaB6bPw8he4knJ1fWEIs7LkL5AaFFVk2dJqPfAifnZcCRlgTsi0L9sIEQuk&#10;PLkz4hh4ysOEs/6U3RxqcCIvsgt0ISPuwjk+ynyilHJGABTpYZanGPMW/doAhOblAPP4vo7IXkvM&#10;0JIZGaHve4OhGOJyjdXDa8RNvHBn27Hb5vIKa1FpGUbiP0SePiMGSIaT8nUW6ehEw/hJtv6XzJLt&#10;X0pPJwsM9c9nhQYguTAT8WtYKaq+OvrWc5UbwTVUmSOD2cmyDcolyPC+OCvPWePJ4FC4w9lkfIrz&#10;60ZeVEaVhShAFgY9fwryMoNwuZgJfC42fjaBMIN5enHAtvAFemfbNj7pOym8Nj+uKgihKseJlWpW&#10;77xXqq9cYK0obEXzhg7WRg3IQcgGTAu4rgJ77dhJre188TVsvvlBAzZ9w+/3o+muB7H1W9+Ch7Nv&#10;99iD0DJpH9SccCJanvgNouGECZZykKDZvqHG2k2GqvKqomyj/lMllcTJBtoqmzpJr+19J9lnqXp9&#10;lsmeoXbSa74Ug5Yxblq77/5HHYX0BjQNWQLfWDk9ldG0TF60abHKDKM7Jq8l8Mk9PtXY6VSBtSky&#10;aQWC41bxnlVm2uLla33f8Q69EoGRa9A6pAIbDqxA611/s2aUt2y1tSYda/MmHxrPfBhNQ5ega2yV&#10;nURpmq5NFt5DdbthUgUCVIlVdvmXk0oqW0GzyeS7akfbJOHnykp6Tvq1hEEwq/tsrIiFsE/lD9Bq&#10;rwZQ/rBk64+8j1meogWDuruxnAx1/Fi07Xs46n94Ijr/4sQSUWiEpgcfxebvnwzP2IPRxYm3kWOu&#10;7vgT4XnoUYQ5+aYfq/Vrs9RQx6SS4pnEe7RkE8Frd9eb1yNpRAJBsUCZxuh0yBrK0kW5YbI/LSHp&#10;fLAiyIkJ9uL0wgj6F3RT/uQnkBoYgc9FDSyH8lY85j0MrT+YdCXDDi3kaPmKjC+D5GaGvwhdsSIW&#10;zDF1S5rtL+UeeQh7BiNwfRF65mU7rvJEmkSYFmYhOKcfQnlkimR95leUDNACJxF36r9/vGmkYes3&#10;xev54Ab/TABQ9nE9nH30U51/eAndmawACyIjRdnpyP5P63/BAwYguqwEEdvRISguINCR3savyILv&#10;0VJ2Zj8KCyvSk42QGiNewFFYiCul/sYykKvo82w4N8Exj2BYSmI97KKb7OSHTF8y2PDZBDqxQBfV&#10;3m8XB3ER1WIBngBQ2YK+ZIWxgJ9pi18xPsqpLldkRbGCs9fSjACe+J7O35L9cfCJ7W0b3Klki+Mc&#10;2NpBtEXzANldVB5btsNLoKMLDXfcgdrjvoM2DsjguHFomMZZ+6dnoOOxpxBo9yAScQLF264vb3SE&#10;xrn/kySJo8ROrzSwHXMdTUhxFjPGgSUmqzUtsUutZzoI63x3Nx74EUntY2USULBNZGqijQ55ZWm+&#10;7VVs3W8l1c0yM372TpRhs3MMTqYq5hDBDJ1X2+6vTnk4myDOLnAnswBL64KOp2j+Bj+XrWArvyMz&#10;mu7Rq1Azainqy18g8Ok0hLOh0Pn7jdh69HqyvjL+poyo+V3e28zf6xbTHMXXh92AQKuzbKGNL01+&#10;WpaIRjjp8U29r9bzU5UPdQQRb/Ah2uxFuDtI9Xq7aq9RE2C9QwJgvq8NGtvc4tViRn/MpL5SdBl/&#10;Vxcav3I0OqYegqZ9DobnuRcdw/tHnkTND09Cy8T9EBo7Ec1TJ6L6+JPgue8hqs+qvcrCMrMMyupu&#10;xwHE9jLIY3Sit1sPg7+tG6tG1WNZBgkB5WYNAaySoLacsrKOKu6VZHpnkd1JjnQyRKqwLSvlxnFY&#10;keMhOsvdS3XYDn2ZWVp+RhCjHzjXCIsYoM7v5yaoyRH08kJF+Eu0hKXIZfuRFBEAFTazpzeXavEA&#10;BNaRMF2VbRojFjBr6WxBJsILB8A/upiaZi5xhnij3WCSLJnbNY4eiwC1qhDrGlFMlP8WAKaFR4Kl&#10;I2Jq6NZFnKVZCLWAzv/KfU0sK9P09eAPBiCxjKB3nc76ZSB+rQ49FyJ6ZRYCrw/l/bIG17EYFxuD&#10;+n0iH754Mb7sL0FmPBPmYqcngzNItrm+L4lMQL+DX1LdzeRFWfZ/MsYsyIvhlGI/zufsNYuUXh6f&#10;LfPzOXlBlJPOr2VHriAolovi83uyfi/PaMd7j0r9JaAl5HyUw12srE+SeDvCzW9xIOnIUdr9v7BF&#10;UeHUFhKGSFs7Wm67C5u+eQLaxu5P9XhfCvA+2PrFb6Hpz3+376QNcXc/OYKl58sI3q4GdiqTBI/l&#10;0rdYD/Ocyzrp9X8DAO33+NumxrMc8gKttohQ/dxw9VNoGbIQwVEr0TqdLG6KzgLLrk/GzttPfTiB&#10;kLaDn4FbymFC+rywfAbqc10dcxkHMO0+2QpOXoEtoxeg7raXOEHFUb/mRWydXA7viBXokrdp3iPw&#10;FAjLm4x3YhWa+y9E9dxfWZ+YvaLqQQCTw1frJ7az7+0WtKx6GY0n3oP6L69D86EE0kPWov7oG1Dz&#10;8/vRVPYCOp/ZiLBXFnoO+DhZ/cNJSeZRH9nm1lt2YRHMCUaAY3HLxdeY8Xz3fgei4Tsnoe6Hp6Nt&#10;8v7oNlV3Bmq+fQLa73gYoS5nLVRALWLyUVHTejg9JROcoqiRaOHgt7MbsISgtdwdMyep8hwth8Br&#10;CXTLSjpwPl+LAUqeZgsESTzOJTgeXxiFO5s5q9fAL4vfkbssEZRhp96LASg21idHqVkEP7mxywjn&#10;YkFIRtE5ZLJigARBqcAkOGFyxu7fDkTPZS7bLDUQNBZI8rSsAL4vEE/IAHsz841oaa9Bp866eG19&#10;/g/W/lHNWpSBD0qfCQBqiGtnSR3d8uMTzFMrqJdrE8Qiv7GQvtwChM/th97FzpofpAJfm4PENdkI&#10;LMkh3e3PDssjeJAK93AGSBSz4Hl4PTICQwO5yEpoBykTmb3yNus2p4uDXvsucnN8KQCU4bMaXTNP&#10;L6YUhnF2ng5yy6W3M2PpCNxZfD23kOwvx4nzaw4h+V4lwXB5RgR3jmtGyCfTF639kT4TLOTdum8y&#10;GWc2IsVMGbHdJsqJtYHUPTmtTMrcg39rHcrf3oamNbeh/QvfRMuYMaj53vEIpXZ+U32w28npB/ZC&#10;XAbbKbBjVvH0bFt7TL2nbCoar/8NAFSSgGtgiXWpPcKdQWw5+wE0DilDYAJV3mmVdpLDGJ2d9NgO&#10;fgKvvn/rasfd+J7eT+f0+wI8J29/LSDsmLIOgVFryQrXo/G4e+EZsQwegamMofldGVPLgYJf7HJC&#10;JRpGECwvfwJhsjr1Z4zZbAL5h9rMt8GDpvMfRcNUqs39l6N1JFkq1Xff2LVUpVejceJqBIZUwTdg&#10;GerGLcPWr/O55b9H2+82ovONJgQ8jjGz5Y/scOsdG2eaf+VpXGpuiO249ar5qD50P3TveyD846bD&#10;o9NEXz8OtXfdYcCnPhdjlIt8bTjpyKbN1B+SJLl2xNPU9AhqX2wl+HWijMBXRblYRxla7g5jtYgC&#10;ZerS3KARCe0Cz6Jc6YDBTHcPTi0KoH9eGLn8vkzSMvmZzuGLkJRMfBtDmw+i1MogWj48M0yTUyzv&#10;LwdKqQ2VsBRkfzKD0fE4kiDhQeidQQjPJ528hj9oliMEOq0HLqUafNIg+LPyCYAyiSEDZBYDFAFr&#10;XrbUaUVjvR9c/90EQKeD0kkUWsIf7upG86TJpKWZ6JGdDnOvLVS60TGqBLFr5fuPzI8UNjm/0Ky8&#10;g/My4L2piIDBv0mNNQvESY8VP1QmMLcHBiIjyobirOBOGT9nEgiLyBZHLVyNPDI4Nxs50yWXPGxw&#10;dpI7O4avF/lwgTsERbg/O0NRrhT8OYFzOEMtpvqrqPja6VrJewSAOv1RnhHCr8+pY42oNGm2NoAQ&#10;39upATkYNTitFfiPBvW2q/4TYzBGJgGKcxaSqaoDSJH6Orw18xLUPPGY3Z+MqoP44hMkgVYPGZ6t&#10;TfFenX3k0+z5WvvwkqW03f5320mtO+NR1J76AKpPfwgtFz8Dz93/gHeLx8qi78voVqCp35IQyPja&#10;CvYhSe2yPWuZQAsGFCCr/fbbg2Qf7a/UUCW7Bx6qnb4JWm9bjxayv7SRs9b4dgY9e22A5uQ0EMrr&#10;i14bUKay832H9cmXoH7PKxtCA7vV8I0n2I1bjrZpK+zzNrK/bqq/9pu8r3Ui2egBVH1/+YaplALt&#10;CMutBXSBt9qp9fE3UbtvJVqHLodvnDZm1pm63cEs1Vlrl+bH0MrCMhHcvaP4zMHL0TJ6ORqnVqL+&#10;8LVonPsUuuvkUo2/q76ztneWjnaVrCv4j1x2ySmGJrPq1Teia9T+aJu0LzZ87etovpnA1+YAn/U/&#10;f1Os246DsW9sPH7QA9KJn2sM2FFPjoF4PIz1B9VROwqTIIgoUFZ4tdNS2T2YX+inPJFUUNYUMe58&#10;ypVez8kJYWpx6mww5Uo5lwywkDkvM4Qhz/wE8tjuIsFxU5NzUaYzSHgGBQvwn9gQVoAaI1XgGN+P&#10;yRKEn8W6ByFQSSy4WsSJICfbYe0EL85H5LJB6CwpRYzMR8CnLDYk5wgtJ/3I+lIAqLp9UPoUAKjm&#10;Tr1iB+na/rdX0JZTZAUx/3/UzXupowsQuw4egPgSOT8gehPRE7LqXkCae1UO/E/05+DL56CQ+ktm&#10;KKtwzhIgCzzL1x8ZCris2YLAJwDM4uwwID4C/b79GHIIgPmcYTIJZi42tGh3YX4UZxT5CX5RqsAC&#10;QJ0BVuT7KC7ID6OyQDObomLJBVAvZ7g4qthBChaz8bce1kSup6gScDA49fzgBvyg5AzePq/5nwBR&#10;KRyNIBIOmhBYYOdP+PMqltQasRPFHZEHNJ0d9jzzHupOvt8ErnH4YrIaCuyQFfARfNpGlcMzrNKA&#10;aMtBK7B5zmPo+HedMUNpCTonanE9bMZ0+vaDknYpo8koBZOg2+eroXAEne+1ovXJN9A8/znU/OB2&#10;NE9eho4RZEvTpHYSfCbK8YHY3xqysHUGXtsZ3HbgSwPdR2WBoO0Sk9nJFZdUZq3r7fB7U/g8tolt&#10;lhAUW6YLsBz/gb5RFWj4yo1oa+iwnlZ7yrW8WJTatHHtS6gbuxgBqs5y3d86TQGZ1rLsVJ2ZVfZu&#10;Am5aVVcWAEs11/P9E1ahmWX0jF8Bz5DF2HLoSvbTJkczINBGxc4+REA1cpyTKZqk2MY1tXjnqG9h&#10;6xWXw9vaZEJugq6O4O/sLqu3e5z/Lb0wvxEVGX6qvpQNV4KvHZvAlQTBpQUkFiQZIhRnaX3d1WOB&#10;k87jZ8eVBJCns8DURnU8zpFP7QYnMHBuJUpJXLIJftmU75yEbALzkEk1+CTXzS8AAP/0SURBVM7o&#10;AA4sGUS7WFeSIAPAbPZHP4RuJjm6irhA1bd3PsFOBGphIRLXl6Jr4kDii7P25wCgA4b1U6Yh2NGV&#10;IgipSu0ifSYMUOYNekbDurXmlcE2QCyrMG7brg5+bxDi5bLpIVJdTV2f1+TCLMQuL0Don/3YiTmU&#10;xByCAStDoJMX6K5wPxzh1bpB9nbnB8qkykNrD0bhyHdRwMdl8yel9uayoTMIaMOp4p5f4Pj9k7MD&#10;HXuTY0fF/biS76/iLJaOiq9zjwoII59ot0xpRNinhWOt06TV3h3r+knStsGoRmbWaw1kYxYCG45Z&#10;Zfv8EyQTCPZsjKq52j3cGcHWi5/EBjKdjmFVaJm83pwE+CZRyMl2PFMFDgKhKgrlWnSPo/AOW4J6&#10;ApHnhlcQpuqj/6TGi71+kAA5QiLQ1g6b2AUBIxRD24sE3ut/h9rjHkD9jLWoGb0YtSMryPoJeBOc&#10;DYw2qr0t08WS1lANJvBMXE/wIZCMIxjZOt7uAaAArWtKJdonrkLr+Jv5t4CWf+/wHdbdYo1IxU4/&#10;qwqNZKKt09k+IzkpfGMtQp4gQU+qewKReBzVC36N2lFL4B+zHs3T1xHY1jrs0srngJyuAj2xSb02&#10;9ZtZKraeI9Vdvg7FGBW8qX10FaonVqD1uXccEIxrAtQg+OCkZhczD2tMso9a33ob0Qj5IN+XcbnG&#10;Ujp9UN99kqRfaPh7JyqzOwh8UaylnKQBUEfkKnLjmJUfsrW/mQTHcyh/s6hBnUsi8vNiL0py/bYG&#10;KK0sk9/JJkhqmWrQl1/GkPAwskAXcghy+QRAF0EuI+HChaH+FIYS1oUEieBou8E9BdTF8hH4VQmi&#10;V2YivpAPmicGyM/kP2BxLrr/b5CZwWwDQGZZoHS6C+D/5+smax+25PCp1gDTSWqXZqGm085CXAUh&#10;HdM5PadQVHPd+QieOwDJRUT2+XJ9z0qSxup1eH4eoi3y/kJGyEYxGyCd/qAK/HJoEIYEcpHBBtkG&#10;fszm/ODXp1P9VdwPQqeMnt0Jm3HkpfYonVvMi5IBcpaS1xeC3EzOSmfz9XWFYTv6pvW/KnaSzv8q&#10;5sfCjHY8f9FWliPCASkzgU8/mHS/Axr6w3lPKSGWkf599tAnfYyOkYU4rUnx9XYFUffj+9A8kExr&#10;EhmVAEHrWhQ4HR/rJPCZ+sgs1tMxRQyG709bTlayDo0DlmHTwscp8FropyrLAbEN+3eVWNhYPGFm&#10;Jd4/bkLtt+5EzZjlaBq+0AyKOwR4VBF9k6oQHC+mJQbmqIliQy1Sgal2NguAjyA7+uadBEkB047r&#10;fDsC2Idl7eJWontfXg9aD+/wZQREMb3t33FUZQKWMkFL7SM1XJ/52AbyE9g0rAzVVz3DtuWEwjo2&#10;Xvkr1A27Dt38vHPSTTaBOOVbw9/Y/vtp4LbnqM31XqoO+r45ak0xRP3dLZAcRRDcpwLefzSZWisV&#10;98OSQi4I5GR+FU1qRVejVJszWufjZx9++ydO0ueSyRBu/WKTqcFpTUngp1ARIhCXFwchv4BaAzyL&#10;cpd2l3Um1eOpBQESEWpjkkd+P5OyJzvd/JIWDHrnS5R0qcAKYat1fco2gfBIbwECSZnDENz4t7nK&#10;T2ZzRObC99ZghObKJ6C0xywk5TVeHqQWE+ROHIKItpwNa7ZnxQppuek2BwA/ZIL51AAoIdaOWZjq&#10;T93BX7aHK4q7Nj+Uo2KAcmI4r8RC3iXlAUa2fzrgPM+FyMoiqoTy/pzLhifCE/l7EwTJmBs3BQYh&#10;M1jAhsqFXGtnscG0/meen69cb4urOnOYxxkmOzsBPhb52WH8sCiE2e4owS9hKrDc+JzJv8/PDaC8&#10;KIZ17Azt+JrrK17X8jsLsprx3h/bWSOt/UkNFLdSw6mBPiFCfVAS0inbzzq/m7p8oiQVVK6cQoEo&#10;tv78TrQPWgYvmZ68o3gonNpFlSCaesbXcjOl98VMOmX+oY0HgoSHwOEjYDUOWYKGyj9bMWJmN+U8&#10;Z3tKFVL/UxA14bX8oQZbJpBtjqqkgK+xnN6NlaB3UOVsmlEBzzSCDJ8hU5W2cSvRMqQMngPWoH7p&#10;7+Br6ELHA6+jaSTBO7UZIsD4ZADIZw2vQM2Z96NzcwsaTnmY7LMMrfydLtkTqkzM5mVGrGxCJTrG&#10;rXDU4akrjJ01ziC4sS6bp1cg/FYnmh9/Cw2DFxOYyVLlnmvKOnQTwB3gE9NzjujZs5VT5U2/t+39&#10;XfzdQfVZTLBl2EpsPuEehENRmwy19CCTIWfdWe3tJGcSdez2lLX0IecNGgOaCLU/13fJIv29T5Mc&#10;o6EIXrq+FWUZAQM9gV8aAFdT5b2+JGgEQ/FCzuTfWgNUqIkLc6I4uiREEIkih5pVTpbjI1AusnJ0&#10;Nvj+WTKJhiI46iirYgi74y4MCOXgzZjiBksTFAAS4PS6Nxeh1iEIX0/t8JosgqA2T12ILcg3NTh8&#10;3lCEckmYTNt0wE+7wQrD0XHuHKuJlug+KH1qADTTCl791dVoHDzcKYiBn3ZlXAaA3VNLEV6aT+bn&#10;FD5+HVmeDjbL+/O9/Xi/Ir8RjUBKRnanWUCRo2YFqf6G5UqbNLm3CG6ZwfTmoX9sLAZ+5TnbXs/m&#10;TFPARs7O0wHsBIZr5zdfvv505M0x1JQqfAY74bI8L6pyE7azVSHw42fa2q9kx6yfVouoX/Nxeo/0&#10;gxttTyUb3GxvC0PJv5uWPQvPoCUUTmdnM806ZCuX/ls5LaDpnGYqYofd/KybwFQ/8Xp0vlwDv3jl&#10;+1QG/S3BUhkkIMCWOQ+hkSxOcXzTgp5WBcV2pC7KmFku6jvGEGyHLsPWL69FU8Xv0SU3VPwN5a5H&#10;/42GUXLzJAAVAKbVyR3L/GHZM2Q5mq9+xn4vHulBfdVzqJ1QjjYCo3c81W2q3F2T16Nz1Eo0HrSW&#10;rPN+tAuMyQIF3CpjUF6kRy9D4/rXUP3TR9A9ooLt6KjTWlPsC26fPouJ34CGEQtRe+tLpgp3Jzip&#10;yQmCnar68LG3M8B9WsDbOTmAGkPtq20oy/ZgLeWkklnyoryKxKOsMIA5OTKK1tISmR9lTTaBF1Lu&#10;vtMvbNYZztngOHL5ncycIFlgLwacfS8GIRs5lPH8WDYJjUzbKN98fY+PmmBCewFSgQl4BECtA8Yj&#10;QxC4iRhBALRIcXKTJTJ1XS4S8/ojMriQwLcdAGM6gMFrwzHHUFPixPIhzfMZMEDZwQFtzz2PDin6&#10;BDwVxgFAFpho7PtCEaLy/kzgkwdoubjpnZeL+OV58L/Uj6KVz0KS+RkAMpPpRRIl+JpfUeVzkMvG&#10;0rlf7RjJ//OgTUehePg/kcvHudwhqsCk12x4F5ngPlRxZ5MNCvRk9qK4ptoEkefnawuCWJ0dt6M9&#10;OuZjB72ZFxAAnzqnkc8W+TcFwF7vbcmZ3WW1RfVzQws2HUghHb+eKp8DQtsAUKCn9/q87iuA21Q1&#10;ZgNJspr6UYtQfdZDHHSs+QcIlAmaysDXdUt/g7rB8+GdsI5AojVGZ61LDM48NQv8xlSS6SzFu8eu&#10;R+MNLyHSLMVZHFsbAE7M6O5nNqNpDEGYaqLKJKb2SQBQ320ikHTe/jfo6JvsIAWE7X/dipqT7sDW&#10;ycttHa916FJsPJQM7tlNqF/IiWP4EgRYXscMhyBNdtfIstee/RS2fOEuAmO5rS3Kh+CunvtJsrP2&#10;yNep/lAd26auhW90OTYefBMCm9tZZo66uKwGPnoTKp0+a+BLJ02vMl2PRvy4dV/tBlNeKCfbAJBg&#10;V0micXleiDJGACQBOYPvyS5Q54N/XhTHEJINOUi1Y3EEyMzskK0DDjjsPxgSGkEpzqBMiwFSDSbY&#10;ZVDzuyJMAIzkkxETzPher9RgvpZ7rO7HihG/gj+gyJFSf7WHcA0xZWExglOKiDMiXg4I6lSIiJhn&#10;yCj4m5tStdp1+kxUYHVX87obzAEq74Zi/6YNE6PMgROo/i4psODnorC91+TakZbw1XkIbhrEuwl+&#10;KQCUF2id/60mAE4KCPTkRFEh9sQC8+04zagnZ3Jm6UYeG147Tgp85ESnSuAYqb8uJ9xlOo6BfJed&#10;6Y5jcUHYnB/oaI/cfsvjhWa2BRmdePcRGT+rPumTEnsfACql1zOalv8RjRRqqb3dAg0KmoGdBEzv&#10;MfcFw74CKZMNAz7ep6tUQc+kKlTvS0a00bOLmmuQiH3ywqbRgnyoPYDaH9+BpgFkgSPIaAgmYklt&#10;/L1uqsXaha45dh2aFRC9w3ELJmDS6RnFUZbpjACw9eU61I+XmuyARLoOfcv7YbmT9awZX4aWP262&#10;aUt+GOVuS0ZB0VgPOv5ch5a7XkP7L9+Ar67Dnum56BF4hyy2icOO2LEdvKx/K691cwjsBKXWqWSP&#10;qdMitomy07riJ8lpALS+UfuQUTbMcIDeM2gFaq98wsBbBuo2yVlN9lwSBdBRTx0gfGZ2I67PiO8I&#10;gMxrSCSuKXROhUjbUmxtrQWKBc7KTmIGiYiOo5pZGuXN7YpTY4ujpKQFQ9450uQ4i+xOAJid0AZn&#10;Fr4bKEFCp0K0A0xwlD9QOUrtpYbo+wuZntzkX8P3r81HQpsg88kAl5YgeLQMolmotDmMDIIzcuDN&#10;zEb3i87Szgel3QRARyCUxBY0sFtmzUHEHk4AdLmRIPwnWJBgTgG6z++P5CIVnBXS+t88Ivh8FwKL&#10;chBo78ffkFtsGT/mWhYD/GusHwqiuXZw2s0GyeLn2clMFKMEo65dydmEjesOWvDzHJds/zjT5Ebx&#10;k/wQ5nA2UrAjO6pDoJMH2/P42YqCqJ31XU6A1M6vXN6v5N/rBjWgq1HhEtn1PQRAQ4APa7bPPzmC&#10;4ZQqQqaw+Uf3o3NklamwtsAvhkFhSwOewKgvKO4olDsLs87ErqRKVg7PPa9/IACmLzLyFqAFggm0&#10;3Pgqqn9wK6oPqEL9mAo0jilD07E3ofHufyLULd3AmUqcOBTavKF4E5h0dlxMtv1fLWimKi5TEae8&#10;2rT5+GDTMZ7PPXg1fDWdqY2BBHpjWiNLL2U4SZCivyTWzRf8Ci0jy1lnmeE4bFXH7xrJ+hofehMt&#10;X78FDWNXoJ3sVqdEBFhdk9ZvY4PaTNq5HB+WbWJIvXYmHgEh1XKCdwfbvX7GcnS8mbLNjMtu7f09&#10;8HkmTbLJXrH1Xrz1iHwEdjk7wJZlPiZv0UksKwxilitiS01GOHQlCF5E4PtSMQEwO0xSIkeplM2s&#10;GJlgDHmZUYx46DwUEQBFbDJJeDLJ/jL4el9fERpiJESJAuhInADQToUgB6ENQ+EX8M3PQ881VI9T&#10;9oA9y3IRPrE/wtI8M6keZ8j+mO9n5KGFeNS09oY+o+D9aTcBUB3k3Kh/I/wRz9Hf4kO1AUJqKgAk&#10;+sZJQ4P9SxG5aiApKxkhVV9zazOPIDkvE+E1xVSF5AmCldKiZ492ggmAbJb7gwORFVFU+Xw7OpPZ&#10;W2B2Q/17h2LA95/Spg8yXVEy3aQxwBzm0twgTiXISe21kx/MswmAZ3LmuZyUfWVuyNYvdOqjih1S&#10;6QqwY+P45TENFAzZ/WkGltB+WJPtmWQAmCpWqD2MrUfdCO/YKgqus3a2s9B9kiwmIoFsHVaG+sW/&#10;/8jaKwZIIqo9aL5WDicRfNuDxj9shuflGoS8EXNNL0VKskzMs3VFHReUO6pkwnEkITAKV3ejY4YC&#10;I610TmXYRsMnYFtjqWZ/5VZEggFtX6GH4Pp++CAgitnryr8az3uKALjcANBR19dAMUm2TuF7bzaj&#10;+dE3UE9m2zaawGomO2SH+h6fp++2fQo2qJyenEwl5uTVOnQxWla8ZO0hZpwWyj2V1IJJm5560PpO&#10;G6oKPA74Cfi0gUiZKycArqRGdVFOiERD5+wdbUsbjnNIOL5b4ocrO+IAIL+fQaIiEJSn9n5z15DG&#10;6GCDdoJl4UE1OJGD/iE3XokM4IAh0GlPgFqhHCJLM4x5BsG/jO9rE5VZeIJrmRdnITK7FN7cfETd&#10;OcSdQsOgGDFIJnldF1zhVOoD0qdigBJIvYp2eFE/aR+zv+nRAiSRWOYvclsdGFuC5HXyAEPgM9Tm&#10;dX6m2fUE7uvPJi7hb7jZ1ryPjSHklwp8RXgAMmKOsaSLDeESAHLWGNa2Dwpn/MvWE8zinI0tD7Qu&#10;XicV+HBOXszc9Gw7rM0sY81rCyKoyo6yA6kCZ8jhY4JMMIryjDD+OF/rBBx4FMy9FQAtpTor1OBD&#10;7WFrERgj9e3TA2DaaFdOAjZd+cEuxR0QJuNn1tFHMQXtCOvUqwDNMdBw2FYyHrVAPPKoYlH0WPRw&#10;gszP1FN+lwDq+d3bqD/7UduBrZ+xna1+ovoQyKpP+iVChA8FFYqRmr7f8p/g2xcAz3kCLWS72jwS&#10;exbr9I5fgZp9CHhvtVhdPHe+iq1fvAG1E5ahfvRS1I9bRsCSWY8zWeyyLB8zWx2ZWwn22h3vGrEM&#10;1Sc/6Ji0sITvK/7nnXpiCJMMaLU5Fu3GrYc0oYxypM1DEQbtBFeS5a3KjeHSvD5hM8UAmeUd5tSS&#10;EEpzosjkPfIOI3vArCxnHbD0278lkRlkJ0FclHnF98kUEEZduNuCJZEB8jMBoJbEekmIEuFS+G8g&#10;AM4j+CmEhs4FE0ewMAPRq0sQ7l+MGElXxJWLeFYOwTDXfJJWf/sHNt4+KH3qNUCl4H82o7l4gLm8&#10;EvgpSIn8dCX4t//AAehdQt3+ejJDUVaz4yFDpD4f/r3CX+ZzcBIwbefHAcLeeDF+GOlHWpxlmx+K&#10;/ZvDRlJsqeGvHYfc3E4HAF1xNipnFmOBcRxR0o057igBb/uMpIVZWawvLgxR7Y3b7GVBX9h28v5c&#10;mdWO917Q+l+Ms44y5+E9PQA/IKUFI9gawKaj1qOLrCl9lnZXgvZxs9nGUag7hpShdt5vnYf0TTtL&#10;pJlrCOj4DxFFr3vivSC2mW/ICEFRjE9TiQ46SK0TEOpMq0Cy489bsfX429A0kixrZCXapkkVleor&#10;8HNMaXZVzl3lDoJn7UFrLMqcsdFE1MqwQ+Kz+wJg/RkPo33Ecqqg8ihD9kcQ8lPl3XjoGvi3dhmg&#10;S2hCnhA6Xq5F++82oPOpt9ByxO2mcnekzjHvbk4zQF21Vts6YTnqvnI7ot1S4h3j9j2a2Gnm3CTp&#10;uMh6+px6LM4Imq9MrZ1XUa4qqc6uIQucWyQv0ZI3WVvAHA/LNGZ2XhDDC4LU1OQdRm7qBIR8ze+W&#10;jnsP/dsOgLY0XYkiOxVCCDTCMzc4hP1VmCJCzATAHn6aQDEC95cgdiXxgwAoX6Jpj/LJhXnwj9c6&#10;oJbeCH5ZCsSWSwLmQt3UfRH1pryzaxzvNJZ3CwDFAkzN4EDX7R2/fYFoS7WW4Ke1v7jsAJmjfC/4&#10;jYFILiM1JfNLXptJ8ON1ISnqVW6E3mChBYBJnQDhPfIDxsboDA/Cod1FpMaaHfItjkAuVeEiMsVh&#10;D16CbNJwAaDNKgQz7TTJG/Rx/f24iDR7Jt93/P85a4GzsmNYrhMgBD8FfBb7k/3fcnbk2gHtaKtV&#10;JCn5/SM7kQnCTvKzp1OaealYAp1wKIGN37sT3aMUGnIthUnGuY5Q7Q4Y2qkFgqCHANiy7kXrW62h&#10;xXuoVJK9yRuKnTawwSMwoQpMtqLD9jGZbzBLLbYxwWT3M5tKxyxg0uaErk2/fgcN48vgGeH44rPI&#10;bmRCfY2LP1Fm2TvHVGDjvsvgea2WpRMT5INUXOdibSebOQNA9m/1zx8gc9QpmfVkYlo/XYnu8RVo&#10;PJjXej+/q80aZyNFSeudelV3wTPoGrQSnhnLCV6Oz8JdtXl6Pfb9a6/MfM9x46V1QPk75P1kn22H&#10;32SbRSZR1s57MPHxjich1bwX/7q9BUszOow0SH7MKQLlbiUB8Ppix+GIwM/JvbiAIDg7N4r9SgLU&#10;0HROXxqawlSIrCRQVNiBAa9/m9CWgZw4pVoskFqfwmWe0q1QmUXMBDi+52yQEldQgNAzAxG7jERq&#10;PtVgEikncHoGCVYuOg8fbAbRcQJfwpWJkDvbNmC9Rf3g37jBxqEmZTP0t01OJ+0eAPLnbI4kYCg1&#10;3nGX0c0kKWiv1gCVyQIDBMDwSQJAh/05ITAdEAxfk4vQVjFAGTwK/LI5cHMp4Tl4Lz4AQ8L52idi&#10;w7icGaInB/0EgAsV/U0W5rbpQxCUE4Qe5GZH8OMiH2cf2SXFCIA6A+zMTHKKuqJAQZ+TWMP3KlMq&#10;8FJe7zq8HslEmDWi4iOQUQNZrfaeJAF2rhqYBCC+rr3sKXQPLqMArTbwcnYZtVj/8dmTssNCqiz4&#10;0Gbt5P5lq6mAcvGlq54VJgQkkoSvON8hQ46SKUcJgDp0rwA+cjoqZhdoDqDt8bfQWvk86i77DerP&#10;eRpN834N77uOWtn17zbUTq+Cb5Ts7+Tw1NkR/SSMb+ecLn/n8KXY+rVbEel0fOBplKb7UbaTdm6Z&#10;b4id1px4FzpGSQUm+Ki9CGRd41eh+cAKtL1RDyd8p1N3Xc2rCq/tr2yk6kzGZqxbBtLayeVv7LQm&#10;mFbhdwZC/W1qPr8v0HXAkyx+XCWajrwB8baQTRJpodzTKT3u6v/RgaV5jU7IiMy4xdBR6AhFjCsn&#10;sZjllszJL6BjdiYGeL47jq8UeG2dXgRFsqolq2x+lpfpxdBHTqM0yyGCNkFIcqQCJ7PxJV8evIl+&#10;fDhvICvU+l8PgZB3IfJqf8Qv4+v51BQFgFKBdTZ4WTbC3+hvPgfiCr5mcYi0BJcBP3Go46U/W1/q&#10;JI0BoNSSVNpNFZg3Sc1JNVDL/IVmeS23NL0EPSISr1nwuXMQOmsIehazMHJjY+BHNfhaMkOywnhr&#10;MX+J7K+H4Efgk0NEEOheiJXa8ZgszgJaI9BWuaK/FXMWGHDK/Sn2lwZBXZMYVBDFGQU+nMVZZlZm&#10;1AE/zlJaC7wkP4KqXK1dcNYi6JXzHu0Al5GeP322vL9otndUXwnLXgeB1s4sldPs1pmeFzZi69hl&#10;jhAqZoYJk4DEMYlJC+NHZQGIhLBtzArUff12BGNxM8mIdoYQ2dCJeIvjaURAEBX4Jgh4ZINaA4wn&#10;5TKAV5Xnzr9hy2E3o25UFdoHL4FnGMF5WAWai69H7Y/vRjQeRdNZj6NhuFjPOj7XYa3p87S7KtvH&#10;yQKXZp04mb4G9UMr0bDiT9Z76sNUs1mfOmyWajkbcOvxd5IBagddBtIOAKvNusevRuOBN6Phxw+g&#10;tex5tP/qLQSpHUgpTrdB49xn0NKfz55RjvZper5sIHcsvwNyBEp9zqvZ/fHqtDWz9ReBjwxYINym&#10;cABHrkfM4zhi3UvwbxsAhjmprB2nY3E9WGXLSM46uv6WPeAcalhadjIGSNnU0dML+b0fFJIB5vpt&#10;jZ5wQPYnX50EQsrkkOWLTQUWwckk45OLLBlDTwoVODvBtv4nACRmmCpchOC7/RG5ilrifBIlMj8Y&#10;CPKzJcSZEweRAVKzFPlKBWITBslFfuvd91g9bH1fmoBD7C3tJgNkIopqYVuvu079hXMG2EU2x0Jo&#10;A0T+AAPFhQhdOgi915PCCvxSO8E9c7PhX0vVN1TIQuVzYPE+Al5Ea4DJXNwWoPrLxhD4yQmqGKBm&#10;i5LYJPQ/+hXbSVIk+jQAaodpYrEXs/OiFqpvNjvH2QSRfVIPriQ4rnET9Pje6oyorQNW8nuLMrrx&#10;6pou1iDKQZdefFbrOI2y1yQVTB3FrMlLanokmkTNSfegk0LfOkOCVmU2cSaQKXdPHz+vRO2oheh4&#10;8m3EwjHULvgT6r9wM1r2WY2mI25EzayH0fb8BvaPUxwt1dvRLb6OkrVsueTXaB1cga7RDhDL4WjX&#10;FKnnFVRPV2PTt+5C22vVqDmAZRvHcrKMYn4OA3RAYdfl+nhZu7K+iQRUqrF1h9+IcJP8OTIZmqj5&#10;ZNfGMrP9ZGRcc/mv0Cj7RarAMkWRDaD8E3Yo9KaOvo2sQMvwJWgcsRzN+92ChpMfRssdf4G3zotA&#10;NIqWWU854TVZT79OvBDABW59y2TMUECYymKaAntH/VX/OJsvCv/ZPaYS1V+7BWF/1JiyhS/YmxIZ&#10;/wNHy1W+XGMlHCJBJigysZra1SUEQZ0LVtAxAaCsL2a5enBacRTF+UELU+siTslTk8DPlRHC4Flr&#10;SGf6kQFqA0RR4qgQJ10Y5s/HG9oJpkaozVACCftMAEgVuKUfgovy0XuNQLAPA1xMPJk5DAFXobME&#10;RwCUL1KhrnaCPYsW2QQm28ZeTdqpcay0WwCoBW05CdXsH+PAaj/2KwaACbez+9uTYoLBoUWIzpMJ&#10;DEHP4n8IBMkGr8iD7w7Z/xUyS7/X7m8WZ2dWLF6ARYESZMS1LkD1l++b/zA2xODGw1A6foMdgZPv&#10;v+0AmMD+JV6c55bzU/n+09qfGKATwu+6ohBWuRK2iLuGn69jB1ayI5ZkNGLT05tZI4FfijFY2ssG&#10;oAqWypq9rP35dtub9dg6vQzdo1egebrARPZsEsi+KpnDTrTOp2taKLd9rs0HCmDdnCfg+cMGbP32&#10;rWgdQhCQHdyklfCSGXYOKXPs+350N1p/9zb7yWFDXa/Xov4bN6N16DLbGPBSNeyeuN4cnspVlB2D&#10;G8n7ziNgPPYfNLCccpIgMBBQpvO2suxmFpvUVcfWGnUO+Im3DPsSHNxaxzJWz3Eq1qod4kBXGHUz&#10;H0TLkHJrr7aUR2oDUVtTZdltXXI1VWMyxeFlaBi5FA37r0fzmQ+h5va/oe6kx2xDxJYeeH/f8shO&#10;UGeHNRF1sU2MIU7g71P1l09EM6UhOxQTVPyT9mFs/wsetbVHzms21+1dqRe/vaAWCzI6oBCZjgOR&#10;iLHA1TlxXEmmd4YrRrlziIeOxykOzzkExhH5AQJgr2U5KzE1mN8Z/JUX0D8x1DY/5Bpfvj4ziQUF&#10;wRz8OljERxLo+LfUXydIWi7CxIVwRRGSV5MoXeuAnwHgkgyELx6AUGERYpnUKLNyCICpmOTEpZZZ&#10;Z9nEIltUrW33Pem0WwBozhNNVSQ99vlQN3Wa6dsWBc7MX0hFqY/7pxQhfv1AJBYS/OTLS5sg81nA&#10;K9wIPSYPMNruZgUMBFkZBUGSD8AQAZBqr4uNIjVYWftEA17/BnIKOgwAHfAjECq7kvhycRjncaax&#10;CHACQF5tcdadwNLCIFa64naEZzXfd06A9KKqsB2et5wdYLn1V0c7aa8bgTskMTCtv0nIPU8TWMh8&#10;OqV66lSDmCAFzE4ZSDgp2GI5H3QqRCDXRsFu+dkjFhujaay8xTjf131iNq3TZbTL742qQNMoAsGs&#10;x9C08iU07ltJgOOzCRSm0onVaE3PDIyd5zWSobbf/TZabvwj2ocKcD69Gcn7Muvp+Okj0AxZSvX1&#10;BetBOaWNJyIcq5r/lTXgnVcKTlVz4ZOoG76MLM5hZHJZJWaqNttx/c4Bw/ZxqxAYXI6mcQT1w29C&#10;B9VunRf22m7y9vJofc/L9tJrL3+3m5NJ3UGr0PB/txirbOMzuiavIAhSdef9zYOWou2Bv1u5FBp1&#10;bxx+r93QTI2pY5s9YAW1LllTrHLHMb8whNMpX+dmxjCTcqWg6QLD2TkRTC70U1sjxaEcylW+VGB5&#10;iy6c8Rr6dc6g1GeYpicfgcYEI7lYHyrmEwvYV8QTy84eQTxZjMj6AiTnZplz1DQA9ijI2rxChAcS&#10;AI2AETSJR1GLRZSB6uO/ZWurCgdh56z7tO/urQGKgXAkSQDDm+rQOmAwUcgBQDuIzAJEqAJ3HViI&#10;5OJiswHUjo12bnrnZSNxhQuB3xfy7lyWJYuVyyKjIDgmWMlYEb4pACTzy1KjECDlAl824wN/exJy&#10;ScPViI7H2RQAumP4QSFVX7cT91d2SGKAOg882xVFWUHEQE+zl7MTDNsAuWlMNyKdTvBEWbOpTul1&#10;j7052ekbuUlP2dS1/+Zt1M5YQyZWgTZjHuuNgW1jWSbEH5y1iN80sYJgKOEnGKQAQNlRUx1wE8Ns&#10;4+etY8opyOVomXgj719v39nugIFAIUYm4R5ejs2HrEagoRvV836NjmFUk+142a7LsdvZyurY6LXq&#10;NMucJ21sOicatLarv5x+VfdqB1vbePFYL2ov/hWaCZoCIq3ZCfiNRds1XafUmh3fbyLo6ZltqjPr&#10;6niEVp23l0flkGorX4PdI1Zi4z6cBP64EcH2EJqufBq105agadhitA2qREu/Baj5xT2IeWNQUKUw&#10;1d+0UO5NaePzjSjP6LRlpOUkEsoyI1tNIFxUEMZMqr/nZskGl1e+fzbfn01QPLQoSA0tSRVYntt1&#10;YIFAyM8Lhm5Av01HmGaXRc2P/A/yDJMRycNlIZIjOxEm22BmEiRhRBKFCNxTgPhVVIsXOOCntcAk&#10;SVXi+jwExvcj4Ck+CLGG6m+SarCOxtUccRgicSdGi3aC+8r47q0BCvxkL8cU+cd/EHIpQHHqFAhR&#10;KUHqGcwohP9Y6vLUz2UALfVXarDcYcWudCH0ulCeAEg1VwgfZ0XlBNUbLcFh/oHItPOBosXKOWYE&#10;PfzGy8wFvtYSFAXO1Hw2Zm52FD8lyF3ABj6fbWJh+/i+othfnBNGeX7YOkszVlUKALUBctdRdaQD&#10;qgfVJK0PbGuYvW8A9k06MG8mKJzNzK063/O+3Yqasx4nOyEjG7gMbby2TaqkIErFk8Ev2WFKoHcF&#10;QFLTuqaQoZFBdqUYXJoBCky3M0iqxLpKtSOYtVL9M193KeYkN/HeMfzNAeVUp+9B5z9arHx1Zz9h&#10;rrNkeycWuPPzP01WfQSAYr7tI6gGz3wc5H1kUwQ6w74+A56v5V8vkmq3AHWjhrlPo3XwEtZxHbrI&#10;3sTq0vV16iw2J/+GTjupnqq3gE+Tx84772oja7cJq9F81C3wvFhjI0orfFLFvP9uQmfVS2ib8zs0&#10;rX8Z3kDI3o9yUlMAJK1V7l2pFy3vtWFlSQvlyHEjJwepBoCUqbKCEM7KDhvr09FT2d+eRRX5fALf&#10;Mfl+09DkG9BC1mZFCYC9KMhpw9AXjycCOLFB5BghO6GNEDdODw7kIBcDlEMEHYWThYi0xGJ4H+uP&#10;xOXEFLI+J644wXA+8WNJCbr2G0DtM9/WAc0dH6/CpYZJUxD2tlsfyLKnz3DYXQBMmi6t1PXsCwQ7&#10;B3F75JDPzgKT4SkK3Pf6o3cZK3AdkVgGi9exIgTA4DX8/B1WkhVTABTt/GoTBIlcNMX7YRxngEyL&#10;Gyr2p0PTGQaAQ65aa7OHGtMWVFl/AWC/vCROK4o46i8bXervTNJuXQWAVbkK8QezYBcDlA1gWUYE&#10;j/+khmWQGCj3TXvbANwxyUZLWp2zbkkQ1KzG91WL9leb0DD/92j4wV1oP/ImCql2KSnYZHECNAl0&#10;X2FVlsrmbJykBNnWv1Ya8GmhvpvqmtardK9c2ut7HgUHMmak33cAwzee91PNbaQqXl/xIiK+kO0o&#10;a72weeaTaB5dbmtsuyrDp8liqp5plVQ7V8Ev11jnPCk+T5ZMkNPDU92ZnuB0kcF7nI2oj4N83XTV&#10;b9FCVVTgJvf9tgSg9VG7OssJphanwDs9ieyKYcvlv5xCtBAwW897Ch3/abBAWVLD9DxJjnBZp23T&#10;I8+8qrNcxlD04V6UZPXr7w7jxslNZIFJAz6dCZY6LGepy/NDOCdbnmHkfk4bj1KHyQApZ98uCcJF&#10;Dc2x2dUmCIkLfyObmtyIB2bb4Ya8eC6y5RtQKjCJ0Hd9JeQlJEg98hFAEJMKnMxh++Uj9BxB7gph&#10;igCQBTAWSNK1qBj+L5aY+z0BoBwiSBMVAHqGDUeoqd6GgQLzf+o1QAPAFANsuIuzPB+iTQ8ZQGsT&#10;JJEpN/huxE7sh56lMlpUgUVVdYwlG/5FOYjUjODdLKDO+rGSUVayh683xEsxQEGQ9F8vwU/Ro5gL&#10;SJb7/eJuW/+jau/sBKcAcEB2HGfkORHr5aRRwHcWZ5qZbOwryf7W5vRY8CPNXJqxZMi5gB3whws7&#10;VZttgvG/mgSCijurGBaSHV19b7ag9rxH0DylcgfGZSytj7DuKovxKNvaIbNnmkxXCHZ2r1RhJ+6F&#10;GFc32VJw7Bo0j6hA3cQytJz7BDreanYCkXNwRXudyHj1F/8GzaOW2b2fNQAaAE2tsHp5hrIM1z5r&#10;7aA1H0qOCfAHJYGN1OEIAahu4e9QPbIMgbFrnU0lAaD9/o4M76OyWLTuVcwTz8hVaBxTiaYT7kHH&#10;A28g1Bkxm0ktyIvtKWawirk3J9n9ykvS/f/XiCWKF0yZc9YCRSqAyvwYzs+Nm9mZjp4qAJnsAs+j&#10;zB1fGKLqSwDk3yIsOrggt3UyZRtbtRQlpDZugl6WXN5R7ZXLuyMD+WhPFqYAkGqe7IQJjjHyxdgr&#10;/ZC4ku9pEyQFgD3XkQEupWr8jVKEtAeRYn7KAoi2oiL433vXAUD2s7Mm7KTdAkCzEmdWal623NxP&#10;J1NeYMwjA18Hs7IROa0fepcIAFkg2QFey8+vyYFXHhyaUm6wCGwyeozKFCaZj1fCA5Bn6q8DgJlk&#10;fy5eByaHYNB3njcGKKtyNaatAfLvkblRnJUn1/ek4GxcueaWCyyFwLwqz4e17qR1VBoAFePgWnbk&#10;X5Z5rQ4fIh97dTLg5v8yi1E3mnr1TwLfVc9g62FkIGMJCpNuJHNxjprtSlh3lbXgb4yHwNcxcQXa&#10;CQotBK8Ora+NXG5/N41ehvZhy9EwrBLVZDxbT7sXnpe2GLvRobN4Ik4BJ/TIAQLfa73+T2gcUWbg&#10;t/Oa2afNzuaFDJPl2p4s84a/OYOd4CLvPh/WwWJcETLFSK9jgrJl+R/QNGk52031T7G9TwjYMnVR&#10;PZ1J4wZ0TrwR3cOr0Di8HLVfvRGeB/6JMAsoJTyaiBGjVdq9Nzkm8XE8+fM6M4VZQzlyPMOIARIA&#10;qWEpIpyIh5adxALPcPXgAn52amESuTkxKFaP3PSJBZpzBN476tJbMQT9tPpHLY8gKMeoBL19QgWo&#10;jxexgdIMkMRJS2XEiNCbxYjOVVgN/rgFSs9EYqEb0XKC4zdTmyBGxLYDoIeA2PXKqzYKkjYhfkoA&#10;1C6wea3g6+6LLiXb48Mys5EgANpZYKrDwdxcRGeVAtezsNr8IADKCzSuJgBWEQB15MXATwxQ7I+v&#10;k7l43D8U2VHXdgBUJhscHBiHAYe9bE5Q5V9MM0qaAU5SnNIc0m6qvbMzCICk2wrcPJNs8NqSbqzh&#10;+9sB0AmGtCDDg3/f2mH16dsg/1vJ2Y2XiIfbgth69VPYuJ82QyrROV5qrHYotbaXslMz8BFDeb/Q&#10;9s2KoiZ1r0O/cdQ6NJ3yIDbPfBxNpz6G6tMeQ8Opj6DujIdRe+kTaLjlr+j8R60JscaDGUaL2bBc&#10;MQq3vFfr/fZ7/mGbIh0EhbRbqU+T++66eghUBvBU4xsUGOrPMm3S4Ja6Iy8/Hw4wCgalNUExnXgo&#10;jupv3obAiEq02O+qzT7prnUaAOVKayU6lfU72hwaVYm6kYuxZdZD8LYGHLWY5dyrk1lIJPHC3DqU&#10;EeDkIbovA6yi7F1W6MVZkr3MiHlhNz+B/O4pBMdB7oiZraUBUBqc5HbwKQ8Q/gZRwysk+OXabnBm&#10;MhujArl4L+UXME751zFZAWAPGWCouh/C15AdpuIEGwPUCbNlJFw/HoBIRh6xKH8HAJQxdNtzjlaQ&#10;5KT8qY/CiXE4O2mA/xdnmDNCWwOUzp06ghIuLkH8sgHoVRQ409Ops0sVvjobgXV5iEWLWCBnh0c6&#10;vgEgae5tBMDMsAwjCXs9ZIKcGaQOD+qYjNIZ/0Ee66TtdOcESC/r14sD+0VwQX4UZ7sSbHzH9u9M&#10;zkZnZUYxr9BPlZfqL+9Th63mVbPWkowmbH5UITAFI/9bACioUb9pM0Ql93d40fDdW9BI9a97/Cp4&#10;pX5NowpLobMdWTK6NAB+FJvR9+yYF+9vH0lh/cn9iEUcDmCxctnpAlwNG13TLadrL8ujAeXsvjp2&#10;d2JYGnitz21A28hypwxWJm22aPOEz9Ta2k7l+LAshqWd53RddKxOrLV1XCUaj16PsE9KpkqolpKJ&#10;044AqL/T7+mikRwlAEoV7qT63rjPGrQRtPT7Aq5P5J7LspYMVtpGiTaLxHidpQNNSvxNlr1VnneO&#10;uwMdmxSHRqpZgrmXjJB/7C2M0JqQbWUqYw9eqWzDMjFAypC5yBf4KWfHcWm+H2dmEPQyw44qTBmU&#10;HJ5TGMW4grjDAPldRxXuMRW4//G/RTGGIpdAZye+KP868loScuOvMQKgmF8PAY4YIADUpmmoaSCC&#10;1xU4AGgqsIhVFpJL8hA8bQjJmDZkc98HgC1PPG7j0LSSPuNh91RgNoh2qiQU/hN+bICnh8kLtDZB&#10;BIjh0lLE5+4IgMYEr3YjeCORPSEjaCI3gS5J/V/2PujNw+pgPzsFot1fsw5PAWD/uv2QN7LOADDL&#10;LfATC+xh/Xqwf1EEF+Zq50k+AB37vzOp/s7OjGFhftg82Dozlk6COLtX5Rnt2PqcM/j+15KM0EMp&#10;8It4I2j40b3oGLQcvsnr7VRDmuXpKoH7pADjoeD6CIJiLPK23PH7DSYL2lmNxgRqjmxoIGksCWbS&#10;aQew0WfMckPQ8V4dGmYssx1iW6sTw7TniS19MpW4RUbEkxVHZAU8vD8wQWxrFRpGLEP94me3lWZn&#10;4EunvgCoZIGG9B5fK0xo2+BltgYooDImbCD48bPqprZXiAC9Tr+/jXnzM/9EqsZDKtB07A0Itmiz&#10;iGWIEwQ5q2hNd69JlPOkAWAv/nl7NxZmBA300iqwXq8kAF6ZHzLScX5G1E6FaEdY7rEuIAMcU+Co&#10;wG5mR3PTZghQasbQw5BNWXelDjxk9OYiJ5KFFyLFfCS1Q2KDsT87FZKNcCsZ4KJcxxegAFBLa9dl&#10;IrY0D4EzyABJwIhg7wPAhvsftP5NayrptJsM0DlYLgBsP+679hAHAJ3d4KRU4AFFiF9FFZgA6OzW&#10;KBPN57oQvLMAPckiPpyfsXKxJO9JEAA5E1wb1CkQx/jZ1GBdBYBvH4G8Iq9jAyircgNAMkA2+heK&#10;yQDdskR3juEIAOUFWu9VFskExtmxUmg/ufLR3xWuNtT9Na0C922SvTGpfKkyUlDFVuT8MxqMoe60&#10;h+ChIAlIzBREdnZkHZ8KAAkwFmGOANg5rAJbfnEf+0hnfpk1gJiN2RE4dgaTnZPGiQZdNBpD9U/u&#10;QfPQlagZtwwNo5fw96mqs9xme7iLcnxY1tnf9n2q0DR6KZqGl8EzuAw1Y5ej85/NqSerqT68bErp&#10;79ipJsp5zc8fQOeIim0qtq4Ok/74WW3fN5vHGv6GVzFTeBXga4e9ZQaZ5ZDFqDn5QUS6owbE7Fq2&#10;2d4JgG893onFGV5Hm0plAeCq7CQWl5L5UQU+j9n8AzKLjMx2JzE5L0w5TW4DQG1kmmPUw/6Oof5x&#10;5h5fgZFMBdY16sITYTLAlJmcNkqlLeoa85YgVtGHAaYAMLHYjfDZ/RHOfj8Aao+i/tbbrTpq375j&#10;YrcA0OwAeZ/WLzxfO64PADIT/BIsQHhECZLzWIlryfpMV1cm27sqE75flpAVFJHyy8BR7I8qsMxg&#10;egpxcXiInQnUoqiAT2qwIHDQ699Bdn6AjSfzFzYHVV3NKmrYY/v52dBe0u/tbvBlBH1+VhyVOWGj&#10;6mkAVBYArsxvQ+N/HAAknNt1703qJKeMOtAv05JAOI4t5z2BOgKUl0LWNWU5hW0lunW0ynZx+R5B&#10;TMJnWYL4MbPDWsTKVsJPlbpm3BK0/2mTPV/enPuqEEofBTK2TkmV2N/mR8dLNWj99Vtoe+wtNB97&#10;u3m1loq+q3LsKqteHgJI9dQVaLz9ZXT+eRM6VryKrec9iY3zn0KcKJZ2iPpR5VIy8ONgFkv1vdOF&#10;zQdy8mC7yaQmzd6kbu9cjg/KDmCS1Y6vQsvocot1ovqlGa9YoU6JaF1RpkS+SavR1P961N/oeISO&#10;moA6ZdsrkgGgxl4vtv6+nbLUYSQiDYAGgq4eLCLInWPglw5I5uwGn5+TxMFFATOGzqGGps1LF+Uz&#10;g+py6T7/wgjPfnAT3OTzU2FvZQydGcvFfRF5hJGneJImeYvnt7QZkogWIroyH7iaD94GgMQOssLY&#10;7MEI5ssfwY6bIIpVVL/uhlR12Lh92nc3ATBp51EFgO3HfnMbACocpqIziQGGxhQjPr+YhXM2QNIq&#10;cM+VLNCjpWSP/RFjpU2/FxNM5LB0+Tg3MtDiA2TJKtzWAckGCYD9XvoRcnKDtgusUJhZbFD5FsvM&#10;iuEbBWFckBUxMxjHEt3xBD3HnSAAxpy1Ct5Xwc8ttilfryj2oHVDt2rDxt2bRtz7k9rb2AHbXP0X&#10;Syaw+ZIn4KHaa3Z5ZrNXhTbtOMrTCl+b2jZmCdomVKF5hmMI7TBCMa4PBxwJp9awLMYw7+kaXInG&#10;sx8zAZUTBMepQGotJZ0/IDkf87u8Lz3NaO3Q6w1j65duQNcYlUvs1Smf1iyddUjlNJvdmSFWomX8&#10;ctR88w6E2r32u9JGNB6TMXmh5osdkt5IZ/2bYoa8UfE3FJ9EHKfp1lfQTDbple1kHwB0yvXBuW1a&#10;pV2ddmX5J6xA7VHr0XjKo+b7sH1UmYFf83TnuJ5sM9Pf1eTkGV2J6u/fjnAkYbvDbGQr516R1HfG&#10;SJNopsZU5W4j6O0IgJKpBbkKRZtIncCSLa4CkylOcByHFPmMqGTb2r3MYLR234Oiif/G8PovUr6d&#10;NUAZQysGUEasALcpQpwBoPYHBIBUh/mdRLQAsdX56J3HBxNbjFRJy1yUg/icQQgVaP2PmJPCJGFT&#10;gLlh1SqrjpnB9BmvuwmACVOHNOA6vvqN7QBo1JOIzdehsYWILyy0c8CO40Jlgt1VLNATJbx3IAcf&#10;K2CbIPwO0R09eTg1XGyOELYBINVgAeCA3/8I+ZlBU4HNxTZpt5vgl+GK4OtUdS8kGOoEiI7hyCOF&#10;PMFcmBtDVYHc4G8HQFu01ev+HnRskRmMo87vzUkbCjolIKDW8n7d/OeoSi6jurvOjlwJILQmJpDz&#10;Ulg7+LphZCVqr/kNmn58Hzzjl25jgXYU7SMAUACqSHECUTOQZq6bvASdf683oIhpwb5X3rPlaMAJ&#10;JP/hSQ3sqMvpUw5tf9yILQSxbjIiAYE2RKSq66pdaNVFmx0OMO5YXpVf65QtQytQ/zWyyGa/2T7K&#10;118yysmCLHnH5DzfueqiUzQEvRSYy0tINJZA/Q9uQ9cIqtECMT3HnuVc+z5/59w2TeXVxFPB/uBE&#10;xL5pWvVnK1Pbr95B9TdvQcvgJQiMoto7LQ3qvI+/rbb2c5KqmVSB9lerrZSOfcXek5zSJOD5RzMq&#10;clod1secvooRLiqO4FxX3GRPDPDMLJ0IAS4iCdkvN7TtOJwcl0iDI0Qgb+RGDN18LLmd1F9FiHNC&#10;32ZE87A2JBU4j2OG4EfVV86SdY0nChBdz/fJAHuvc/YXEgvJAhe5ELuoPyIEQKLtDgAYZG5aUWG1&#10;kPF736BTnx4Aj+0LgMopBji2gAUrcGIAk/lBGyAEwARV4PAzpWzOEv4O30vtAgsAexNF+EGg1AFA&#10;gmLaFEYAOPyJU5CXEUjZAXIWSTHA7OwYvptHqm0NLwbouMGXQ9QLFQipkCow37MO4+c6D6zXK4d5&#10;4GtwbPH7TAh7SVKBUoXiJc7+CiXJbPhn7dpXUD+MQqodVDE0MhVbQ5taSaFSwO11BIZlqD/rIcR4&#10;b+tTb6N12BK0ThNQSj37GIyGv2vqNH/bwIfA1Dl0MWrOfghyLi4QlIc82VSJ2aVVzg9OKcbIwaas&#10;Adj2bgM2zChHp2wV+azmGZXGOruowusoXss0x+Oyb6J2YHcEwJapa1mfdbZ+2DqoHC0/exi+YAQR&#10;MmOSKJYp9dhtacf21BHCaIJqOb8vXipxaHvuPTROJFMjIOtcc3rzQ+31UZsg+rybk0T3FNZlzFrU&#10;HXEjgi1+tpHkBAh7I6i96a9oPmA9OsdUWbnVB7rP+oLt3TSsAo0Vf7I+TsnkXpOc5iQDfLsBywsb&#10;UqC3nQFWZSSxtCSIWe5oCgBBBugsR11A0T+MLFAhMrN0fJVMUB6itQaYO6gGg9/+NuEv0xwhuBN5&#10;vLoJgNlYqvPAWgPk31r7S/bmsi1zEO0tQPD2QoBEyiFVAkBizqIsxC7ut0sAFANsWbbMqQXb1th/&#10;Ku0WAEImDhxJYiPtOzDANAC6ERybT/AjhTWUJsAZALoRuzITkRdKebfO+mUhrkVOAaDQPdYPX/MP&#10;SDlDTRlDUwXWGuDY+85BQUYIOayzADCHjS4QzCfL+1FRxKK/9fUCrfWIOVR/qwiO6Y4SEGoLX523&#10;ZkwrQh4BoIbcXjbirDzbNxjkiFQqXuNdb6B2xAoEKEQdAjyyNAekpIJVoWXGDegeSHX1W3ci2Bng&#10;Pewjfxxb5I9vdBkUBzetXu5KkHfOacBsF8ASjOonlqNm6e/hrencZrsW74myD9WGH57SdVFSAHB5&#10;amlc87Lt3Hr7EWxHrkAz6+FJnThpnbwe7QRDsb02siYHBJ0s5tRJ5usl4PsmUn0csQRNf9lkYBOh&#10;tH4YgGjAy+bPz6yv2Tr2Y2+j/sAqePhbep65w0q3AZ/1kQBIANdygZwpNA9eSSD7s/VXD3VxuQ7T&#10;CWA9p3trO7aQDXaPdtiu3cvneQTonAjq2G/qr74CujckrY9qPDZs7EBFceN2q4pUXkO5WlYoBhgz&#10;DczZBJFDEuB8At8xhQJAZqrAbrG/bGcXOL//Vgz59/fIAEV0cgmACn9LuY+5cFW4v2GCQuRS1yNT&#10;z+WEns1cAP99ZIcKkp5aWouTZBkAXlSSAsD3q8CehYusFqYc9Bkgu78GyJ9Tp7a/jwFqEyQbwfEE&#10;PwHgAoEfUZwFNQC8yoXwi/14J/V4VU4s0FRgFwKJEhwT6E/Q45zQBwDFAEffKwD0EQBlUKmTIAnO&#10;JAnk50VxUmnYrM/PJig6nqAdd1gXsNGXU1XWGWCxvzQAVvB76yZ4EO2UYQdr8mES8zkmByScqzYN&#10;HH92ZE38rO1Rgt9YgZ9s/KRKVZmRs9bJGqeTJUl9HLES9YeshG9rm3PcKnVv612vkWEsJfOgOjmJ&#10;wkb1UUDoCOB2Qd6WU+9JSAWWyo0zVqN7AlXVIVQ7D1iDph/eh8Y7/4FQmLDzMdqvLwBKZY6njsh1&#10;vFaN6mufwZbv3Iqmg1ajnuqndnPrRy1B/Viq+WSFcjqa9vlnHl9YrpZpfI/qpmfgUmw9nMxqc5uN&#10;SZ39tUGeepal1LOJeUgQIJ3oawTL9iA2X6kQmZVoYN3a2S5+/mZ6E2mHNvmQ7LQT+2DsGjQcthqh&#10;Jh9L4qydqSzy8hLpiVl9PQueRQvZnli2nbeespYq8DpeyQDHV6Dr5QYTVBa6TxX61GUPJGeJowet&#10;W7tRNaBt21E4xQjRVaZli0lEzs2SL06tAcpFvrMRch5l8GslYWSQHcofoAAwS1YcvCevtB5D/nV8&#10;CgDlDIGqsJa9qAFeFiEAiv0ls/hkbZTmkbnrZAgB8P7+6N0GgPIxkEkVOAvRC4sQNADccRdYKnDb&#10;dddbK6bXr9PpUwGgZrmOr6U3QRzaqYfHCYDhiQ4AygGq2J/ieCZ5jV6VjdDLrAAB0Dy+2ja3ADAT&#10;3mQRvhQoZmPoUHQKAJnVQMPvn0UADEDOFLX2p3CY8jNWkBvBT0oc63MnCpx2n4Az+ZNz2Pjl8gS9&#10;DQCdqPbyBHPTFAqMTyrQ3qMCq2PUHz0U0LhUNEqritby+82oI/tqH0PA044ps87iylzFL8ElCHZO&#10;WIG6CUvR/ryzW5sGHOVAVwhbvn4b768kACoQkIDEAT9TxXYS6J2zmdeQYRrzIgD5x1FdHVyGTaOu&#10;Q9c/6+15Hyely8N/OJAFgvyb74s/xkJRBGq70fFGEzzPbULzs++g6ZF/o/GIdfCNFXN1AFDZWNp4&#10;AuVB6y02SpeFsuSEnKRirrjAlFd7TiqpTfUs85wjhsj32l5vxIZv34HOQUvJouWbT6AnT9Vptvn+&#10;dvig7DBlts+gStRW/cHqY0lFUCYKag1X8tJ1zxt2XlmB2M3pBOul89HdYpFDlqGp/M+6k7dpuSBd&#10;j+112RPJKUMCPgL7mhFd5glGhtAVKQDUwYKF1LZmaRMkk0BI2TyL8qbNkPOo7h5L9TjDrRjB0t5k&#10;DtNjS1k5pc0EwO+afIvmZOs8sOQ+no2LZQYjAOTfWioTAMbJEpPUHP0PDNgOgMwiVxADvJCfFeUQ&#10;h3YBgAuud+oiAOzTnp+OAfLe9g8DwIVSgwWALnOJpR1hAWD45X68O48/JNVXOr7DALsTRThC7vBZ&#10;WTOA7guAd12CXDI3udJxc6ZxXOKzOXLC7wdAvj6Dn13ETlmeo/gFqTVAZsUFLmO+Zb8GJMMakn2b&#10;Y88mjTMFDw8nYogQACVInpc3oWFaJVrGaYNDR9u04aG1MWeXUrvAXuYto5ai5ta/2e+I6ei3NHAt&#10;EIx+58aXzO9dmzzDEMjSa4EfBwBtNzh1MkInODrIPltHlaPx+DsQ9Ql6BCkfnVQeE6bUVUqo/tQ6&#10;opZU0v2QBhDF+G36yq3oIOvtW56OcStQ8yUCx1utxuSUe2IRU8eNMad/iEnPsTjGMZ31TZjW0njv&#10;a6idrnPN8txMNXuqAHCFmb6Yyt/nWR8nq/1aJ1Rg65duRajGy+enWkQF4f9igSF5puFbHX+tQwuZ&#10;nkxtnPulDrMueu4oTmLfuwuRqLMuaZ5LrDJ9KrQHkh0pVNt1R3HTeJ9FU9wBAJmX5CWo7sojtLxB&#10;axdY9rh8z53AsaWB9wGgGGDuzgCYcDkqMBng2eECPlg7vyJI0hSl/mazDYvh/2VfBkjckbf5xS7E&#10;Li5CwABwRxVYR3U918y3VlTfbB9pqpvz+pMBYE8fANymAu8IgKEJuTsBoOx1FBDdAUDt8JiOr0oK&#10;AAmEHbECHBTIdwCQ7+0AgHdeiRw2rpuNbs4QXALAHocBlu4MgL0EwDguoXq8PNeJY6qOchhgj7n0&#10;ue2LW1kPQYOG5d6RBAYKOhQhTbE1o3+2ovYAqq2jl9n6UqtOJ4j9EAilPgXG67jVerQPLMOWa582&#10;9U6qr9iVI4JpoKEAtnWj9iiqeCN1TMs5i/txGWD6LKx2hM3GbcJK83DcTbbmgNjHA8APSiqvQisk&#10;kxxVzFpTNEbXFkLDF28k4In1SjV1ytM2uhKN37/NAM2eT8SMKaQpf4P/Ezm2D3AlHTPTVBfqiqD6&#10;ssfROGIxgqPYrmJ9tganScV5LfVXbC79rI+TdW/T6HJUn/Mra38Zjasv7R/+LyYX4VUyE27wouXQ&#10;dWhn36Xvl1ovDzJyslo9oxLeNxWoXxMD+64vmu+hJADUNJqMxHDbdO/7AFAbi2WFScxxO8tQcoe/&#10;HQBj+Ho//y4BUAxw6JvfN1d3CovpJgO0Ba+4C6fEhA85zA4LlL1wnFiRQCl8D5eg90r+gAEgwe46&#10;YsjibKrAhQgWEVN2AkC5xW+fd50zUWq8qFNSaTcZoMIEsjN5c9P/feV9AJjIyNm2Bti7gLUWAKao&#10;qgOA2uKWlbfj8NDO+fVkwxPNxXS/XOIIAB0TmDQADrvzMjLACBtQp0B6zA4wiyAnZ6g/zI/hPD46&#10;DYDKOo5zUU4Ele7t/st01RrgEgLpIz9TNDg2h4RmDw+yNDOSvGhHVR0V3NKCmi+T6Q1Zi4Z9CXZU&#10;dRWzQmqTTnuIlYkJeoZXouHEexALas+RTIp10QTlgJJTLwmRAKB5LVng8OW87yPWAHfOZhbjbE7Y&#10;GtzwJWi68rdWTrnyVCByWyfi/ybzn6A503XXvSqxxpUTcKkXkXovmg9ivaUCk6WJLZkN3YhKO1Wi&#10;5cco+0+G1sa6CBjCPhvo/EdsWidmxCg7X29A7TfJJgcvQ8fEdbbxoHVEtak2MUzFn0o2RpV0Z7Ob&#10;j5UnrEDz/iznBg/7UOVKsTeVh4WJsWCSmxDLVPf9u9E6hixQk4mp3A74aoKpGbkIjXf/XU1ju/8C&#10;z0/UoP+F5Gh8MWvPu/drJwAqpk4KAJnlYHhZXgwXuJy1P3lln8msE1nnaRMkP2Re23WGX7GBFSVO&#10;myDZpY0Y9K/jHAZIeXfW/fkXVd+fCQB7nF3gdFyQBDEijiL4HyaBMgbIBxsDdCOZAsBQIUFzFwDY&#10;ctlVNr6kHfWdVD4FAIIA2IPGLx29SwAMjcsn+LEwKY8NjjE0VeAr3Ai/JAAk+Flm5VhpAWB7PBf7&#10;BKT+CgAd8FNmsxAALyIDjDpHacyWiI3Ia052EMfnRncCQM5ABLk5nHWqSMvl/UUscDW/IwBcnBHH&#10;Y7+oZRkkOHseANPJwQEKLF/UnvUwPIOXwjPtFqpHAjyH/XXLDx8FxUxHRq9A9ZfXm8t5AZxYFCvE&#10;30mBSirJiYE+D9T70XTQLeiY8MkYjhb501kxiLvGr6C6V4WWJ/9t6rU5FiVrFROT8H9KQqgqOJMA&#10;VVzFzWhPMTKp4XLC6hlRjg3nPsRnakNDDM9pOz1XWeUJk0naGOWIb7njNdTNWG2mJp2quzZQbALZ&#10;vhSwc50/SVa72MaU7P/mPWOCpqdrUlC5bEOLACi7STH75jm/RvvQpei0ScVxkiC7S0W3axIAPvqG&#10;1V9tK0Dv25d7IkmH0AiKJ6IEQA81qO0MUHa1co+1lGTjfMqjNiAtKBnJiTFAamr/lxMlABL4+NqV&#10;JSB0/AFmlzZg0JtfN/nOkOor0kOgU/55THsEuRwMDgPs6clhWzCjEL6HUgCotT9hi8zrljgAGN3F&#10;JogB4MWXaS5yloc0SFPpUwGg7QJ/7f0qsAAwPL5gFwCYiZgY4EuOCixX170kvaYCJ7PhjefjcF/h&#10;+xigDsWNuPNSAmCEwCdvMGxAzjA6C1yQ532fCiwAnJkRs3B9OqdobrxTAKhcRnC85yub0cMO1TDb&#10;4wNs2+MlOr0IVDejQXZw4x1bN3P1TkFzzDOkAlPoCEJbplXC96c6ExSZyogB7QrMxSJsyYKqYM33&#10;70fXiE8GgKYip0BCr+Viv3P8ElSPvh61a18WByTDIROjtH4WACgE1P58Y9nvyDa1cSPAJ0OTp2Yy&#10;tEZODHVVL/KpBHVWTju/Bn5Wf9Y1lrDjgtqNbTj7YdQTVLRp4pl6A5pT55x3WANN1W13szaJWqeu&#10;g3fMGlQfuAre2k6WTWo9+acmBdZH7FwAqNTy4JuoG7rYjNYVkL5z8npOLMvRPL4MG796E4IdIZMv&#10;oZ8xWbtrT6c4YlEv7pzRjWWUob4qsGSqPD+OCylrOgkiN1hnZ+psfgwXuaL4ZlHEAcAsAiCB0a2l&#10;LN6TU9pEFfjbJt/aBVYUSDv7n8zCqQJAgp6coWodcDsAFsH3y37OGuAuADBSIAb4fgDsmHuNSZdY&#10;tQ2cVNptAEwbQrcd+/VdACBBboIAkGi8EwDGr8pG5KX+vJMMkeS3LwP0JvJxlDe1CbILAFRAJK0d&#10;aA3BHCG4IijK68BPS6M77QI7DPBiMsNVbgVDdzZBFM1eeRk76PYDa5CMqAbKn1ZiP5uUXktrvf8V&#10;qmrlJqTmLspAUMKmK0Fw4krUj16Cjgf/bWtOES3+Ufg1u0lwdgZ0ee8RA4xQZ6z/1j3oGLXjpsJH&#10;5TRAiOloo0BXGS0HR1WhZjzB5aUae64A0NjYp2xOtUOEI6Ou7Hm0lFBlp8raMp3Mj5NC9+Dl2PqF&#10;1fDVdJNZpdbbhBDMAgs9WrXv/P0GbPnyDWgfvIKsWRs3Ctvp2NzZGWnVK5XT4L77WWzyBvgnVaJu&#10;RAXqlz5r7SH1XLOTZMzWOFlAvQ52h1Bz3G0IDmCd2KfeCesQHkdgH7YIzXf9g3c6oCk/harXHp6f&#10;U4l94vPijgk+VFC2dgbAMqrAc9wOAGodUM5IZA5zYVYY3yyWCpwGQK3jO2YwOaUtGPqv76UYYBoA&#10;+VfchTOjqU0QAaAtk/UBQDLAnsv5AzsBYCzFAHfeBTYAnDff+kQOL/q2524BYI/ZcH0QAGYjaZsg&#10;Bei5jiqunCBc6wCgToQYAP7FMYOxUyDS7w0AcwiAhTjKTwaYzGWDiBI7AKgGGn6H1gD7AGAWabUr&#10;gKJ8L35WshMAMs8kS5zDRl9OFThtt6TdYBltyqnjrfs3IBFUDSRqn1JiP2VKq6yW+Xfj/F9ZbA2x&#10;Fa152TErCops1BTCsXb4YlQvf846NESKYV5ueS/71gTM+Wd7UmxcAaA2FVq+SGY5Lm2D9vFNPrRm&#10;6ACfVFHFs1UUNaqSg5bAU/5nZxqhPqozyzs9/hMnjS3ZzgVaw2j62f1oGbII9cPK0ThoKZoPI9v6&#10;h3NkTKq9QMLcy/OhbAYE2Kd1K36PrWMWwDOyCr6JN7LMVDO1kSMP16xvtyYRq7tMUBww31WdP36W&#10;GkuWShbnH7UWtUeshb/Za23eQzaaPscths7/rezeN5ux9fB1VMvL0DphFZoGLEHN6Q8gHNXRQnWh&#10;1jN5D//gZS9I6o9u3DKim+CXMEIhmUoD4OKcGGZLBeZnkkEBoM4Dz6GcftN2gaN2FlibIFrDlwqc&#10;U9JsAOgwQEq51F9Je8yFcyPyCJ3eBXazLbJtE0SR4Xy/LEVPHwaowxaJJdoFLkC0ULvA7wfAtvnO&#10;JkjE2nN7g+4mA3SMWB0A7GsIzQJR/e0VAI7LRw8ZYI9cV6f89wup41e5EX1RAFjIhwv4nEVOVTYQ&#10;L8L/BckA4/ILxmbpA4DD7j3PVGA3G1kutbMywwTBCFVgP366kxmMHCGcmaVF2TjKsvt0FmcerVmU&#10;c5a6YVo9Yp3iT1IO93CSRKhjJMjsHH9rAI3fvhetoyvJTtaTWVBgtUA/bj08JQuw8byHEKTgx9il&#10;WgOzDv0QKRETEVj6N3eiYx/ZDK5B8/RKAwVb1/sEDMhOklAdlRlOx6T1aByxAm2PvmO/r3U3sZxd&#10;qeGfJKkN5LlXGxgRsnTPY2+idekf0X7r6wg3+x2gZ69ZvfksAYzZ+fEaaOpG9RVPof4rN6NrzHLU&#10;jliChnFk0+YyX4zaOYerOCdpxxCfVgV2AFC/rzXKdWgdUg7Pmr+k2Dn7VNTcktMumpD0TveGNtT9&#10;5G549ilH/bkPw9cRZDs6xwv1XTM/Ye4rsHsuJdFV0461A9vNDlA7vyIWdqqKeUFO1FReucSyo6hU&#10;dR0ATOBrpWSA2QRAMT+Cnx2H43dySxow7E1tgigEbhZcSZfFB9FRuAvNGYLwgeovsSDB7HiGLob/&#10;wX7Atl3gTCQWkEQtzkLk4kKEC96/C2xmMAsXWi1kEqV2TadPD4Db1gBTAJgpCupGZKx2gQWCfM+Q&#10;2gFAhcSM/FF2gFSRWSmtAzoASGBMFOFbgX5kgO8HwKGP/AzZGUFku2LIsVnEmUnycvz4UXEUs9Xo&#10;2wBQu1AJXJSTwIr8+DYAlDME5TJ+Z93YJoRbVQMKrCq1B5P6wBiC1CSWpvOVarQIZMZVQe7UO8ZU&#10;oHXoUmzatwoNVz5tHo/tNEVP3ExfPgpv9Lm+0v1aExpGlCM4UkbUVL3kVJTg+kn98Wk9rlUmJAST&#10;xhGVaLvv3wZKcuVk65CfXgc2FTCpuCJaR9NbzLoa+KUGsIBBA9jaQobGZMP6xMA+FEbr36rRXvYX&#10;1PzwXtTuR9AbUoEOglPXWIXnlAMGTgZWn13X8+Nm3S9TGCevQYvMhI5cj3C7z5YEZNDeN9mmEd/T&#10;u2ECvUDdx9cCfvNMzevelLQLrFZtfa8JVcVNpv46ALj9dNWSAhlC6yxwj2lgis+jsBQXuHrwlSJq&#10;a9kxR/WlzEqD0y5wTv9aDP3PsZTvHKq/OXD1KDYwWWAkF3PD2icQA5SGyKzlMn4n2lMK/707AmBS&#10;YXcXEQAv7I9QoTZB0njEz5kFgK2LFzl1YX/0naB3GwBNn2be8ShcGgAJcsYAmbd5gkkDoBvB54pY&#10;IbJDkl/bCBGysxESZIA/9JcQ9LQTtCMADnnyp2SAQeSyQXNkBO1yDKLd2SF8pyCxwy6wFmHPZEdc&#10;kpfAysLIDgxQVuuyY1o7vAn+evnrUC32bFIfmKurlGDXVr2A6uJyNA2vQMu45Wg85mY0LXse3e81&#10;26Sj7yqKmQ71W1Sxj5AXU6f4076uMGqv/y2q912OjvFklwRBrYd9cgCQyihhX43O0VWo/dbtZhCt&#10;5yTJTNMBs3Y36ZhcjPWznVMxQfkgFGtiXe14304VFhDqfUcN5n28R+NTWSWJReLwbfKg5Zf/wsbz&#10;f4UtR96IrePL0DB6OZnsavhYj7RZ0O7k9EaK1GlbJtB1MNX22/7qALd08z5J5dTapRirVGJ9KucS&#10;WkKQ8bfjf2/vSWxV/ptE81stqMxv7gOAjlwpRkiZSIg77JwFphosIJRDhPMpq1/Ki9saYDb/Fvvb&#10;BoADN2HoO8dAQZEyKe9ZJEF2EoQq8BLFBpaViGmIsgHURmkugnEywNuoHvcBQPkD7L2eBOriUoQL&#10;84k//DuFSWkAbFq22GqhGbLv8Nk9AOTQ0uAyBvjVPg5RtQ6YmYMkAdA/rojITKCTQ1QzVuR3+DpO&#10;Btj1myLeL1c30u9FcYXu1O9jxThJHqE1CxgApgKjCwB/e6p5g8lnI2ox1QHABBs2hm+4kxaBSkdv&#10;bAZiA+sg9iW5Sazm7KNO6kvXzTvMoEZ0bpU/wBifrVrtwaQCcGpyVJ5ehLrDaHvybQsk1PXXOsT8&#10;DkibMPNzAwJ1nBbJmT6q+GKWOlUgNVG/4fnTFjTsU+ZsDpgAf7x1wHSWwGstUPfqGFf9yGVovfef&#10;Vg4Bl4Dw06Re1s8YIF/LSNphxg7Qi12yBXgV09QbGtMCXWtCY096vrFQvhnnQHUWOpwkaAm3+NH+&#10;wntovPY5tFAN9k3QWeNd1/WDsuqudVQBn1ikJgQBoD6TIXX36JXYevRtCLQHWAynLgZrVk7WhQVz&#10;1gZZTH7Yy3/EZLWb78Tg2HsSS8l/k2h5oxWVea0mR2m3cmnZKi8J4zwCYNoVnZakZmb14nx3Dw6X&#10;GYxLGpscoiomsGMInTusGkM3HGNrgO5EJrKTcoslAMzGcnmDIeNzADDH1v/kEDUcK0DoxnzzBpPe&#10;WLWgSIsEgCXGAHcGwBBzY8UypxZscw2bdNotAFSDSFVz1gC/tR0Aqdjr4XHq4N5xcoZawkIS5IjQ&#10;aVU4cVUW2p/oRxWaKK5Kkd46sT/5OdH99IjcYQn8CIJ8P1NX/jfohZOQl+1DPuvkJvhl2oIqH00Q&#10;PC4/QqodNQt0BUVy3HEDF2Qn2WFR6ywt1KqzBICawcpLGkjp21gDDTyr1h5MKoAj1Lbo7by5Q7J3&#10;red2o7ASKoKIBC9999ZLn0DLsKUUZAU2d4KVp/PHZYT6rhhP58gKbD3uJoQDMfalI9RKBlB7JOm5&#10;Bjc7JLWh/nOMUYDuP9ahdlwFAVBncnddx11nAp/Mcpj1t22wmLG4MzHoc9/Edagbvhytt7xmpVFT&#10;OGY6Bt/WNun2SX9ur/W91Ou9JRGu+S8Z4N88qHC1bmN+lglqMoZenB/GbMqgrf+RoJxHGTyTcnpe&#10;bhyHFQbMIaoFRteVsitsKhpTg9Fbj6YOSAAk6THw09JXpABrLSYIwYwY0NtDUqVzwMSCOLXE2DrH&#10;I7SCo5t2eW2G7QKHL+6XAkBnQzYNgH7mhlUrrS7SmPoOjU8FgJpZ247d2SW+GwkCYHBkIRkfQVD6&#10;uVA6dU1emYXuB/txRu5H4HEAUAucsvRGIh8XhOQQdTsAqkHEAAe99i3k5ckZghggG3IbACbxzVI/&#10;Zx+/zTpigGcTFM8iy5tNFXl5TgQriK/mwocdIOpewc9WFLSg9T9dVps9J6jppOdvL0NaOPoKyadL&#10;7/+drr/Wom7icnMv3z5tZwH/8JzeNDD2wyzj7NpRC9H8wD+MadlGyGdW9t1JO7Zn37TNOJmTQc0v&#10;HkDLSGd3eOc6flTumuysIXqmrEdgnM5jsy2mOEsKch3WISPnUVVoOPZ2REI6tCfmzn8/YIJT2rNt&#10;9sFJkC0ArHm+k7LTuX1JKSVTKymL1+VGSDwcDUwhMWdlJjCTsnY+1d9Div2EiAQUFjOT8iryok2Q&#10;/lPfwfDmQ22JywBQ4Cd5jxbgbnOJTwZIDbCXzFC7wLZfEC5FYlXBjgB4DQFwUTaCFw5AKO/9a4CK&#10;CVJ3wzqri5HrTwuAIvSaxcQAO1MxQbZn1pIIHO9PFfdKnQbhe/MJjCkG2HNFJoL3lBDwSgzRtcgZ&#10;E7L3yOo7D/OCjkNU2QU5AOg2ACx5+3Bk53vNgFIgmOXSuUI9LoGjC0IEuxhmE9hkhW5BkQSAVI9X&#10;FEbNXintw8wBQF6z29D0906rjbPI+/9OkooYIRupOeVeeIdVwidBJnsRm9uVsO+c08xPr80uUII/&#10;shKbv3szot6YjQ0n7WXCzOIYyPBl24s12Dq5AiGC17a4yR8zW1hOMufO0SvQMWgpau2kyjpzVKEd&#10;YbFAhSXtmLQaDSMWoeXB1+2ZCanlevEBILe3AmAaMd57TJ5gvH3Aj2qwyIU7iQWlEZxJuZtFoLNj&#10;cHZNYnZ2D6bnBwkNUoGdiHDaCJEK3O+Q1zDYN83kW7FAHB+gBMJoPh7XJojUXyrISAgAqSkSAJPE&#10;h0RlmgHyR4gpuiaoAkdmFiOmfYgd8CgDXua6W2+0OmgC7Jt2DwB7o3ajGKDnO9+3oCPKopr+DBcf&#10;6EJLaSkilw1DaCHV3stZQBVYkZwuz4L/lmIk4iWslKPjxxPU8cn+kMxDRXCIrQGY6itjaK0F8r/+&#10;1VORP6TFwmLKJ2CmZhPVlY15aG4M55NAzpbqq614XtUJ8kW2lOBYRUquHSupvvINWGmvPaj5U2uq&#10;Qv9vAaD6Tmpg4+P/Qf3wMgrzajsTq3jAOmPcboHLP9o2TqqynDRo7UvBk6onlKPjz447Lo0r26xI&#10;DbA9mTToBfpywqrXWpOrm/kw2V+5rd+1TXUCSe2qjrvKpv6OLUPzqQ+hadnv0XzMjagez79HlMM3&#10;WptDinksoFyHDjLM+q/fiog3TAHmEE+pwbtKey0AGmgk8K+7uwmAAQssJhIhENSm4mpXAnOLIgZ4&#10;AkBpX+aXk+TkXKrA48gOJadZlFknMLpjB1h69J8xIDoCubb7m+uAIJlgZjwPz0RK+FxFg+NNSRlB&#10;a9M0D+GOEkQWEyuucaH3aoLjlRmIz81AaFEGAmePQFv/4fAPJe4MG4lw/yEIFJWiMSsX9ffe6kxC&#10;ce2yb5f33QJAmSEk5WGDfLLmjy/h7bvvxMaHfokNDz+Idx57CO889ATefuohbHnzaTT95wEEXipD&#10;5PGfIbJqPwSvyIW/0oVwLI8DkapvPJ+5gK/l/SEPNwSHIiPKRkifBNHRGP432DMe/SZuNvan3SQD&#10;+hTYH1QSwoV5YXPIqFjAthvMxj+PHXJdfgir2EHa+EhTdr1eSgDc9LQTGJ2jzrn+P5LEeGO9Cfi9&#10;cVT/8E4CQRmBgGobQUB+Br0fc1NAAKgs8w/FI24cXo7mm1+0Z0Q5sGwtML0guAeTQC/Oga/zykqd&#10;/2hA/YQKtJGhOaYrjnecj50ni9ktQfsD/7Tf8/rCaH5hA2ov/xVqjrwJDaMq7MRK9zjnGGPjiKVo&#10;vNtZC9RxxA8CwL02mXz04NVVAsCgydByyp4YoNYDV7sTuCw3bHZ/55DpKUsLM8/QBMZRhYoL7LA+&#10;y7zfVOBvP4vi3oHINfU3D9kEwayEC7mxHPxFzhDM9EVaYj4nr2K2Xw68DQPQfXkBIleTWFWMQ+L+&#10;HyD0Yhna/30fNv7zafz9xefxz78+j7+89hv89eXn8e8//g5v/uphNNRs4uSTQChKDaXPmNwtAEzq&#10;LHBvzGb3J//zF5z6mxWY87u1uOCZNTjvmdU459l1uOA3q3Dhw6sw56kbsfAv9+H+N/+Cv1a/jJbX&#10;70fod2cCgcm8PQPJRB4SrHhPj1xj5eBxMsCs6PaASGkA7B8ehoEHvGKAJ5dYToBlBwAn50cwJyeO&#10;swl0521rfM1GSSwsJgPsA4CasXRdktGNf9+tNUCtZu5Ii///nnSSJxK3qB7ofrsJGw8ikI0tRzeB&#10;wCPW8hFsSOCoLFVPBtG2ESLbwMFL0Lr2BWtN6gjGeIzR7OkJho+X2YntLEd7UH/GA2gfLm/TYr0y&#10;jP74dpCqd/eElaiduhyN/3SCREkT0lXnj8ONAXiefAe15z+C5kPkOaccraXLUfPVuxAPhm0nXjvy&#10;/0vJYaU9+PO8JpRldNmmYtobtNYD1+YkcWVhEDMzFBRJXqFTmZrXL6idDcqWE5M+AMgsuR3480dQ&#10;gsHIlgkMZd+lE2DUCIcFc/FWrJjPlJmcNkGK2He8gYSp13MQOp+ahfZ//BL/qHkB97/zJ1S89Agu&#10;+c2NOOOxKpz2yDKc+uBC/PiRa/HTR67DqY8uwWm/XIk36qoNr3oTCVVlW9o9Big1IhkjCPaipt2D&#10;n921AD+++xL89J5rcNI9fPDd8/Dj+67CifddjZ/w9Ql3XIEf3nYZP1uMC5+5AXeSGda1/5W/dA05&#10;6QSCoLPYKbuf1yJDUEAGmLYBzGDF9V8JSlHyjWeNAeZQ3XXWE5yGHOWOYXZ20sLyyQTmPDJBeaOQ&#10;PeDVeQFUuR23+Oqs9G7wIs5kL1UoxI8MbfewgH7OSf0X64khShCUKuz57TuonrwEodErLGqZ4y/w&#10;g0FQgGegpw0QLfrrlMqUStSMXYZWMiFthGixWZqTmcSkBtmeSnq6Y04NtD/xHzQMv55lrkQX62gA&#10;+AnNgBT2svmQtfA3BhElqwxFZL/nOFtVcsCwF/4mHzoefRsNFzyFzfstQ+P9r5uZi9x9/W8l1SiO&#10;357RgGUkDuZhPSVHAsNVZICXuAMEQNn/Ue2l3Il8aD3+lPw4SmUGo42PlMzKBjCDhGTQnHtQjGFk&#10;f44vQAVFEgDu212IhtggdhwFXWt/iQziA9le/EYC2d9w799fwKXP3oJT7y3HibdchZ/cegV+cO81&#10;+Cnx5rR7L8PP770Wp9yzAL+48zp8564rcdnTKxBIcHrSmOTk46wCO2k3GSAzR3jawPPuV57Gd2+/&#10;ACffvwAnPrAQJ993DV8rz8PP75uHn/D9nzxANL5nIU66ey6Ov+0qnHXPEtzx0vNo9AoIT+OgYKsQ&#10;7N5K9ke/aAHBT7Q4C4oWlcXXBchG0c8fRQ6/lmdrCWpMZzt9CNnfmbkRnE/WJ1f4s+wYjqzSE5ib&#10;H8aq7Diq2AFifzoPXMGZqSwjiuevFAPUydP/tQH56ZKDSZzEYj1UyQiGfK/uppdRR7WuVR6j5Xew&#10;DwCK9WiTRLE4tPPrIeApypxAUHaAnWSNzcMWYeuP7kAkIPXaHrAdAJX3YNKSjRkdszwbL3gIXYPL&#10;yfrWoWm61v6cQOWqi+qY3uHum9OMV04T7HO1wb5rUXvS/aj/4T1o+N69qPnR3ahd+gcE670mXiII&#10;kg5lja5QYzc63mpBXO5h1DD/Q0lmMHLR+8ixYoCUJcpZJYmGvKubQTRZ3kXZEVv30/rfuZQ7yeCs&#10;zBh+VBBCQXYMWdm9dhbY5Jby68qIYXR5JQGwGNmU82yCX06SABjPxRd8xWhP9GfjZRKw+GWcgFbv&#10;s1j5h4fxvfsuxwm3z8UP77mCQDeXGHM1fnb/Qvz8/qtwCl//lK9Pvv9anPTgXALkVfjuXVfjH5vf&#10;c+rBMSB7y77rrLsFgE7SjU5HenxdmPngIoLb1Tjl3gVWgJ8RALfneXb9afr6wFz8hGzx23dcgnMe&#10;XIZnqUaHeu7mzx2KraEBGBsqhCuRi3xrlALkaXYgCyy9+EabPVxs2L5rgCW5cfyiKIY5bPyz2F7a&#10;gZI3mHPZWZdy9lklv4DqKGZtiFS6tIibwBOnyCeg6rG9Qf5fTNq39TE3LP49msbqeNyOZiGOL0KH&#10;7QkoFIFOtm+B8WSKYwmMgxaj7rAKdLxRZ+xPat5ek1gW2SaqXLIbr5n7NDoHLiRoE+TJ/nwEP9VN&#10;9RS4OfXbMes9ZX0utV/f1xHFzlEVZgPZPqoSHbw2Dl2K6sM4MfylloDhHHfTqY89zYA/bRJjCoWC&#10;uP3/Y+8qALyq0u8IGKu7+99y11ZUpOzuXJvuRrGb7lZEQsFalZoZYuhukRJRQEREOqa7u+H8z/nu&#10;78EwjJIDqHPhm/d+L+678d1zz3ezarStBfg+wW8IQfADHrUW4KBzcmiBaS8QdT66URgvltNe3bl4&#10;6q8ZqMDydybL3NmavKDyyzKqWV0Xjn0Nf2K5PotlvULBX1BuL4lP3jl4Iv085NMKROFlzL7hWLJr&#10;JV6aOJRWZBfiB0GPJm4LkqzmIlomDlck+t2ExxbEoHpjOqL3vFFW+XkdTJ547rgA0AbX+vya/eNy&#10;1B3VlkhME3h8r/0BKkmaTOhmDLFpUGc0HNse9T/rhXcWjkdU8rfILmyHqqnnsybww7lMmLMLKUwU&#10;LZt90bDu+BOptXqSirYB/okg1+Av2WSA6gUmAPL4vCg4Qa7tWXn44JxcAz8DQN4bRnmXDHDsg7tU&#10;LVhc/ojOlIFHTR+TKZyyPgKR19Mk1EZLBzHA4bb3iI17q0zQu4qs6T+DEXrJIAQ/9LmtvpIRmmxt&#10;YAf2sThNHOOo4NgMEYJS2tZ47L5pKBJp7idpLw6CemRVtQU6gBfYFwW/4qLnBIQm/C3RKtI2K4Rp&#10;lvHPIQh+4Atkp2uVIX2bZeQ06Ag6Xpe0OwVD/x5J4rDPrCgb/2flCXjvPFpbZ2X7NkPSFDi3K2N7&#10;MsL7/pyJcuXzoc3MylfYh7N4XVbcX85Mxj+XNrFB0G5T9Ao4O/+v8MvxQ4OUP/OLbZCYTta3bCZq&#10;0YytO64Lmk0guRrbjxhzAPwOwhXJBEl3tCYZqx/QAxsiWMbpigOf504MAPJPel422s8YjPr+HRiY&#10;XwdAQ2mCYItxvdCatnrLsd1Rb2QHtB73IdngWsxJn43rM6qyNmDtUHgWE+cskBzjX7NexHnlcnA2&#10;E3A/AFJUwzz9Z40FLMRrrF2eJ9UWFVdv1GusmQb/Kdfa/pRZQ5kBH5Oea1n80ZXjUJCqou9M+T+K&#10;K64I+hUzdzP2XE8mc4WmdB3cKSAA1Cbl2k4zteKHiKr+IUJbT0L8tE3ISVRBdy6XBV3zd61OOU2c&#10;QGhffqGtXq69QRTW6GU7EFxtEBmcFoT42OYDy7wX+Gn4SnEQNKAj4JV0zROx4gz6k3jxUITf+wmy&#10;0rN8TUXingen92/P7UPosgS8XS7K2v2GlyuwThAjFTx/59xMtKmgxRAKzQy2FaG1HF35vbj1r7k0&#10;efPJ+vaSBe7FOVoWi3789d+78Pdt97lB0HvPsx5gv5wzcUHq5ZiV+zHW7PkWr04YjtojO6HpuJ7E&#10;iJ7EjV6U3sSMngaAJWGLASNBsDbx5MOlk1zJ5p+SwE/uOE1gqRf/+toCV+/5GQ1pnzcfJ3DrhsYT&#10;GNCxDHSxQDqa2sfQWja82glbqq0woCuBsBOGzh+LpSkrcG1GdZzBGqE8zraa4i/fP4pzz8q0sYBq&#10;/7M2QGaC9gd+5C+ZtiuVpuB4NZBWhXm1QoFvLGC+ddurM2QY6bnGBA79exLidmsdjvz9rMUllDv/&#10;3TrFVfGkKKaZu+Ow43qavZcOthWXzeTjUUNExGrU5qe9SJKv+gDRl7+HiGmbrd3QOjv4b7+JYT2t&#10;vHga1ScWLpnAFE0F1FAIBTFxVTBCbiZgXTgEyYxvTBWeM85uibBiHUD8revaytIWgNBg56vVceIk&#10;9aqPEVWF9y4ajLDL3kP89B8tCWxR09+FhbEPP4yJRR+/GCMQwynerKr3y+eh358IgAS/l3hNS9G9&#10;Rnm2fBZePasQVc7LsPJZ7sy9OJdl8KyzswwA/3H1Vvwn+joC4Bk4r4D2XYEfquVWx4KUrzB65QI0&#10;IJFqTBbXdHxvijNxW4wVfnQnfvQkKB6MKQZ8dt4TjQO7kkz1QURSrCW9U/eS8+A4APCAs4ncVgiA&#10;AYsDUHeMTOEuBMBeaEmGVxwAi4vZ7D7kbhDUA3W/aIuhswKxLOU7XJNazRJHE+L+FnID/nrRbmtH&#10;KEdwK8eMcG2B+3DzX9PxxpmFNhjaANBXE6lW6s8aajAzRL3A2h9kEK9pmfwBZ8QieInmA2tiulsa&#10;/5cS6vfklOfiQt6yVfFLtiD00iFIYwFPvfojm90hxifw06Be9ZQ6ZkRwvPBdRA9ZZuauej6Pd+WX&#10;k+eUry6s6sATeKdsjMaue8hsL3nPt0y+G7cnBmydHj4RIAr4ZCqnXkTT+T+DEHfhIMRQ4nie+O93&#10;EXnBAIQ88gmS5/9sX7HOH31TR53+xt2CDuHo65dB87fQQFBiC4ycWYAef8phmVMPsKaiwnqBXyAw&#10;vnx2Hi75czoq0OIqR/P3PD5T/qw8lt99+MfdX+P8rEtwbmF5K99VcyphecpK9JszFXU+J+sjcVJz&#10;mjNzi/cpHCxN7H5vgmAv4kgf1PuiA8aun2/h1oK5v1akTwwA8gtadl1ua3QwkZtARgC0nmBSVhfA&#10;kgMvEQAqova8SXfUHNMewxZ+jlkZS3Fp1mU2JOY/mRfjX3d+Yx0hHgA6M3gvKp6XhpfPyacZ7FaE&#10;dm2ArkG217nZGEaKrt2r1AYo6j6EmTLILwU/fy4GqAURshkPmcO/A209jFOeazaE692j6RqXjpD7&#10;P0Kylt+q8rExwFiCn1ZKlqmn9kCxQTHBlMtp4t1GgIzNQB79sWXbfxNO4XSAX1CQj2zNCOB5wtpg&#10;hFYZgkgtD2bMT0zv0HGByVcPRcKVH2JPQ39EvDEdMR3mIrHbIsT3X4b4j79GYtBGpCe7YUVaBFXE&#10;z61IQ3Gf/Q27vZj4xE6845eHj1l2BpLRaV1NtQUOOysfnc/Jtvm/L6r5ide1GZIssZbnpuNff8p2&#10;AMhyqRlcmg1yBv3527MB+D/+O4Pgd3nW5fgydRUGLhyFeqPaWvkXDjQn05MFqWNJuOGJnhXG6L3G&#10;AV3w4qSBSEhPtXQ3y+5X2mBPEAC6zNaetnIjVs1CrdHtieCisL0YsMMAIJmfjopIK9LcFrTxG/Ga&#10;/Bi5YA7mpc3GP3L+RbpcDv9oNM8odDkm/gEABP51XhaeOzeXmUDWJ+Dz09LcrjOkEyn6+8woG79U&#10;Tj1Xe2kSF+Bdv3QsahvJEGswtNazk2H3y4n1e3FG/Czj91nPqIAgYulmhFV5B4n/eZcgp8Z+Teca&#10;SjCQmactKbWfsOsEiLxwAKKGf2fj3vLz1dDPk9PeKZBOP/PyCpGbm4+cwlyLQ/yqEOy+YShSaA7H&#10;ViXYEwSLA2DcNWR8au/bGmnmvxiwKg/56rUiqzW0IJvAStBzrIN/rHDo/Lfr8jJy8XnlMJaXbHzE&#10;MvU+AW0wrSjtr/P+mfl486xcvMDfL7EcSrQq02v8XefPaTjnrExr/1PPr1ZxqsDyeBYB8D/vDLI5&#10;wBUzL8OilC8xZM40PBXwJloFisn1QYvxnayPQOdq+yuOGUVF4CcLUp0f9UZ0wuIt31i497KSU0X/&#10;axXQCQFA0X2J2oL0sdj0JLQJehsNx2qsjgLvAFAsr6TeG09cDw7Pfc/pvD7pcMDSKRibPQH/3HsO&#10;/tp5CM5hwtvIcgmBTl3s556bgxZ/zsTrvPYiE9/mIvI5mcKvn52DQX/Ks3aLIQQ+NdwOZS020C8L&#10;4x7dwxjkMti5NOVpBlvV/Ssp9jtwih2LqCucyjIqgYaEx60JRUijQOyuNhghfRYh6jF/6xRJJgB4&#10;awaKFSZdNgy7H/4MWUkZtuH3cQOggsKDwuR5ZbhxvP4WcV5boJxAX6syi6bZ2oO8lkQQDLt2KGIu&#10;G4J0MkDtQ2wLGgj0rx5uW4FG3vApMiK1gIZzFl76aX7zn5UDAz8FXk+cwAicRGfBZ6bKQhC0R/+c&#10;jPfOjcEQv3wMOyMPH5HhDWEZG1aOQMiy9UoFAaCbhCDy8TJJiDZEf4Lmr9+ZWTiT19VRWY7m8tm8&#10;fzZN6f8b2wqX770Ac9IW4ZMFk22IS5Mg1+an/gNr5zNMOPyoksYGgL1Q278zes/4HHvJ8C0vmL86&#10;Kj6/5E4MA7R/PCrzfSxw6salqDOqA1pqhLYPAAVq3vid4pEoKmKCeq5hEE3pid3R8IuOmLBmEfzx&#10;ES74XyeCXq5rByyv7THVwEoQPCsbT/01Da8L/Gw+sMYDCgCBV1hLDTwvGzYdjrXXBzSLNRha8xo/&#10;vCQRmXGpzOYs6y1UojEiFoc/ihMuyFJTrPNyC5G8KxbZzMfowSsQ++/BtvKJzEIb/ybT+OqPEHlx&#10;P8ROcKucHHe7KV83f9wvecj/PiApVadZGWKxboHfxBW7sKc6TeGLtbaf2kJdW6DYcNrFgxH94Ahk&#10;pWtRA1eoHND55HfkNEh+795M6oTr5to4JQZv+8UT9IDhMn1FJCjDCXzvnqs5+LksZ3nWDmgdISxb&#10;rxAYbzsvjdaZ27+7QjkBYC7JSwFBMQ5VvmyCeQWTMWLJdJq9ndBkkhhfb2Nx6hQtCRd+SZoQKxrR&#10;2mwwpgvWh7pBz8qTI9GfE9YGaEd6Zh7yf3p2Bl6ZPAgNArv6GjPVde1EAFdSRDzx2gONDaonmX48&#10;GfgWpgcvxfCvV8PPL4QmcCHOKJ9Das2EJZs7o1wW7iTlfp1gaJOxCXZOSMvL56Lfn32rwlgGqiFX&#10;7RhZZIEJCPsqkaEvYKa7muP3ptCHc5ocvpeAp2Ei+SzemhsjEy9tcwxCq32A9Mtdz6g6RbQOnphg&#10;0kXvIrTxJBvse0Kcklz6IyTW8CqDY5377p1IZ/lL/4X8tF9z8xhfrdXHq4nfhGLX7R/YMlYpV8kc&#10;Fhi+j+gL3kV4+1lm/mqhB1+5sTD/3vTFtQ+TEBiZycOSjvEEwGy8R1b3KdncYDI8WVMfVShAb1pW&#10;2n/HJh+wXL1ME7hN+b1446wcVDyPDJBl7swKhTR/s3AO2WAFWl1//c9OzI5cjZGrJ+NpglbDyR1s&#10;AkXzsf3QbEJnAuGvN5kVF02wqBXQDoPmjzGVUZufMOnkAqDpgfuot6fB7B9XoOZIRcj10HhyuDZB&#10;SWOCn5hiq0D+ntAVDcd1RqNATWvZgtaN9xAE40irc3EWE19L45cj66t8XireYIaoK/4AAGpITAF6&#10;/CULH1TYS/q+F0OVgeXyoCk9A/3SsHZojIV3716awWJ/+7X7j+Fskx6K2oplGdKCICC4KXKhHWch&#10;7t8DkVB1CBJpFqZc9SmStQDC5e9h58MByErTvirH6ZTcAhWBqVMdt2CA6ZVnYp5oJ78pJDl7c7U+&#10;YiGBTfAPZO5KRvhLU2yJq4R/DkH8PwZgV6VBSFnjFj/wqbeFy4XxxIfuVDpFR0WgkOVhb0EWxj0Q&#10;hQE0f4eS6an9byjLjc0GOScXHc/JsmYmK2cUAaDaAV/4Uxb+fm6WdXqcw2dFUv7EcupHJhnwSRgm&#10;/DSf2NANLQherQPeJemhmTtBQ+J6/2IT2S9JQ77XmObvlvAdDDz/W8/vSQRApwQ6uI96Cz9mZGei&#10;7aT3yQLVI8yI0ZZ3DPDXAVAJ4HWMOOlOU7oP6oztjnZTuuLH3Ttw6y3bmZhprF1yrZH1DNZGF52T&#10;yYTXHGBn/kpsj2DrCCEDPCsPw5lZou9DCIrv01wexJprQt0QBlfDYHKZ6Tz+Sq/R79Ipui7LqPjM&#10;P4Jf2l43lzVtcwK23czCf9Egmr6f2ArItqMafwc3CEIuzUcfHhyzM3NXGxnxGJwWhwVbVtl1ZUMh&#10;QXHvPqLUCc4SeWde8o9ma+Qzvi7u/CYvq3MkZeUeJPVYhIgO0xC7bLc9r/B4heZICthv0e0jG9bS&#10;YVrxMzk4AUP/GW0bicn0Ve+vmpCGEcze/ksm3jo729r91NRk84B5XzOyGvw5G386Jx9nsoyVL5+N&#10;s1hO/Whtvd4yCt+ErUL9gA7Ego4GeE2CuvCo9j8RH2clHij7h4o3akR9C00m9EJN/44YsGS0Qm5N&#10;OWrTPqkA6H3I+6gLgF3Cgg0rSXPbomlQb7S0iMm+//VGzeKiNsTm47ui8fgBqD2mM/osHY6v14bg&#10;X/8XSuaXj3MIgH5nFuJPZ2ajwbk5VgspQwSE2i5TANj2rGwMOTfbjV0yENRQGC2MCgy7LBbpKdog&#10;SQs8MOAC8D+wk1IUiBEWFJgpHDl3I0Kueh9hF72PJJqFAsLw/7yHqE6zDCyOv77QOEy1NwGfb5+L&#10;f457HFNDvrXf2jzIDVI/7o/8ilN+i2m6rNeipZo6Z3HziZyn356+/16dbeBeoCogF7vmx9H8Tdm/&#10;+otbAaYQw8vl4+3zMvDKmTkGeh7psNWYyufj4T9lW9vfGWSNFSrkE/yycfuNu7AxZBuendILLUe3&#10;R4OJWjhFjO8oTd4J3QmUbqiMzOUmY7rhh6jtpiLSXeXhkebTCQPAoqISYYtMUaeTMzLxetB7qDe+&#10;M5pMFPipkbPkiP2SNArSKg99eN6LEX8bT/m/ifE/TsToL8KZsJFkgM4M9mNmPPjnLLxGE1fjkZQp&#10;rypTCJAvn5mLgaTkbhQ7hSDojsDAcvHYszyBMRHT+GOMBfw1JxMvj1okUNJWjUqNpC27sfPlSYi6&#10;6iNEXPg2dt4yFAlbIpXLpnDH4kxX5KiEGpqcW5CH2l91w//NegDXT2mD7xI2u9tS0lLNEnnuTG19&#10;q4D6m0szSr3F+rT1i9lRz0l+305xzSUL1GCfpf1iMdAvrxgA7sWHFXLwDkHuxXI5BnraDlMTDzQM&#10;7fUz83EtycYZLJNnsuxpI6Q/n7MHC1aEou/yz1F3DJnfhC5oOq4fy7T6BzTbo+SyX5JovJ8wQbPI&#10;6o/qhHcWj6GuUk8ZZMsrFWNGYr9+/YorFQBUjallp6VIcpO//wo1R7+F1rY01tHb+Jo33HhCH7LA&#10;zmhFM7gZ6XK9MR3wbchXeOmZEIJgDs4i1daUm5tJy185k+YvM8K64wmALzNjnuW9d87NwMflBXyu&#10;E+R9ihpz3/ZLx9LuwQypiqE3yeuP66RA6h0VC3LLSDkzV6mS8mMEYmZsRMpPUeo/sJVfrOPoGNx+&#10;nfHpydLon1FxWh1cNbcuLppeA48seB2J2Rqgo+d8KFQqTv66sOioDqG9efzNX4J/9YrKufu/f6f4&#10;5vNfQWE+Rt8bgfdoQR0EgJRhZ2Wg69m5eI5MUAxQFtcLPL6qsnZuPi44V01ThahAy8zPLxYffhCO&#10;6T/PQ8PP26OZxutN7IHWY9044aMlRGYR8p3GxJMGI7piXaS33JXykDnm6dUR5NcJAUC5oh+1aVYq&#10;OKa0QExKAp6d0B8Nidhq7Gw5VkzO9fRae1+xCBYXSyDWGGoXbDZOQNgDDQM74ZXJffDjzq2oUiWS&#10;iZyJ8gS3S85NwQtnFeAVmrgCPpsax5roWWZUjz9l4eMz3XhAZaKbEaKN0gvxxZ27SfuzGHYyATUk&#10;mPq7v4dPxt+XU6F3A0hVEDSWSuxI1ZpLCQ8MxfRlLunfsTinL/qMq3A6r/4Y509/HJfPb4Sr5zbA&#10;36c9hTe+/8R6ahUeA1vmzZEo9vE4lYn9sZUKq2DpXyl/93Rx+5gfav+L3pKAgefF4COSiIMAkGXm&#10;/T9l4DUDQJY13m/DMqVVoF/jsT5JyJ/PzsRZ5bVeZyYa196DteFr0EiTHMZqrQCWZwFYkAOzozWB&#10;1U6oCRN1/Duh78wR1AnmFrPGyq168ZhPHhYdzp0wAJTzPmpmkc71z/eBEctnooZ/e0ZA5uwBAFRi&#10;HA4AD5bufJ6Umayw/oiOGPLNKMyfG41y5UJQrnwWzjsrnRmQQva3lzUSQZCZo+7551gbvX5WDj44&#10;J8vNCJEIBHlfZvGAcyIQuU7tgHRW40t46pMyd8AVHfx7PKnjBqoqufchIi0e185vhctm18MV85qh&#10;4rx6qDSrAS6Y/iimBH9tz+cJjAS4lj9lrrTcvn1a5D8HP34cjXf8EjCs3AHwMwBk2Rrw5yw8Vz7H&#10;tqCQCax1ALUc1qsEvQf/Lw1nVMiwWR8X/ScUP2wMxWvz+6IBSYvM3aMd5lKSyASuNbojVm5x+7J4&#10;2FNcDudKBQDtw/TYmQ/uA9siQ9BkjNC/qyG4IiH2Z1IscoeT+hO74JkArfzaA/VGdcRXO77EKy8F&#10;s7ZJQfkKObj3b8l468x8o+TqBNEagW2YaVqy5+0/Z/vGAQoEfUvkExzf8UvDN+9EM6T5ZBtkJMZ4&#10;ylxRVzR/3eIXR6Zkv+TMDx+WBexZhPNnPInqBL3L5zXHZQtqEgQb4+JZtXDn3DYIz0gwWpa3N8cq&#10;+TJXek5sP48AOPXJcAwgANqwsSIAOIyWVtfzcvB8+Vy84acN0PNpZfnaAc/OR/U/p8HvzGyWR7LH&#10;j8IQsH4S6o56g6yvL8u/BjsfHwCqDbD2uM5oN+V9ZOdky1DZr4vF5XCu9AFQPIHn6lbvMe9TNPDv&#10;SPZ2wO73WGDxSP6aWDe4VoZVW8CYXnhpam+s3bETV10hEMzFtcyAtmR7zzHjBIDPE+g0WPP5M/LQ&#10;9S9p+LBCAYarVuN1Zai2+HvPLx8j7w6jGZxDANS0OIIgw23x8cXvj+qORJGOxZm/UhWmc4vl3fHP&#10;2U/T9G2Ea2Y3JvjVx1VzaArPboZ/Tn0abde5fV3VOykzuMyVrksIjsSQ/4sjAObgYxEGlpH9cnYB&#10;2p6Th5fK5VkHoxYcsWXwaU21/lMmLjgnmeUwG48+FoY1wetQb1wnPBPYGc3HqiNTJq+OJZftI5Pu&#10;qDOiHab9sMTCWqjeKp+OevjjyeFc6QCggIMi9icA9HbBmr71azw1phMaTuqB1oG9zPa3lR+OhRLr&#10;HdYoLWlS1xzdHiO+H4PRo2KY8LE4/6wUNP1rpi2MqhpKA6EFgNqt/o1zU/EBaymZvkN9IPghqbrG&#10;BfY7Oxph36k3OI/xIHx7LOcPDoG/pEy/dP1wTjqn9hpvm8pN8btQcVYjXD63Pq6e05gg2BBXzG2M&#10;q+bW429em1UPl82shVWxm40F7i1U90uZO1HOmjSo6+qLcvm5D6s+icAgv0R8eEambwC05tG7tQDf&#10;PS8Xr1bItT14ZGWp9/dVNTGVK0Dtv2TibDLDP/0pDEuWh6H/gvdRe6zGAaucO/YmFlhimf5FcaNH&#10;xBxFljQpoiX9iE6JV1CpD04PS5LDuVJjgEVFQyr0meiUZLQZ/zaaje1kGyU1tZkhxwiAJm7OYGO+&#10;X9+/M74NX4onHo0wU/jxv2bg1fKamqP5iYVuwUYC3gtn5dvCCFoNRp0gNreRADiItdnbfhlY0jGK&#10;IVUbiAZGlzGN0nCCLw1byPExuXc3+eOvMx9F5TkNcCUB8CoC4ZVzee6Ty+fVxQXTa6DZyl7I9lWu&#10;Ze7EOc2EzrdZUBr7px1iChD0YLhtG/EBwW8oTVyNmBjM46cEt57nZeMZHl9WeWLZUkeIwO/Fc3Jx&#10;219yWP4y0f6tcMzbtcRmezT3jfsVeMniO3iSw5GIG/enc/lRa0xbfLAiyMIu9ud6f0uWw7mTAoBa&#10;b8MgkP//p52d/Ns585UobolCOTTSRy7aZKl+QBf0XjIccxbEoMJZobjuT1l49ZxsvMAMVG+wOkLU&#10;KdKGNVgfdYScqbZAgR9ZYLlsSg6G+OVhzM1hyM9XZ4hYYBkAloaTTmghVa2YnJubjUe+ehMX0vy9&#10;cm4TVCTgifkVBcAryAhlDl8083HMDf/W9KjMnTgn5pdTmIPCvHxCXx7iNyfi0/PiMJjsb0j5PHyk&#10;NkACoOTDszPQ8exstCYb1Jg/DYN5kaLlsF44LwX/PisH/zw/Eqt+2IznZ/ZGM/++tPa0JmjJZfdI&#10;RB2mjYLcUnnqOa4zuiPW7frJhV3mL6U45nhyOHeSAJAfEZjw8FPIDtQa2w0tx3Z1O8hpDiDN2JIi&#10;fqTScGJ3PEf/ao7uhC93LsZzz4gFJuCZv5Cqn5EHLY4gM9itFL0P7c5JwaBzM2xAp1igMlbL/LxH&#10;kBxYPgnBy7Q4gsxfmWiHT8Qyd3ROOuHtjbsiZiOunCbm1xRXzJP5W/cg8JNcRWZ4xfyGuGRKTTRb&#10;0a2sf+pEO7LxvMJU5BVkU+sz8E3vYPTwS6N1xHJBYBtOsBtCC2koy9HAv6TS/M3DcyQOGv6i0RWv&#10;kWS8eFYy6vKen18yBvUNR+Cmqag/qj2aBcn8ZRknybFhbCyvR094tM2l9gXpjrrju6LdxEFIy0g3&#10;4GaAT69OkKK9g55IX20sWQG5YEEh+sz6ArUDOjJivc0MVrtAyRE/MmkyoR9ajuuKehPaof2cvli5&#10;bif+768heOrsfLxSQSPVC/Aswc7aKphxL1TIwrvnZWBYeZnB2t5PtdteDOLvIX45WPRyOGEvl2HO&#10;k63G8zImeCKddC5ff/i/64Yv8K/pT6OSgI6mb6U5YnuNi4FgfVSc1wBVpjciU6yHH3wDXzVrx5Zg&#10;K6ukjs+xzOYXuAWBCzLT8Hn1KNs0zDUTuWlvQyrQFK6Qj/7nphvoaeCzFh2x4WUEyHbnpKHS2Xm4&#10;+soYrN+2GY2ndUbTsX3RyjYwUlv/8QBgdzSaoAkUvVBrVDsEfeuWu5cFIRT8DZjAPPKfV+sv3rLG&#10;dm1qoZ2ejmEk+KHS1cYWaoD102SBM7bPwutvRuJC1kZvniXg02oVGhOowdHAM3570U0AeLaYnzLZ&#10;t2k6RQOkP70wCqlxCQyxQFBtgWWU44Q6VZL8l5KfgQcWvYRLZ2r2B1me9fw2NjO4KADqXsX5ziz+&#10;2/Qn0PvHMebNPlu4wo01KHPH7jTIvGCvVvUpxM7Zsejvl2pz5tVBqLnymjs/lCA46NxcM3+fU3MS&#10;wU+ivYBfIHF47rxM/M0vHIOHR2DE9zNRI+A1lm8SE7I2b0HkYxdaiBo+M647Wvp3RXCCW71JNakB&#10;GItnSbgjOZw7KQC4XwSA/J9M+vrcpAFoEuhmhhwvAGpITMMJpMiB/dCQ5vULswZg9dpgVPz3ZjxT&#10;XoM0WUsxI208IEW7xb3yp2wMPjcfH5PWa3HUD5mZ/1Nm874Gf373hRK5gNZBFsPNguaiWOaOw3l6&#10;oCl2ct/EbsLFM8ju5jYh+DUg+6vvzGB1hhQBwCvn1bNhMVfPaYQL5tTEg0teRkZupsGe23WtrII6&#10;Hqdpb4X5WvYiC5OahuNtP3USasCzGys7lEzwI5ahdzT278w8s6j2r7ZEAGxLcHzo7FRUvzYUy3du&#10;xLMBfdBwYhe0InBplZejnetbXGzJe0od/zfx7pejLMymQj59+k0AoIbE6Ojp6uerpqHuqA7GAEWL&#10;S4r4kYuW2hJN7oFWBNM6o9/CjC1z8OZzwbiJLFB7BWthBDFADdbUemUaxNn/vGx8RAqvHe61v4FA&#10;0DZ6pgJ8cX8Y9uZnEQDzaLoz7GUQeMKcmS50gzcE4R/TnyIANqMQ4GTqzm1MICwGgBoWM68hj3VR&#10;kSB45bRaWBe7w/w43K5fZe7wbp8N/M9H7PYUDPp7lC19pfF+NuWN8kH5fRh2Th56nKuxtflueqnA&#10;j88IAN84Ox+Xkv0NfC8S//shCPVHt0PjoN5oPVbAdyzDXg4W60CZ0J3+dsLK3Q6P1KUgTPH2/CiO&#10;N54czp0kANzLMOqfzt2z26KC0diftQMZ27EPg3GiVSHMjwldbVXZ+uO64rW572Hh8hBU+79teK48&#10;8AJZnszfV8j+niufj2eYkV3OzcTQc2gCly+06T3vl8+ytsAP/Qrwdrl430rRNLHyyQCtbZNx9P3T&#10;mYuMz8B3p3bZPeg9pXs6O32cNUooTxQsDSNg+Nw2mXbTwusKhRRMirY/YpRjd/LffCjYi+zCXNRd&#10;1gMXzX6cwNfMAZ1v8PPB4KdOEIEfQXB+HVxOhnj+lKcxZscc56fWC1TwTqBTnGVYW2j1X/Fn4JXT&#10;dl23TgNXVK/2nzKoylcBg10rIjrYRbvnCX9aM0IqlvQII/i5ldPfp2X0AcuBZkwNZpkY/Jd0vHZ2&#10;FrTf9ossL2KBz/va/xpUKMCNV0dh5Y8/odmkTiyT3aAxe1oIWQB4rASnaM9xg4COeGvaMGRm57p4&#10;WDx9xIoRPhCfX5aS3EkDQBtYbOcMOD+aR63tNvsTNBrTkTVFLxdZsrdjGRLTxNeLrF3o3CjzrmSB&#10;b2LhztV4rtV2PEGT9qWz0tGmgiZv59niCBoX+OqZ6XiXLPCD8poZkolhNuCTYMjarbdfEiY22a1Y&#10;ucgdxhWK2h4UZwrjaQ20SmRF/DRxCpNW6slnkAoURlfiGU4e+Ft5o8VJda8gj/fzHcjLeXE7Wqd3&#10;bO6vpQWwMz0at8x+FpfOrUHW19SBHQHwyrmHAmBx+fv0Gui5/iPz11tw40Q6rQaTo9WQ92qdQhUy&#10;N2THbfyuBVp9D54CV3L66xrTwSo2hVF5zKuswwQUR+LysjMxpkoE+vqlYKBfvk0O+OiMfAynvM/y&#10;0f/cDDzLsiMrSm1+YoFtKuTj9TOzcbNfPN4ZtAfjfwxErdHdaa4e36gOD/hsr3D9pmVXc1RbBKx1&#10;nR9aacpLhyOVX3InEQBd5kisENDN2riCEdNmKC7Sagu0SB8lCLqFFdRNrvFCPdGIJnEj/87ovvhT&#10;TJsThtvPCsPzZ6n9Is02bFZvsNoBW5fLQo8/Z+GTM/PxQYUco/7vUgE+qxiLRc+HY93knQhNiMYP&#10;EcH4esdqfPnzKiz6cS2+3LQGX+3cgG8jtmF3fDhSM1OpgsU0TVGkKKoW3SLpcaod8cz2rj1c4VBI&#10;CwsLCAgCAf4WSPqaMI7GefGWeFunLolajyunNMBl8zTspYkDv3kCuOI9wIfK+TOexvMr+ps/Vvsf&#10;Jh5H4xRGAXXe3jzkE0kyfX4X5muwsOIvPXbXToXzwuelJ68wbw6svGRSzGXlZCEyKQ4/Re/BquCf&#10;sXjrOizY+A3mbfgaC35ajWW71mBd8AZ8t3g3vhsWi4mPaBHUOJaHPAwiaRj2pyy0ozxH0HudgOhW&#10;fhELzLPxf/ddGoovf9qENpO6oOH4viQijvmVVFaPRLze4mcCfZujkdA0DuiOnbGhFh+3OpHLhwNy&#10;QMeKy6+5kwSAB4tqJz6NqNRENJ84AA3GdTHQEwAey8Bot+uc20/ALZPdmdKJtPktLN/+Peo8vBNN&#10;/Ejhy+egDYHwDdZimhrXhvLWWbkY8pcMDCX1/+zyaPz4QSpWk8oHbpyF3svfR+txvdCQLLXBqM6o&#10;M6oL6o7uglqjuqIWAbb+mC5oyYx5beJ76Dt/BEaunIrlm7/HrpgopGSrUbmY8wDk1/Ok1B2zAD/F&#10;7UGrFe/jtW8+QPvvPkT3dZ/j/Z8nIXD3YsyL/g4b4ncjMSORta1ohM8p3IrDMYbf5b87D9yxABdP&#10;rkn25xv2Mq+eDwAJhrxWEvB5cuHMp9GI5rPpkdLTB1InxjGMBnT02hfWBXvWYUPEFvuUtV8eawKc&#10;YKf0LOq0SERiehp+Dt9BcFuKT5dNQv8FI/HGtKFoOa4fmoxh2RipNfS6oDaJR+2RHSmdUG90RzQK&#10;6IKXZg/EoNWf4aufV2Lj1HCMuTKRIJiNd/5C4nCmm/v7AgHwRTLANjSDtffvE36peKdTCMZtHU9/&#10;3kLTCX3QkiBYUjk9WtGydyI2dce0R/+5XzDtXUYr2kXx5HDya+7UACA1zLUrAUOWTmAE1RniagwN&#10;jWnKGqB4YhxWJqirvBdrDN+4I0pD/7YYssYfn48Mxd1+sXiD7O/l8rnWcNuGNZi68F8qn492ZyRh&#10;+gOJ2LppFz76IcgSvf7oN1B/bEfWPhrI2YEg24egqh7r7mjua9yVNBnXDfUJ4DX5bE3/9jS9O6FZ&#10;YF+8OWUYBi8ci0lrFmDxlu/wkzZs8TmluWpstbxY8qvA6eTX8+rEOQYgOS8DdZf3w9/H3Yu/zXkC&#10;/5z5GP499SmcP7UOLp9WB9dMb4K7F7yMpst6os8PIzElbBXCU6JsLKfntG6c0EJ6aW2k/Gf6ZJE5&#10;1Fn++xTuvU3j8C9+7yozeQV43vQ37/ehwOfJBbNqoPayLm4usemUeXlYp+/bkQl+oE3XbljYFRF1&#10;qnguJSsD7/w8HhdNbY6FYWvsmqfDJ8NZ+PQpbVRCRPYl3QHH36kEvB9DtmLSd4vw9vzReIWVcVOa&#10;oXVVYVMX6/p3RGPtyWMjLtxq7GJVKiPNaTG5ERhaoYXPjWuHeqzs643qhrfX/g9bNu6Gf6VIdCyX&#10;7VgfAU+dH6+y7Kgcaa79ff8Ow9LvtuKlmQPQgmRA43FbshyWWEaPUFT+RGQ060NT4OqOaIvFm91m&#10;5zQhrGJyaePy4nDya+6UAKAKv5eZa3b9iMbMrMZaIpuRb2EbqZecML8kosxGm32ZqzFDWmm2RWB3&#10;tJrYE0s3/ox7rwzBsxUy8Wo59WRpgYS9eLlcAVr75aJndZoHoZvxysK3UWdkW77XiwrzLv0QmDJT&#10;A95mpugbXXnNjWtSj7NECqQpOi08se+r0bYr6ozphJpUqCcC2qFuQCcMXz4Bu0XjfYsAyCkZNC3M&#10;lh5lujB53MVSdF6m706IRKU5rXH1jCY2APnKOfVQcX5DXD2nLi6dVwcX8/d/ZtbF+dMew/nTa+C6&#10;Wa1Q5+ue8N8xH7FankqO4JdTkO2WqcpnWSVAqs3sYOdFyOW/XM8fR+IfM5/it1wHR0lA90tyvgDw&#10;q078pmYV078DmHxYZ/rH9FcbqGvn1FAnpnuRIMdlJGPE5jm468s3cMnEx3DxtCfxdZQrBzbsxheH&#10;E+eK+Uf/ZeIpSDK71abnOVrmCI2PxpxNK/Hu4gC8PIEW1OiuqEEWVzOwExoK5DS21kT668xJ6ar2&#10;2daUMpWVg8uP5uP3QsvAPqbvDSZ2wlMjO2DAms+wdmY4raUUG/isYWQvs9y8QNLwGsnE034sTy22&#10;Yc7medTzTmR+GterjsjjA0A3blCg3B2NxnXGs0H9EZue4JJdTTI8FsWTw8mvuVPGAPnf8l3tE29O&#10;Hop6zDwDD2WcHY9c1H7oNZzau0w4W3OQmVpnTFuM+2k82r4ViofJAt8ql4tnmIHPl8u3kezP+iVi&#10;uX84Bn7tzxqzg23Tp2X7m5P5tdJAbQuLAz3tP+o6amRmO0XyFMz77ZTLDfDWbvUanN06kLUZ331S&#10;s1/8e6LHnM8xbcNy7IqN2L8iijmVLRZML51KyynT823iOzD452n49+QaNtjYBhzP02IEGpSsc4Gi&#10;W53lMgLjZQTEC6fXxH+mPImb5z2L/uv9EZYaZ/lo7Yr5BPH8ghLCfmhcuq//An+nKSvG53p5Swa7&#10;kuT8WbVQd0UPjdKk1/S7CEAczpn+Mf45tBdztaqM9y6PGxNC0X/tGNw4/yVcMO1RXDT3aVSe0RRV&#10;ZjTC2vjt7jEp7gnPmqIeqnwo/30/6fJz87Eleg+C1i1Gj5mf4ZmA/qgzqiNqBbZFkwAtM0WgG6/p&#10;pb5tJWWpWJOQANBtSetYn09fKUXLj42ioKgMqRNRINYisB/ZYGcs2bwYA25OQksCoC0tRxb4Mk3g&#10;t1h+7vrTbgTN2YmeCz5AbTI/DUFrMFHfEIAd/I2jkQMzw7qgAQnJkBWTLB1UEZhuGXs/UE4OJ7/m&#10;TigAypUUgOKiSlQ9j/k6oQv8dgGeGtOOmeRqIgFK8UQ5UjmQuQJBmqcTOqHTrCGYszQYN/xfOF47&#10;MwcvlFNHSI7R+a7/SsWqDWvRdLIbbW6sb6wWbuzO8Gi7PrcZkwNBZa4A2tWsRUVh1rcl7pqj8RoO&#10;oDi1oNmsmlG72Nel0tYb2RGt/Xuj+8xPMWHNYmyOCbN1ODynjFFalYbby1q0ID+PLGgvMrLS8eDC&#10;l/Gf2TRHBXpzm9qAY43F80DxchuDp0HKDXDpAv6eTzN0bj1cNOkJ3Dr3Wfhvn+06N/i/UIPGixNA&#10;XwEvGp/+P4zBP2bUsGEt+l5JQPdL8u8ZtdFkZV/nq/4cSLbDOoVB0zE9VpWXn4N5kavR+tv3UGV6&#10;c/xz2lO4aE4dAn4TXDK/KS5hPK+d0xzbUyLseSsvB6JxgtyhHmovlt2sICes/wpdZn6MZgFdyLLe&#10;QsOADtRT39Qwq2RZubLSdbuk0VoJ7O2zolylbdNNTX99+mll41DRu24UhdNXmZ+1RvVAwLpABL0Y&#10;jeZ+BcYA1Xmo+fUt/NLR6ImtWLFjLeqP6Yn6E7sxLHrfLXBS0jeOVBQWRy4IgDTjvwv27fnBTLOl&#10;r7Rkvw9LjkR+zZ0SANRMAMdCnBZuC9+NeszgFjYmkAB4EAgeQ23i80OMrTFrw4asLZfsXImGtcJR&#10;wy+Hpm8eJR8v0PztdVkmVv34AxpNZK3HBBcIa5EGKY3LBIGylOkA+/OAbr/wm0XFC4fOnTKIPTrF&#10;0EYwaidRjdtA7RsBbj3DZmO64O1ZI7Bk0zokpPmW5pdjWomxWEoxr/iTh1/P1MM5bf9dQMpWkCcT&#10;Epi+5yv8e+oBNqZ5t950NA8E3RJVAsLGBED12DZE5dmNccnMWvj79EfQfFVfBCeRDdK5Nl6G0jUR&#10;Muwu4Mp7L+hDfppA01qDoJvQ76NjgP+Z9jRe+G6I88gKxMHpofRRiklsrBgBWY/s04nPxWSkYMTO&#10;BaixuBMun0wzn+b4VXNq234k1wiQjf0S9Mk2757zKmIyExURq7wtE47S7Y+6Lx2cKEyOzXguPi0V&#10;i7euRf+5n6NpQE/UoilaP7AzGmqMK3VGzS0tTeecTknHxO68Zea98rO/LPjKj/TUKmrKgXtOXCei&#10;A1O961lAtQLfwLBv/TGtXTwBUMTBWU1vltuLW8tH4pPPgzH8u8/RkOavzFVZXiIIJX3jaMSZ4TyS&#10;gb4wZRBSM12HosYrurX/TmMGKFdSIIqKVyBssCYVKq8gD11nfYwGARpEKXblgZ7LmKMHQa/2E7Xv&#10;hdqBHdBv1eeYMDYM1c+Iw2tnp+OV8lloUy4HL50Ti29WbsNr0wejOcFIwNSSJoXMARte41Ockr9z&#10;pKKwOPGU7WBR+2E31Gb8a43qgJfG98PoFVOwOyrECp2c0sw6Tfjb20XteJ3yQlmhcVWNV3bFv2iS&#10;VprdgoysZODxRICoo5igjpfNq4//m/U47pjZHNPCVxCUtKJiPvIKc2D9JPYZX977qJf/zvk0M2vY&#10;KjBF/T4S+de0J9Hlh5HmD2kzw+9OPecwiim2N5+VbJ7pl4d9UQSyD38IxC0LWuGf0x/HxWShVxHo&#10;vBVn5H8lmvpXzK/NdKiPC2Y/iaeXdEW2mctKf0XmEIr7645h2csASN8VNjunKF3k8slIt4TvwUcr&#10;puGZoAGoN6KjmZ+N9+uNrwLWuUxcgox00pPjBZyDxZEGNd/UHNUZQZtm47MWscYAX/MrtM6QZ8vv&#10;xX1Vd2HFTz+hle3W6DpXrCnKmoCOTzx/ao/ugJGrZ1kamc4rwZT+KgM8P1L5NXdKANATYwk+XZq1&#10;YTkTvKMvAZXp7mg12v7fRyoaiOlTGpm14/qSbb2OVVu/xyO3RqFx+Vw8d2YmXqiQgdak8tO6xsL/&#10;5wmoMZIZye+3ZO3ngbCU6/gV7GAF9jppPHEgyzCzBm0xlgo4VuZOOzQJ6IGBiwPwfdh2Y81yAkAN&#10;UC7OHI7XLYv6ARWnP40LF5CRHbIay8HisULvvNIcjeVrjktn0yyeWgfDt0xjQOkpw5hbSPBxmGdO&#10;Y9jkvopYj0um1SUDPPy4v4OlPs3Up/GRvkGnMYraLe4gx/TRNVs8VaO96dILsvHp5um4a9ar+NfU&#10;Grhkdm1UmSX22chMe/ltaxESCFUBXEGWe8W8RmSGT+DFFe+ZH0xw/lf4jw4ANUi+gEBsHShF0Do7&#10;NxffbPkefed8isYEvHos8I00JMx0RhaIp/ee/rjrKg+lB4CUCbJOOqHlhLexbsOP6HhRIp7x0+Kn&#10;wJsEv3v8ktC9awgmbA5Co1FtodlXJfpzzKI2825o5N8VGyM1GYFJr3w08JMcOcZIfs2dEgBUJDT1&#10;ygqDT5eik2PxbGA/2zqvKTPeNcgqowUQRwuAPrCxo2rL3qhPM/PT7/+HD78IRRW/cLx4Tj5ePSOd&#10;ZnAh3vxHPH5avxPdFw1Gg5Ed0cI2YXcKd2IUzFNgHwAa8Cl8TsQ6bfqQgaHGUPWmmcO4B3ZnoWiP&#10;uqO7oteCMfhu9yaarkXG5Z0gZ8NZmA/PfzsYF095ggVfrMwblnJ4uWJeXVTW0vVkhJfPpUk84yn0&#10;XTeazIuekvF5qwDJWf7TbU0MRfXpzVBxtpa6OnITWHOG/zOtFmaHkmnSmX8+Pz0nkLLlK6Rb/PS3&#10;kZtQ58ue+Nu0J3Dx7BqoOJ+ATYZ3BcNbaXYTAt6BBRjcgqyKOwGQ5vm/CLZDNoz1+UtfC46+4iH/&#10;s55+metyqdmZmLPpa7Sf/iFqEPTqBLSlidvR9sttNZb6Sv0znafeuc4LT39K0q0TLwKfp0a1w/Sd&#10;4zCvWzjakCSo/e/ZCvl45cx8XPfXaMxbFYG2s/uggdb1pE6ruenEgXEv1Atsj26zPkRurhv+Y9n8&#10;ewFAfVRDEGxGCMUqVSrs4EWBqKPBxQJBJoQSU+MClbCHJtLhxAPAnqg3SZnUzZbOX7V9Ax69eysa&#10;+eWiTQWtGJ1Hep+CgbfFYcuuneg6713bbq9JEN8NEjAdbA4ffwYrXAdf8/x17TmeohMkx/Vh3Pug&#10;CcNde0xHNBzZCX1nf4LvQjdaoTLHJLRMVFJapcJrvltH6tS2IvdzYhiundaSJq1rCxMzkhlYfJiK&#10;QKKoeO2GV9k+Ho0JHPVwHs3LdmuGWy83s5yMjDzId84cR1JOJh5c8AqumFnLmJak6DcOFg3NEdA2&#10;xGUEpqtnNMS6+K0WZhvG4jOzrT2QRw9wY3JS0HH9Z7h8akNcSCBTG6fArhKZ32W293A9M3f1DcVD&#10;R8du3V4klxEAL5haEzNDV5l/mh+ttLZv/Ypzlo1McJ5TbJYGXT7N6EWbvsObkwehDplTg0AtCix9&#10;UHu1VxkK8JzOGQkwKW3w62VDZGT6NldTzMg38b+NQdgwLRUvVkhEG5aRVwmAr1bYi7v80tCm5W7M&#10;3j6HFbNGTYixijAc0OND/f91EXgeIDyaQ9yDFcNbmLxhsaWb+teUhB52GGbo/AjkcK7UANA7HpH4&#10;ArF053o0GNGRAOgSRIlzwmoVtSmwVum99GN8tToS9/97B57zYwafkYfnK2ShGUHwvXt2YuumUHRZ&#10;NhC1Rylze6JVYG9KHwOmExKOIxBnAqkQOKbofjtFUYNzw1Gd0G/e51gbvtkNBaFTClrng09Zjsbp&#10;+VxfW0SPtWPwj2mPkSXJtHWzMjRb42BA+nWpOK8OriRg/XPK0+j0/WfMY4IA87iAAChLxuuMaL6q&#10;Py4iW7xyXmNcPk/f8gHqId9zvwXIl9Df2+e2QURWvAF94d4cN66P4OSaBsxrfBv7M+5f8Bb+SXP3&#10;ijl1COgEOvVuzxa71a5zztQtqb2zIhmtwnAxn688uxm2pEWan9LVI3F6Tgu+ZlvE3bVtceHoNud/&#10;qD2igwFfk4kun73hKcV14OQJ9SxIg5c7ozHZXG3/dhi9YSrWLI3C6/+Iwct+2v83D6+fkYsmfom4&#10;q+IefLN+DzrM7o76LKctVS5MT0vy+8hEHSiuw9GNlmg6totV+ruSfD3vquCYjkrOg3DjCORwrtQA&#10;8GjElrTh/6ScNLQLGmJr+mngpkDQALBYgh29EDjUTU9qr83UP/o+AMtWhuLVi0LwPDO4zVlZeP7s&#10;JLTyS0DfKmHYsjYSw9aNxNNj3kIzAqA6RRQGDQ3Q8WQBYXFRWqgHUCP46/q3Rz3/jnh37khsDNvp&#10;S3k6AoCYtdL1SJ2etY2r+EpMajxunvs8Lpr7lLWR7V+o4ChEm5qrba0imeG/pzyKDzZMse9oY3Pb&#10;w8HH0AZunGC9z242iGsLNCZZbFygfl+ywA3QvnB6HTRZ/rYxSrWnuUVRC+y3AFBu2s6vcdmsurhg&#10;9kOoMls9ulpmS341xFWzyVKLDLsp2p65Xyz82pS9Nmot7WV+qxH+cOnq6XPRTqrghGi8v2IKmvpT&#10;9wguYvTNNS1NFoUvT0+VPnmitkatzNQooBtm71yCdUFxeOG8ZFpGmUYO3vTTsJckvPtYGNZuDMHA&#10;rz+y2Vvq/GgV2J9+HGrVHJ0IALVnuCy+XqgV0AkDF43xVehMTwEgVUZJvz+Nj1AO504bAPSUZtTK&#10;Wag9uvN+8JOUnGhHLtZFT6ouk7Ll2L42Ze3TNROw9dsodK2UjKZ+6hXOxsvlgWf98vHmv2OwfkEM&#10;Jm6dhYaju6AugbPxRNJz1nTGBEv4xokUx371HdeZY4XFlxYS3VczQctAslr/zgTDbtZZ8lPk9qO1&#10;fs1p5obatnJ9yvD5xtn4v+liZmoja0rA8NoDj6xdUCB2Jc1IHa+YXQ//mVoLk3YtN781n9ObbrYw&#10;/AdcMcWZ2JUITN67xQFQ5qgWSq1E0/zvZHSDfnSAKuCTaMycL+iYtn0x/WyMCwjgaue7huFXW57n&#10;l9fJ4YFeiQDIeBoATnwSH22aaf7aUCSfvv6SK3ovJjUBI7+ZxXzrx0q3ExpriBXzTUOs3NhSZ9Ya&#10;+J0AHT9moW5pxlLrqf2xOuw7LO4XQcsonOUgF23O1MIHBQS/WEzsHIkNtDi6z+uNeqMUdhGDHgTA&#10;fozP8QIgwXdiZ+o7mWhgL5unvHTLd5aOAihZNcpfJW9R3DicHIk7TQCw0JZckvshbAfqj9Z4wK7W&#10;GaLEPX7AkR9ujJIGR7dmxtWRGfn1J/j5pwgMvj8crf2SrZH3pQopeJE13vMV4vH1B3FYvGcFWhNA&#10;6wR2tj2IG4/vS780bU8ApfDJNPZ1alhYj1cZigKgFM0HgLzmMQXXU652I00X4nW12/h3QO2xHVlz&#10;jsaG0O37M9baT8RemM5qI9M4KsId7xxQENW0lhd8R/VQWm4OHlvSAf+Y+zjNYJqNBnxatMADkl8H&#10;QoGMW8VZv5sTjJ7AdTOeww9pIfbZ/ALX6RKSHodqC1riylmNDPT0XkVrp3P+uEVQxfzUxsjzObVx&#10;2fSaWB3tGxibp+Eke2la0z+6JaHf4/LpDXDhvJq2ubpnVhcFVA/wPNDT0RZkIGCbmSzmSsCsSLZZ&#10;fWoT/BzvViBR8rk/LuU8RmKMm/rrtfNlZGVhyo/L0DroHdQaKeBj/kxQx5fG7OnIPNW8dV9el4bY&#10;jCWKkQcDJzWn6OiGt0iaBtF8pWVTa3QHdPtyCH7cvhOjG8eimV8aXjgjw0ZIvK5y4BeHhQMSsSJk&#10;FWpNb0cWqyaqfoxDJ/rNsjBO8XJgfqxiU94YHjcCohueH/8OYlOTnIaysixa+RypeKMNDudKBQDl&#10;SgrUL4kBIEuqwpybm4d2M4eh7tj2TBgBjBsmUlLCHas0YoIr42qPbot2cwcQMHYioEkYa7poAz+t&#10;etHMLwdN/CIw/404bIz4Ea/PG4DGX7Tj+xoiow6Vt3muGSMaOyh/ncKJwh99r/Xxi9JJU6Hqj+5I&#10;6Yousz/Gt7t+8OWGOiEc+Kn5zZfnv+q+idiAy6epV7cuwccDQLE0tQk68Di8CHhcB8d/ptZGvWU9&#10;kasZKMxozQLSeLia3/bARdPqWmeEAE/f8PYFdm2PfH++Wzb/oukN8fSStsjXKt1EnnwCXw7jJbc+&#10;cSuuntWMAFgLlenHkYfRMcIr5tclaOqb6iBpiAunPolXVw9j5UHP1f6kj/gSToVLbXxKS29Ui9J2&#10;yfZ1eGPKUNT/oiOa0JwU4Chfjp8hHa24ytPIgwGUvu8IgJWnIIFXFzzl3xUDNozDnnWxeOeunahP&#10;M1fT3V4+o5AMsIBlIAHzB8Xiy5A5aKBhWWO7oHVAf/p5fG1+h4ra/FVuWCb92+HDZRMtTa2lRGnP&#10;NC4JNw4nR+JOCwDUYqlCeG881+QfltjUOA0FcbVWSYl2PNIbjYM6oxUBo8Fo1tAzu+K70LWY2ikK&#10;jfyi8ALN4NdoEj9XIdem/AQ9GYadP+3CgFVfkJ63pSIQcCa48VpaGcYNU9DcS02fExidXIVvPKGr&#10;KaUms6tBWvOg6zL96tPUH/HNbKTl+EbSi60oww9TOwqY5IZ8Px7/mvIErjYmRrPQ1u4jCBoQlgwm&#10;B4sDsEvna8+POjiffo3c+aX5XZCvzeeBT7fPxT+m1aAJLJZH9iWxd70d4gSAZIH87kWTn4D/tgX2&#10;nlhXrlYGYHTiM1Px34Wv4fzZj/I7Tfn+kYbPY4IyeSmzm/H9xrh03lOoNL0xNiTvNv9t9gG/6VNP&#10;gl8hCmyFFvd7e0woei4ejfoj26KRv0YxuHyQ7to41pOsDyIMEumBvu/1MLfSIh88NgrsikYBXTF+&#10;2xLsmBKLty+KRyuavC+Vz8Er5bLxEsGvJcFvybsp+Cp4FZ4arw6SzniG+mWzT05wfATWsmQaBvVE&#10;w1GdsS54s6Wra3flkTpbMm78uhyJOy0A0NqgWDptrTVGODox1nqDGlsCnXgAbD6+q8+M7G0LFWj5&#10;oMZBXbA8+GssGBKLZ/x2ow0Z4PMVsmkC5KMdzeMRV4di+5x4+G+ehIaje1IhWMvKlGGtpbDaXF+f&#10;spd2G2FxsYnsZLWN1ZtHUG8VoP0YCIQMy9OjuuC1ae9j1U6yQZ9OaJiI0p1/3IViTsvMi+2k5meg&#10;xuLOuHDG0wRB1w4nhnbkc3cFgD42Nq8WLppZC3fOfx0JOSnmv5R7T3IUqs9pgUtnNzK/xfrkv0xS&#10;t1agwLMx/j33ady1oDUSslKRZxUmA5qv4VQFePW7YfjbtKcJmE3J4ppQ9N3iYTkgMs2trZHnYn3O&#10;RK5Pk1m9xE3w7ylPY9gm186oVaFdITTVdM53kpqRhhHfzUbjgB6orbnszAeNGGg4gcLC7KaWuSEt&#10;JeVbackBc9cBYRM1+wRqrm5v1BnTDW0m9aBJuxLfDozHexXi8BJN3mfL5xP8ch0QnheOVYG7MGfn&#10;V2ge0Ja6rjZnVawyVWkB2dCdkr99bKJmAVpmAV3QbuoHyKEVKF1V50eu0t039vJo5EhdqQGgXEkB&#10;K0lcG5Tr8XEMBXjvS388GdjJEv5EA6AUQh0ibv4imRyBqzFrxXoBnTBr1xysG0WlOCuaQKgNYArx&#10;wpk56Fc+Ex+cGY01Hybiy/CFaDKtLWqzFrXVN2gWq11FnSQCP6eAJX+7NESFzDpICOz6rfFcjYLE&#10;QDSnswfNl47WsPzekvEIi4/2ZY46DpT2zAOm+X6V0TUynFwtNcV8+CFpJ6rJtJwplqZpcmJXXvve&#10;gba0kkXA4sbwuaEtTXHB1P9i9LZ59qnCAg2H34fXVw/C32c8YUtxVSZ4Veb3rp5bB5cu0NAVgVp9&#10;/G36fzF8ywx7b29uPnI0NoJu4tYvceGUGriCAOYWVHXteCWHx4nCriE1BwBQZnp9ntfFP6fXRsuv&#10;3yXLy7dZJvsKeGT6FJKNSDz39c6NeGnKYNQa2Z4VjcDFtf96S6JZZ5VVspQTrL+/Jo75Ua+pjw60&#10;yKq0DNbErqg1uj06zX8PW0O3Ym6bSLzrl4ieZ+XgpXKZaFNBJm8WOpwfig0LIjF2kz/qj2rHuNF0&#10;FkCZSN9d81FJ3z5WUZulKo+6TMuA7xdZ+mq5MlU6+SLaygcfVhypHKk7LQDQE7WteI2X3+7+EQ1H&#10;dnaK5SlSKYkAUQrbgFT/6YD2GLNzEjbNiMZLfwuhOZxneyC8fm4iBpyXiuFUmhUvxOGn4N3oOO89&#10;NBjxFpWLShEkBuaZw5KSv3UqRG2eamCuNaYDGhIUJ6+Zj6zcDEtnKZiGpjD5Dfys5i0sQBYKka9B&#10;e7w/a/c3uIDs7ZL5GkysjgWxJQcmJY2jKy4CFwHhZWRyl816Ao8v6ojMvEyr+ASya2J+xCWzn7De&#10;2qv4jLfggvyuMrMZzp9D9rfoVSTnplr4CtQwzpPgzGjcMvMlXDy71kHfO5yIkXoMUHL1nHoEwWb4&#10;15zauGPucwhPd0t82TqBvqPH+qJSEvHe0nGo7d8edcd2MLBzMyFKTvuTJ6p0HeP0ztWx0DywH1r5&#10;90ftEZ0w8NsR2L4lAlPuT8T7fhno97d0vHRmNl6tkItn+bt7tXhsXheG99dpvGI7Mlmnx9aZcsj3&#10;Tpwo7RprQHVAT+yOi7K0p9oZJlivnECQ50ciR+tOOwD0FpzMzMlG+8nvo56xq5IT7kSJeoZlAj8b&#10;oIbibng8sC0+WR+EH1dGovuV4Wjpl0pzOAWd/0wWeHYaevP32Pvj8PP6CAz4/gvUHNEbz/pTWSZ2&#10;tvYftxtWyd86VaKFMG1gN8NZc2Q7vDnzA2zUKtXKf4qlu08ZbNYGwUmWcI40kW7Y9mm4IkgAKKYl&#10;xuSxu183NyUCS4GOAE0dKhfRXJ0X4VZY3ptr2o0Oa4fjksmPo8qsFjZV7ZKF9VB1hjNN/zn9SQRt&#10;W+qeF1tVGyWD2n7tJ7h08pO4xkznkr/9S6KweOB9GcH2Esbj2qCmWBK11r6jmRw2ZMeXJuKq87d8&#10;i+fHvUumokU7NHiYzI+MzwHOoWl+ssSaXcj4ZPbuN33JqJ4b0xfN/Tuj0eiOZN1TsX1eNAIuSUBP&#10;6u/gP2fhzfPI/Gj6NvQLw6CHwrFlyw68vfRDPDm6JxpoJhSJx4nugJRY2zn99UTfqOXfAQMX+VtF&#10;o/qGKuFwQelvvw/Gil+To3GnFQDul8I8e9//u7m2KEALy9iSE/PEiHrsNPiawDWunxuLNPotDPj6&#10;E2z9KQL9HwhBC780qy3f/nM2PqW58B7NhQ8vjcPmWXEYvy0INZWRY7qhpZnVB8Z5nQ4iFu2W41ID&#10;tsLW05Y+bxjYA5M2LEGebxiJalsmvzGzvfvU9kUgVO88zUABzns/TcNFk8i2Zmu1FA2S1pAVB4TF&#10;AeZgcffdtLOmuHDqY3jh2+H8YAHy8rUkVyG2pcfiWpqiF86pg6qzNVOjPirNrW0bIDX9sr/1HssU&#10;0hqGcqtit+LyaY1wyQLN2tC2mq7n+EhEYKkhN9cYIBMAFzTAv2lGf7hxqsVTM1ZEPKSLcjFpiRi4&#10;JBB1CHz1tbw89URbJNiqKcc8VfNEijoRaIFQvI64BpO6oOmIXmg0vSMWB6/CT5+kYNDZsRjil4Nh&#10;52Shy3m5eOGMXLTxS8HIphHYELLDVkQXED1DPwVKAirvWPJ3j00OBcDuqDOqPZZtXWfpnae0Pwj0&#10;ip4fXo7GnZYAuNe3Uu+e+Eg0Ixg1nODmB1pNaxT/0EQ9HnHDBBzIunGHZISs/Z7yfxNdZ7+PrTuC&#10;MbplJOpomED5Qgz9K8GvQp7tIjegQiJWD4pkOi1Fm4l9UZsFRHsiqO1NoOOZI8W/eXJFJrDC48Ii&#10;pdOg3AbjuqL+5+0xdM5IhKXEukwjuVJnlC3dJAZEJLDtMaUnzJOhWybgoqm1cMHcGqg2k+bwHDI2&#10;n4l7xXzNoRXIHNwGJzNTz1y2oB6qzWiCC8jwbpv1HOLSY0zRNZ1NbvKupbhg2pMEWPmpmSQEN4Lc&#10;Whv3x7Dkaz+IfAOnV1a8h7/Pqk2QVJvhrzNAM3UZLm8QtKbpicEK/KrOaoj/m/EUmn8zCFl7C4z1&#10;ysT23Mqdm/DqhMGobWveufRUr6VEFYtbfPRU5q/3bQFgLxvZoIV3a/u/hpfmv43vQjdh6VsReNsv&#10;Gu/4ZeO9czLx3p/T8bxfJur7JWDmm/HYGLwOz07vykrRLQDcPMitDn3iloM7VKSPKmcqbw0Du+HF&#10;yQORlpVp+ufW/Ds2OVp3UgDQClKRQB5OVABl5fA/hs4PRL1R6gxRW6Br4ziwTFApyQQ31q/5+H54&#10;elxbNJvWAWtD1mLR4Fg8q7GCBL/P/pyD98trN7l8AmEKFj5LNhi8DW8tep8mkjpWaAqPp0lsNVxp&#10;M9ijF1UoUvCGk3qiDll2a7Ka+ZtWo1DVr+Wd8kzaKDNQA4553a2ij6l7luPqeY3xr+mu3e7qeXV4&#10;1MBj9aLyaNPnDjCyK2xqWX1cTramVWO0YMIFU+pg0h7fii7031b55XnH9R/jwukEvnm16X8tdP1h&#10;tJ5gMPJdWxyBcFt8KEGsDr/D782iOV5s2IvXtlf0t3fuANp14lxD8NSagI8u7YiErCR9hkzTseHI&#10;pHgMXjIW9bVJUKB2GVSlRhZNcHHtbCWn68kRz7pQODTMhfplDJDWS0Bv1Bj9Ovp8/RF2bArHtIdj&#10;8T5N3oFn5OPT8qy4z8tDs3JaBCQaSz+Nx1dhi82vemPV3i5QUsdZ6TbhWAWizhWTHmTWHTDha9cx&#10;JkAqCROOVI7WlSoAyilQXsdG8cD+mqiWl1u/62c0/KKrMT+bB0sp7V5WV+N1Rxv/XmgzZiDqak+P&#10;gM6YsfNLfD8lCm/8PRSvnJGK4X/Kw/AzCjGEiqV9VP3vi8fu9dEY+N0XqDWyHTPadbDY/iQ896j/&#10;iTYpjkWk7JrKZPNAgxg+xq8GzZ9uc0ciPN6xQcsLKaRqZGZhNv94q3HtSAhDq6X98a9pj+PSGbUM&#10;ZNy0Oa2ycgBwJJobrPm4AkIBT+XZDcjensYr3w3lRzSujvld4FjgspgNuJwM8+K5dXDTvNaISk2w&#10;Z2QX5Tg1wkebp+K8WU/i2plimvL3l01wr63PY4ha6l+/FZa/E8Brf9UT8Wlug6d8n9JtjArBsxPe&#10;xlMBbzKNtHq3TF0C4LjTCQDVbOMAUGNR1VHYcFwnNBzZEV9smow9X0bh84rR1MsMvF8uFx+Vy8FH&#10;52XjZb9kvPCPcKybGYNpWxehvn9X1GXlp+YftWkqrk2smaSk754Y0WiFhmSZNl6S6duUVlNoXKRl&#10;s5pc3N7LB7DgaOVoXKkDoNzRMkBb7DNfA6PdRjudpg1H3bEd8YzRe7W/lHINJZZJ5WoUpGXIadIG&#10;9kWj8R1Ra8wb+JCMZPPqMPS+LQIdaUJ8eiYVq1w+hpXbaybG51dEYtuieIzcOgF1Ajqi5RgBjKux&#10;ZRYLeErDpDgakVkjc87N5eS5CrSt7NsTtUa1xyvjBuCHMDfdTGavzdwg+Nn4wQItPOCQSIRs4u7l&#10;uH/h6/jrzP/iMpqk18zyhsqIAToWaIOMDYxoBs93q8tcOrs27lvwHJJyM8n0C21Wh9yq6J9x+fT6&#10;+OeMp9Flzf/smgpEfj6/rzZAssXaK7riomlilY5paphMUdDzRN/UMJdKFFv0lMCnYTaXzq5BdvkU&#10;Xvt+MOJzEtUUqYY/+9ayrT/i2YA+qMe8U3rY+oy2RqPAxsmp7/El+NkuigwPwUoVbIOA9tSr7pi5&#10;Zz42jknEsL9EoJ9fGj4txwrjjAIMOzcLr/N3l8ox2LoiDMN/HIEaZP7NCOjPBcgUVUUtMD0JAE/9&#10;s045WkY1/TthyMLR1slkKwXZjLASMOEo5GjcSQHAkgL5a2LjAqnwuWKODN+sjcutU0L7ITSz1WdL&#10;d9iB/HbLXzkF0wR2gWFDmhjaSLr7l/3w055t+KLlHnTzS8IgKtjQ8vmsafPxrl8BBp4Tgw0j4jCd&#10;Jl4jAmgT1rJNgtQB0QutNYCaCuC1r3jfKx6G0hQPgA+0aalA8dxYQC/UGsvCNaYHFm382mplucK9&#10;eRQppwBJzRQyj93dtJxMfPzzZNw0/1n8Y/pjuGTOk8ayrprT1NryKs3WunsOAAVMMpOvImhdMrsW&#10;vo7Rfsl7kUPFl1sW+QMunl4b/zfjvxi11TfrgwCYV8jv8XM7aP5WndnAtu28ZEEjY5zXaMUXX0eL&#10;zSk2wFUPtRu0rTnBWnHmogV1GL4ncOu8ZzB99zIDd6gPhi47Lwcjvp2DJl90Idvv5NKDaeFYu9r8&#10;XH5ZnvnS72SJxsl539a57QJH3dSKSSoPjb/ohlen98fqkB+wpJPa+mi+++3DYOrkJ+UzMfisHLxG&#10;C2XY46HYvn03+i4l+I3qTL9JJCyeIhSaf+8AvrQraDdX2bfuHy2PH3b/bHmgClXgZ6NDS8CFI5Gj&#10;daclABYVKX1cWgqep0lSn4rYmrWzJaKv8J4MsZpxvKYCSREJgv4d0WZqH6wK+RrLB8Ri4BlJ+NAv&#10;Hx+Xz8bwctkYxPPBfrFY1y0aKyM3oeVU1tA0LxtPYi07vo+xWAFgSd86HUQDXxsQuGuPaofhi8ch&#10;Ni3J5aPVzEJAiV0iBro8kovIjMXwn6bh3rmvE8CewL9nPW4rPl+0kEyNQCgQcu2EBLCFtW14y6Cf&#10;fUvb+8zPhRHrbOvNvxKo/LfNtWt5BNu9Pvv3f7sW4MLJWkLrANPTrnVaLEFsT73SMokvn1/HQFDt&#10;jRctqI8LptVEpcl10HbNhwjNiDG/CjXVgO6n2HB0nP0/1NfiBSyY1g7GwumJV1GdKvHGqRoAqqeX&#10;FXITLdY7oQNqju6Adl8Pw/atIZhbI4oVcAZ1sQAfnJGLD8rn8DyLlko0gt4MwfrgbXh+YTfUlWlv&#10;cRPDJfid5DbqJgRbzfJqSPDrPP0D5GpzLmY/aY9JSThwJHIs7qQAoFxJAT5SkRvN2vkpgshLZCZF&#10;wc9qRt95aYmUTorSapzG+anhdgAajemL+mRKk7YvwuZpyfjwghgzgT8qn4shFfJY++aiL0FwYfNI&#10;fB+yC2/Negf1qazNxvWnHypkGqDswl7aNe7RiuKrRTKbjO+KuqM6svLpjwU/fW35INZkIOhzyp/c&#10;gjwTDwjjsjIQtPsrNP2mJ6rNbIYLp9TE+TQ5L5hRCxfPqIdLZtaxNr4LptdD7a87uRkXPi9nhK/G&#10;hVNrWPvcF9vdUlRqI5TQBkarNQPpDwFQDJPg52ZyeEDohrXY+ESywEvn18X5/GbFybXQ6Ot+WBFF&#10;pqEwUtTep7AHrVuIVqN6oa5WIif4iQGrd/d0AkC1+RkDNSboAy3qkAB7+Ppx2LYyAqOvj8FAv1QM&#10;Kb+X1kgewS8Pb/ul472/RmLVZwmYv3sVng2iKU/mZ0vua+Dxfv9K2eQtLvomdV/rbS78+RvLYxXz&#10;omX+WORY3EljgN7xmITvRsfFUxlVW8k8lQmszPMpaEmJfEJFYNCXrE2DnNXD60BCK9fWGd0Wn64d&#10;jz3fRsH/pmgM8SMYlgMGVygkG8yhEmZj4sOx2LR7B9ov/hj1Rr2B5kE+04riet5K+uapE+sYGa+2&#10;IDX80/zXmoPqqfv+S2YiM4Ng5S1PxD82bm5vPoX2sdu8yaGZzramRGDSjqXo9MNoNFjRF08taY8H&#10;l72K2xY0w0VTa+KCRXWxLTncnpcbtWsJrz+Nf8x4EkN+nmDXvJkqOQTW+xe/hn/Nq+3MXUrlWY71&#10;afkrN4Oksa0Aff6MRwm2j6Pp8p6YF74ehb42xkJNffGZvWPXzMYTrJQaBxD4xvZA/YkCAk0hO70A&#10;0GYXqRKmzqs5ps7Yrmgc2BaTd83DuikR+OTPibQ4svFBhVwMZ8X7AS2Rdwl+Y6pEYPvSWAT9NB31&#10;Al6HNtvSpunq0W44QWVI+av4uTbqkyXSK3UqvjblPdsaQbxPOGRgRDmk/B+hHIs77U1gic0Ppvt0&#10;xSRS/k5UBK3J5wMPy7zSzUAxTvVcqZC4wcTe8j0UmicNvuiALssGY+v2rZjTKAG91S7oV0g2qF7i&#10;HJ5nYvztMdi+MRJ9l32ImhpTFtTT1iVUG6M3BvF0EQ+QvUn1iqtMlnojOmH0qpk2U0ROA6WlQJo1&#10;ooHTWtbMLW6rbg1fG+EBsihtQ1ZhPpIKchCTlYSBP43DX4MeRd/1Y3wPAB9snGn7/v5z5lPoun6k&#10;oWihb63IdanhuGZWI1Qh6AkAZfZqpRht1l5xTiNcOr0B/j2pNqrOao7nv3kXK0N/0ifNDxvfp3ZE&#10;uuzcPHy0fDLqkUG1ClBF6sbyySRUnDW42SyLIlI8jU6mqHdW7bPap6Z+QBc0n9oby/esw7cD4jCo&#10;XAzBj4yvQqZVumr76+WXgFl1orF98w68/fVnrLy0wLBr57WxgtRf7THs/D857M8RFsc2NfOq1qh2&#10;mPmjbxiUKlDmkXTJpFj5P1I5FndSAFCupAAfqRRqDBj9CI4NRyMqpxtE6RJWSqtarHiCl6YczNhc&#10;oalLYH52Wm8siliBDe8mYFgFmSSZ+PiMAgwqX0DzOANjrorBzu9j0Wv5R6g/ojOa2oohbsxhUf9P&#10;N7EmABY+xbP2F50x7KvxyM53S2xZ090huucuMuus08RGAVjvie+Wj4HJPbd6KP49tQ62JYTZ7z7f&#10;f4F/zngM/5z9BF5f/T4/wIt8J5fA2Wa1zF837OU/c57C3+c+hf/QHL5s4uOoOK0eHl7SDu//NBZb&#10;k4Ldd+R4VO+1b3gjktNT0GXBCNQcqfUmNX+bhbKEOJ9KcQPzNd5V4Cs2rk6KvsbEX5jWDz+EbcLi&#10;lskYQJN3qF8uhlbIwPvUsYF+aRh6TiQ2vJOO5eEr8fKsfngqUPOVZTmdyorWkRRZFa0De6HB2I54&#10;cfK7SCH7k1N9Kl2xcx6dHIoDvybH6k4aAMqVFPDDCf+wkGmTbZ7Tihm+dBJqjWlvzOuZQIIfTQLV&#10;aiUnfOmL2IExpCCCsdYWDGyH8ZvnY+vCUHxSNZzsLwfDyuVjyNlZPE/Hp1dHYdcPkei15H+oMaYj&#10;WlmbohS8ZP9PBxFQNLeGeLduW92R7dB/0Uik5rqxe7aoQRF3cB56vwmC9oPZSKUr0OwPvrYnNQZX&#10;TGuI5755295987tPcf7Mx3D+7BpovLKXjVDRO73X+uOiaffikmm1cOXU5nhqUTs0Xt4Lzy3rj6Eb&#10;x+ObuM3I8Y0l1PN5WiqLIlNde/LKhSXGoN3U91FnzFvWq986sA+eDVQcT7cKyIGfWR7UDTFSgcaz&#10;E3tjfcgOzGyQgD7axOvMApq8eXifOtbPLw5jbo7Aji8jELR1NhoEsmLVzA7bYlPgJxByjP5ksb4D&#10;IvOdFsTEHkxz6s8X7TB5o29ut0R1o+nIscuxutMeAA+IqglgZ3QEmvt3Q8MJXdHGv6ctAtqQAHgy&#10;a3FPOdUe6dqJtJ8Bf6t9hWyuDtnFu9+MwJZNezCvRSzek7L6FeD9szPwLmvsz64Nw9Ztu9F+9gBb&#10;tFQdI6Vtxh+fSIE1V1rmmNqNeqLGqE7oPeNzxGWm7M/bX3K65YmcLSGv9kLf0Jdh2+bibxMfxFcR&#10;a/DS6k9x2bQn8M+5dfD0kvbIp7na64cAnD/lSVww+SnUW9ELX0VtQGp+FguOpkwWBV/qyd48+p+P&#10;/IJ8m9LmYfPW8O14cfw7qBXQGa0NyKlDZH8n23o4UnE6JmunD1qQNT01visW716Mxc8mE+xSMKR8&#10;Lj5Uex/B772z4rGyQwJ+3LIVby/5BDX821E3NaND4xfdHOED+uXYZfHvlaZYXHTOcNQb2wVvThiI&#10;xMw00we3FJ7Tn2OV43G/DQAk+6NKW1uBgjty2WSyp/bWkCsAPNlK7AGg2J++be0bFLVJtgik0gV1&#10;Qp3RXdFq5rtYHLoCm0dH4uOL1UGShY/8gLeptNMeisK3ezZZDa1d3k794NpfExc311voGtGfISt5&#10;kgz2rWnDEZPsmzni61m1TCrm7LL+0Nk6hLRtCwhU0r8kmtP3LHwJty18Dvd99RYqzq6JSwiAty95&#10;Bq9/PRz/mV4T/zfjQbz5/f+QrcFi8saEf+RBgWuLdGsbugHbuTz34St+CNlGpt3PdtF7JlCN/wIG&#10;5Z3YtxevkuJ9KkWmOSsbAmDdMd3w7pqRWD8yFn1p9g47owCDqUt9/RIw6cE47FoUh8k756POjO5o&#10;pGmjGmbCPFKnnRvjeeoYrvRaZUXDvlqRHNQc3Q7zN6+2fJFRZ5MelG/HIcfjfjMMUDv9u3XZ9iGU&#10;Ba4Na8XGgd0JgFqQ9PRiT2JIrce1R6PADjS3euKDdeOxaVMoa+9UvFc+jIqbiP5U5GV9EjHux/m2&#10;xeXpDIBeR4DAomhl04iFTIsEvBL0Lrb6Ng+yLU59SvVLzg2jEVAV7h//579jPv429UlcNaMJrpzX&#10;BNoH5NL5DfDP2fXx78mP44WVA43VmffUAx092Q+IPrdXmy75ZnYs3PodWozqibpkHk0ndqO+qFCe&#10;joB3sNhCARQDj8BuWLllNcZfn4JBfmm2kOmYaxOx8fN4rNq1Dm1XvIcao7ugZUBPAnwvVsL9WGE5&#10;U1eWyansxNH3xba1FJvmVXeZOQw56oxS3umfT1+Kl/ejkeNxJxUA5RTgo50ax6dNFFhNlZEbv24e&#10;a5M33eDk00yhNVVPq/DKfBFDfXpMO7wwcxBmbfkKm+aHYsFz0fj4ggSMqRyFDVt+RoMgAuApVNIj&#10;FYGfmKAAvmGQM4Vb8XetwE5oE/QOdsa7jazd/ry/ppjuvvTA6+EPS43HjbNb45I5dVBxbjNbDOHK&#10;uS1w2dTHUW9pN6TlZJkuFGqFZuKbzuVMP6Qn7gdZKDXFRxKnr/sSdTXjwdZ5dO1qmjZ24pd0P/Gi&#10;Sl0D0hsx3C/M7IUfVm3HqMsiMKdGONYERGPVz9/h3bWf2ZJm9QI62BhVtfXVCxL4udV/xGy9bRpK&#10;+kZpi/RFA67dUnPdUG9MV6wP3aKccnmk/FI+/tEA8GhF4KdEcqYT/WANkpCVjlenDEYDbVfJTD69&#10;GJRMRilwVyqiZhWwNg5oj/qjOqDDgo8xafNiLNrwA77/ehdGrZjJGr7Tac0A1dbpMcADprCGM2g+&#10;cXe0HkvTJqAzOkwchviMNJfPPsUqyXn5ut/xNK0gDw8ufgMXzq5tq0JfurAmrpjZEDfNaYHtKVH2&#10;WOG+XGOMxjJ9zvxy8GfgZ6rCP+NWz7Oe9obMBzMl1SZG0SBiy4+S4nnaiJibwItpPLYXngl6mwzw&#10;R3yzYQNmbv4K/b/+FPUntEfDUVqQVXHR8lUajaB4Kk+UP2r70zV1sJ2a+Ir9OYuhJ56m6TvsqyDL&#10;J2+Fbcs76ckxAuCJcL9BAGQB0HqBdKu2bUAdgoopDBVdmS6lOZWUX+JG2Dula6EVramkanBvqM3V&#10;Azqh8Yg30XRSWzw7uS8a+Cu8p3eB9EzgouLdEwjavGmaw0/TDBs0NxB5WkCVbv+MEU9Xi+Wru8Qj&#10;/2flZeGp+W/golm1aP42wOWU/0x9Ct3Wj7L7Yv5Wbqyd0eev53jfQNH+78OYb+ah3uddrNNGpqDA&#10;ROzP4kI5vdtbPXH6rI6QRkHd8HxgT7SgDtVhRdrAv4sNjdG4QKdrAkvXDKSpljY+1d53FZWTkr5x&#10;YsXMbTt3YREoqwOmISvIZ2gNRSZ5bcXaBK2ILvyRAFCupMgclbAQuIENwPBFY2lidiLQuJVbvEGt&#10;xTPnVIracmxvk3F9qaCSPhSaN4EDGO6O+5X3tytd0WCiWAiZ4KiO+HDZJORoy0o6wypPV7388/08&#10;4PYZANaYRwCcXYPgp5kdjfC3WY9i3A63SY7HEkpyMqXlqe6O+mY26nzRxaaKecNbTrcmksOLqxRd&#10;uDX+sg8Zn8CuLa+r0+/kjno4UhHbM7F0F/gRtHled0Q7zNy00vJKM4WsyeIEyIlwv0kAzFMbYp4z&#10;h6NTkvDM+AFo7N/BlgHfb3KWkEGnSlQLiinJHNmv2BM0Ol8Ko54+N1yhpHd/G+KL3wS3rJI2Bh+8&#10;MACp2Vkuv9VuK0X7RZ0VAGY7Bji7Jq6c1xBVZjXCv2Y8igk7FrpHigCgpwf7zx3+Ydx3C1DvC9ec&#10;oOaHZrZfsmNIJYf79BbPDBYAaiUibdfQZNzb/H1Av4sz8lMpHgA65trDxrjWpenbd+FI5NqwJGaj&#10;+qeK5OHxyIlwv0kAVMO5EtIGR9Ot2rYRTwd2tO5+NyzmdDMpXQG0hu1xXV37IBXF5hPbvd9mAfVE&#10;AKMOH5n5Gn9Wf6KWDeuIXjM+RlyWGydoAOgDsZJUNys/G0/OfxMXWxtgQ1sx5l8z/ovAXW5JrJIA&#10;0PstN/XHpag7qgua01R0bWBu4LbS+bcHgNILMT4xQdeGp4pFlWfLcV0IgAdMehe/4u+fGikKgE2D&#10;elj7fLOg/oiJj7M8ylXzRaFv3m+RPDxWORHulACgnCJwtL3Bnmg0oE26z/f1IvL/sBWTWejaoZUW&#10;Lw3yRr4fmkmnRlQj+sDOp9CuFneN1id7MvqJFpspYkzFNcBrAQVb7HLUm+g/9wvk5Knblv+th1Z5&#10;6FOCIi4rPwdPLGiLS2fVIQC6lZ7/Nf1x+O/2AaAv7+1UjE964JuTvHzLOjQc0RkN+H2FQ6uNKCwC&#10;PmNIvnD+VkT64CpJxwC1fJquq4nH6Y9jWNbmZvpTsj8nU1x6uwpHel5f62eOaI+vfnYbHWlkgNb4&#10;VJ4VLcvHIyfCnVIAPFZRR4hE51ad0CVnZ6DT5A9Qb3QXPMtCqEIpBXFs4LfGAH7bYqbw2F5oNLEH&#10;6o7ogM++mqxhzzbyVfkmBPPy0nNZ+bl4fGF7XD6jnvUCa1HTf09/GoEeABZx1o6k9g+6dSFb0ELb&#10;OGpp9Qmubex0YUR/FFF6q7w1DuqG1mTgGotYY9Qb+N/yicxrZrsGqivbTQ4uy8cqJ8qdMgCUKyli&#10;RyIHNaIyAgU+JrA7NpIZ0BeNSb215HabAJlmLBRiBSVkXJmUjjQb35XpT1ZLJqipgbVZGGav8+34&#10;L+Taqy03Xf557ugA0OV3aFwcXgh8B/XGasc2j4W6ZZ5KCleZlJ6oeaeFzHSSjTpjOqDz7OHIyHEL&#10;ZrheXw8APSlSho9RToT7TQJgcdHKvjSGzc8VW9dZW5DMoef9tfKyzIiSM61MSkec2ak2ONeb2XB8&#10;JzQf2Q3fkq3J7RMjsLMD7kgA0MtvucScdHSa8glqj+6MlvZd18SgNrOyCu/kiwBQy3Zp3+QWE/og&#10;JC6SGaaFf1gubeiSRHnoyYHye6xyItzvAgA1Lkxr0imh5WatXYIaIzUyXm1Cbh6rl1GuUJYVkNIU&#10;MTCbg8pCYauZMP1rj+2CNhP6ISrFLUdvHVk8Mvv45/AA6FaTKbDnNdf37S8DUHNUJ7Qmw9dYOWeG&#10;ubwtq/BKWXzpq3Y/Ha1MMa/rje+IViO6YX3IZpdnrOgK+M9GKR1UXo9PTqT7XQCgDZBmPKxDxFJ7&#10;Lz77ZgbqjGiPpjYWSRPDlVE9zCQuM5FKV9RAb430TG/be4LXWrKQ1PZvj+6zPkFGvpbCUjuey7cj&#10;AUCtHpPr28Mj6PsvWcFpPT+18eqbZRXaqRCvc0n522BCFzRkhbRyy3rLIxbMQ8rpiZIT6X4fAMh/&#10;1jesyKihnRiYsy8fH34ZRBDshIYTe1tniJhIIwJiWYEpXSkKgNbLTXZgYDWuK2qxUgr8Zg7zi3lV&#10;QBENpDsSAJRbE7IVDf27o7ENJ9L3tBhGWYV2MkV5qaPmG+tYN6gz6oxuj3kb3P4e6qQqqZyeKDmR&#10;7pQCoFxJETw2UUNroRWoQpnC+UBGQT6GLApCrS86oRUBUBuxiLZrVkbRDC2T0pbutnhCs3Hd0Cqw&#10;m209uWzHWp8CuMORtAHGpyTh2YnvoVGAZv24XkfX8VGWnydbXDsvJaALnh7TEeN9C5yqCO6zPVxK&#10;R060+x0BoMQ3vIKRsp3G6H9+QQE+/3IKnmAmNZnQFc8Gunm5bqMjDZUp6yU+GaLB6eqZV6HR0lTP&#10;B/ZHZKIbIKuMysrLIQC2xWUz6hL8tKevxgE+jXG75tkjBazMBiwehbqjO7MC8zVpMP/K2vtKXwzs&#10;KOpQdGNXybqZ/hroXG9kZ8z9aZXlkTdF9US3+RWVE+1OOQDKlRTR4xP56fyVKyAwfr5qOmqNbIcm&#10;Gqw5QcuM96J4K2WUAWBpitdW5JlOajOqO7ojes/6H3Lzco21pxbk4KkFb+GymXVw+QJtcl4f508j&#10;A9wx3/Jw+qblaDCyvYGfzauWPyyUbnWag79XJidWNJVTLFvtra1YbppP6IP6BD+ts7hoi4/JMw+F&#10;JUXLXmnIiXa/UwD0Btq6zHCDLvZh9vplaDayExoGdmBh1PaH/a028wpmmZwcUW+t2FvdEW0x7vsl&#10;pgOZOVl4bFFbXDqzLq6Y3xhXz62Dv814HKNCliAxOYXv9Ub98dp6QAzE9fR6UgaApS2+WUyaXEDR&#10;wqatpw7AmvBdlncGfPrnlT9eOFAWT5yUhvudAuDBslfbKvp2Ilu+ewNeCOyLWlqFeaKGaGghAjfV&#10;qExKVzygUtODClWdid3R2L8XdkbtodlUgEcXtcMls+rRBG6ESnNq4uLp9fBl7CYM+3IS6o1ph8YT&#10;tbiBa7KQX2UM8GSJA0ANaq//RVt0n/0JIhOirTxpTj5LF4VAIjDxSUnl8HilNNzv3gSW2C5kGozp&#10;60kMjY9Hz9mf2870zQK7WiarTUnmsAqT612UuHFlBytDmRyrFAVA6yVmejcc0xmd5n2M2Jw01Jrb&#10;DhfMrouKZIDnT38CL6/7CAtpYtUZ3ZmMsasNtHWrObs88UCwDACPV9y0UVt8wcewlcaNbPP0njR7&#10;u6IOTd5a/l0RsGoWtHCFXB7LlXrnVcY0FG0/+El8Ze9ESmm40wIA5UqK8IkS89++4UQ/svNzMPH7&#10;+Wgc2BMNR3Sy7fqaM7Nd26AHegLAsjbCEy8uPVuO1V4RPVB3VEdM/2EJ+m4cg/On1cTVs+qi+sJn&#10;sSpmE16f/AHqj+sEbTFgPfhjHegd6meZHI+4pbfUvtrbhoqJELQJ4G//HniC7Pu16UPwfbCbySNX&#10;UjkrbSkN94cAwOKSX5i/P+I7YsLRZ+EY1BrTEfXGtkUDFjRbTosKoLaqsk6SEy8ew5Bo8nyjwG54&#10;Magfvo7ZirsWvIy/TX8Uw7bOtvbBOqO0yMGBdtoyxlca4vTcsT+1jWtoUVfUHNMWz4zujYA1C5Cc&#10;k27lxVlSh5apkyGl4f6QAKjJ9OoZVtOgnGj8ih1r0WnmB2hCNthEhc7aBakQVBB1+ZesOGVyLCJz&#10;y6bLkW20DtSxF2qPaoux387HoJ1TcNm02lgU+iNenDIALQLUPNHHeiAFfmKB3hSsMjkx4tJUHVO9&#10;0YzgV390ZzQY3RX9F/ljW3SIlRHBhO1Hpsk4PJZUrkpLStOdNgAoV1LkS0s0d7hwrzboZgL40jg/&#10;vwArd/yAPrM/R8PRXVB/VDuaXF3QJMg1umvJ96YTulpB9FihMZL9yuQxG/fbtat498rEk/0FjsDn&#10;DWRuNK47WWAfLA5Zg/rL22PRznVoPlb7vRAAmf7a30PvKR/KGKAnB+tbycL7TGeZuAeuufUppbtu&#10;WBHTeFwX1PTvgMYju+HtOSPxQ9g2VyjotImRrcAk4BMDLFaWSltK0/1hAbC4WC+WZpDQZZMhbgzd&#10;gqGLx6JJQB/UHt2BBbQT2gR0IROR8pAdaviMsRiJp1w6HjCZpWAHA2SZlCRu5WPNFW6HqZuXY9yu&#10;+Zj401eoO6ajL51dm5R1nCg9KSX580eRAyzYVSKe/knPTN9YmewfumKWDNOXFbd7V4PInZkr4NM6&#10;irVGtUfjMV0weMEobAjeDNtjRY7lYn/HRrHycjKlNF0ZAEqMBfJIjm+rFvvCo5PtsZH4/JvpaDWx&#10;P55kDVmPStMy0LVdaUDuwWPSfAppiueU9QAA6ponB5S5TGTiqqexC+p90Q2fr52DvKy9GPjlZ6jj&#10;34mFWctbOfDTs66AH+rHH0mUFi49DgCgB34CNUlRfdQ7Wp1HvbktbdXm7rRwOuCpMR3w/MR38cWq&#10;qfgpZrfpu5xKwEGrtZcB4MlxJUX+ZIhWE1RCaGtFieh+gVYe8W3CLhebnISxa+ajzbi3UXtkJ9Sg&#10;8tQNpHlMRbO9PqhgWnVGA6vFAl0N7YlAT4roSRkIHiRKQ4JgvYDu6D5rOILjo1kwWUjHad9bVTTO&#10;XPOkzATWsBW381rxfX+LAqMAsIVP97Q/ch0y7Fqj2trvHos/x8LN3yIlzXVuyOVJ762T49SVxZKk&#10;NN1pBYByJSVAaYvaA71azmo+JQrN4L0UKYO1E/pcFIFwyfYNtvdst5mf0pTogwYjO6DOmPaoP1Yb&#10;11Ah1XusUfMsqCrAzX2gZwqp31aAvbFXTmEPVnCZKrrvamuJzk147rXh6Oju6fmi7xb16/QHW8VL&#10;ZpnFiSzltdlD0TxI91iINfXKB3pFpSR/TqYcnMbut0x1Jzz3sbQDbK24KF880W/PbJUceM7ph++c&#10;8XYMTxWu2qLVdNCHz2hFHPes0kodRi3Gdndzdcn06tPEVQXdY86nmL5hJXZrf94iuKJ2PXUE2sLC&#10;RcrC6SCl7coA8AiEKmFHaw8p4rQBeERCDJZtWYfByyfj1cmD0WxUV9Qd1Q4NRrdHI//OaBLoU2gW&#10;AvUmm0KrUJhCqy1GBfzAJklW6PcrujNjPBNHR90zQGDB0Xstx2o2iytEBg48usKoQuOecaZQEQZl&#10;905DYdhUeTTU/h78fbr2vru099JUeePaKGXKC8j1W+MVPdFz+9/VueXXgfxW3mvIlRM9x/vMN+mH&#10;KgDXzuykBcHOemt991oG8jeZc0P/TtZmWndkR2uzrhfQHi9PGoBhXwZh2eZ1CE+MRaGWH/McT4vr&#10;+ekope3KAPBIxAPAQtFBWcb7kF8MDOVSs9Lxc8R226Jx6NIJ6DzjIzw3/h00HdODtXBnU846PKpt&#10;q05AZ9QP7MpauhsaqcCTPTbXwGAdafo5tucKmAZoq1A5ADzQ9qhCUHQPDJmREhUiN7NFE9gdAO4v&#10;fL6CeLqL4lvS9dNDXF5Y/piJrvwQG9dRwKSjAz5VYkUrnP0V0ASZsBpV4FbO9vLWbeLVA42C3HXL&#10;Z1aijakrWm6+FqW2xqyObIf6I1nB+vfGcxMGov2M4Xh7oT9GrpqDmT+uxIbwbUjNOGDemtNqcT62&#10;d4iOn6ZS2q4MAI9AtJiCLaigXmKtd0YcVDshjWT+y0PBvvwDPWdFXF5+PuJTkrElbBdWkCVOXrcE&#10;n66cif4Lx6DL3E/Qdvr7eGXKe3g2qL8VgCasyRv5k0GOoaKP6cSanIA5sj1q08RWu6OWgNceGDXJ&#10;LGsQROvxmcZjOqOpfxc0DeiKZjR7ZPqYCWSmsWMkGtkvRqgxjWaSqQCWyTGL65VW25sATRWM24zf&#10;QNFAy23DYKDICq2x5tCO64qGBK9GrPga0jStG8i89e9AYf76d2R+E9iYv3UJapoZU3tkW9Qd3QkN&#10;/PW93mgz9W20n/kB3pk7Ep8tm4Ap6+dg5Y7vsSU8FLGpqcgqyKMuFnPUVVkte/fl8TSHupx/QIeL&#10;6fjpKqXtTjsAlDuoB+o0EBsz6GOBrn1E4fONjbJa1QGiM5X5V0xRCfsr+VfAl7LzcpCclYbo1ATs&#10;iY/Ctpgw/ESwXLfnZyr3eny1bQ3mb16JGWSUk9d9aQOFR309C58un4r3vxyPfgtGovOcj/HmzPfx&#10;/JQBaB7UB/UJgALPGgEETB41qLsFAVLTzp4J1HJGAkItb+TNx1WhPZ3Z1smXA00JMkWVPt2YVhQC&#10;kYblqB3XDSMhayPDbsh0rUOGVoeVUa1RHZjuMkM7sTIji5OZOqEfnpv4Dl6dOghvTRuCTmRrXWd+&#10;jJ5zP0Mf5uGAxQH44KuJ+Jj5OvKb2Qj6YQlm//w1VlAHNkXsQnBCNOIzU5BJfflFR/1jwTHZW6i2&#10;PGqs9NN01Ne2rZrbdNd3/TSXk+HKAPAkC//4YkmnU1Xbx5jX8k8Lvmbm5yAhOw3hKXHYHLkH3+zc&#10;gNkbluMzFqhucz7D8xP7oz4Z49NqEGfhbDK2CxmM2KLmPRcxoYuAwB9dvDZUa2szEORvAqOaFuqM&#10;18IA7a1Jo9loDeAegK6zP8aHi8dj4reLsGDzany7eyM2h++yrVojUxKRlJGG9OwsZOfmIj+fjGwv&#10;rQaBkS8vD+t8qqPyanWrT59+z3Iy3GkJgCUlxu9KVBGbEisDGGGZKqyl7XoBxWpsMk/f8cAzlP1T&#10;kdzRSpDLw0Mdr+fzwZjMZKwL3Y7x65fgnfmj8MLYfjS3OqIuTWmZzY4BOvF6MUsChT+KaOEFiWvb&#10;U4dDb5quXVBn9FtoNLor2k4Zhg+XTcLsjSvxU8QOxKcnk9ErY47QeXnG/LR9npSPylNf/noWhbZ4&#10;EBmwpmc+7/SBz0ns/u9bToYrA8BTIF417n67+Fqboh29+NOUYUlwpraGKPC+zBs+oEIhE0fXtQGN&#10;GrZtYrPPT/mlcpWrglKsXPJJRCTFYP6mlehFdtiEDKaGTGWym9aBMvE0U+CPaxJbW6m14dF8ZZrU&#10;DaBpS3P2lSkD8fl3s/Bj2C5kZue6xCzilK7KOw0ddZWWnbg8KSLuHh+0o2susXuW50VFjS7MPB31&#10;nl6Rd7qkfD3k+d+XnCxneUFXBoAnU0z5i/5WIXBmv7T8wD2lhcqKKzieWJskxZ7zsUT+8r2jl7zC&#10;52MNhdpPV6DJxOU1z+m9zZHB+PTLSW7Zo8COaD6WQDjW9SQLEH5LPcfHLt5YSrXr9UCjid1Qb2wH&#10;1BvREd1mfIyl29YgJSfTl2pKQqazQMgTyyems+WT0rlo3h2QQ9/xxOWbvW/nB64ZM+TL+6/7fnv3&#10;f2+i9DuZTmkpd1oBoOdKSqAyOX6xwqQELqJrO2ND8OHSCWg0pjsa0NxTR4k3XrFk0Pj9iA0bCnLj&#10;NVsF9MRT/p3RbsoQLNu+Dln5vqXE5SzdfP94rt+GbL9jQDoVcjJdGQCWCa3nA3byD6Hb0XnGh6g1&#10;pgMaTtCYRA3m/X2axNYLzvi5MXg9UHtsJzQe3QtBq5cgPdeteszkQYHM1KJpJpbi9fSXAeAJl5Pp&#10;ygDwDyjG/CjeudoQ1ZboTfnT8JzA7+agfoDGrnVHS03vKwFAfqvimfUCQDfjphuentAZL41/D+v3&#10;HFgGKp/2ptpZDxmVoN8mSj8nB90vk+OSk+lOawC09pTiylcmxy0OAHXuS1vf+d69+dYo7+xj4Nsd&#10;69HCvxcaFwOQ37qI7emodr+WPK8/tjOem9AfwXFRFu/97a3W/eoKiaUbnY7WVuczg+2e736ZnBg5&#10;me60BsCSEqdMSl9U+D0QHLlmPuqP7PS7agvU8BbX2yvpSXO/M2Zu+tpFWN24Aj2mgzf4vYzhnTw5&#10;2a4MAMvkUKFSeCuBrdm1GfVHdyFgHLxKyW9Z1OZnR0rjsd3w4rh3EZuabPG1ZgAfAO5neWVy0uRk&#10;u9MaAD1XUkKVSemJTLx8G5ULLN60xral/D0BoIa7eO2ADQO7ot3MD5Gb53p7jf36ALBMTr6cbHfa&#10;A2BJiVQmpSuu4V8oAHy0bKqtZPN7AkA368V1gjQK6IY3ZnyAjLxsaxo1c1dSQrqUSenLyXZlAFgm&#10;h4h1ADDtk9PT8HLQQDQJ1NJMJQHJb1PE/hprn2HNeAnogdZB/RCTkuDrG2IalHW8nRI5Fa7MBC6T&#10;Q0VT6+hW7d6IBiM72zJaJQHJb1ncnGcC4LieqOPfGd/v2WRx1tAXm55WUrqUSanKqXBlAFgmh4pP&#10;KYZ/NRF1RndBS5/J+HsRMT+t3+etwFxndDuMWT3T4kzyJyu45HQpk1KTU+XKALBMzOzzRL/lElIT&#10;8PzYfraZTktfr+nvR7w1EF28Gvt3RPtZw5CZn2sdIGUAePLlVLkyACwTG+5RdMyb3KLN36Gmf3sD&#10;CK2JdzCA/LZF4/9sGhzPNROkqTa/53FnfJjFXZ0/xdOoTEpPTqX7TQCgXEkJVyYnSKQEnkgfKP0X&#10;BqAmgaFVoJZ6/31NhfNEIOgGQ3dDrVHtMP/nFU7ZaAaXmE5lUipyKl0ZAJbJAfDzKUNUSjxaju2P&#10;xjR/Wwe4/S5KApDfqnjsz44EwFZju6PmmA74aPkEi3/ZOMCTK6fS/WYAUM5LrOIJWCbHKVQCHdUG&#10;KPfllu9Qb1RHayc7sF2nx5YEGlo/z7evCK8LTNw97W7m7hUHnZMvbs8Tnbsl7d2KL5oFou0AbI8P&#10;3te0OO2cp93Wesz/zPWAlzHAkyqn0v3mALBMTrxo3J/UwAEhMGj+GDwx4nU0Hu+26dQuc97uZ7aP&#10;CIFEm5g3nKD9b3ujdWAfAo12n3P7ZwhoDgWkkydidQpD68CeeCbA7bur3fEU7tY06Vt5rFa9wQbW&#10;3VHXvx06zR6G/IJ8axMtKZ3KpHTkVLoyACwTt8K0IJDKUFCwF6NXzMEbU99Hywn9UUd70Y7q4Haa&#10;G9cFDWguapvH5uO64tmAnmilZfTHEwANIDXFzC00UBIwnSwRs2sSpA2MHBt9NpBAzrA3DGL4x3dF&#10;Ay1z798JNUd3RI0xnVFPG4uP7IhhyyYI+kpMozIpPTmVrgwAy8TEeoILCikaBAzk5BciIjkBa0O2&#10;Ys6Gpfhs+UR0m/0xXpg4EE3JrOoQEGsRQOqP6ISGYwgqY92+xDKB94ORzwQ9mSLwbUHQE+A1JbjV&#10;9++CpwM6ouaY9mhEMH92bF+8NXUw3l38BcavnoOlP3+PjaG7ERwfbhvbawq01yTwWxf+OeTaaSWq&#10;dE+x+00BoFyJCXkMovYubTSEAi0GSv7j23xGbUBuNy4Jv6ffdu33K2J+tvGSIsy4FmosnC+9i7pC&#10;3khJT0dwbCRW7/oJkzcsI2uagj6zP8frk4cQgPqh0ZgeqEfGWHt0O9Tlsf7oTgQhAlFgV1t5pYk2&#10;CteRILV/YVIzQzXdzon24ZU0l5BtClT1TCMCaiNea8RrDSkN6Ge9ADI4srk6o9uT0bWjdEBdAl8T&#10;At1Lk4eiz7yR+GLlLMzeshqbw3YYqGfm5DJjfZEq6pQUTAO3GVXJaXVaivKPgbc2XLVhag+Ywr3I&#10;Mx3mb81uKfLsQe+eFMnnd33lScFReVK4+NvCrBunyP0hAdDSnlLAjMgjABbm81r+XuRQcXL35iNf&#10;R14rKChAzr5sJpI2FSrZr9+P+Baf1T8pqqes/EM8tPQy0JAUc4WsMNK0L3FiNH4M34qlO9Zi8rol&#10;+GLFNAxcOBpdZ31Mk3ooXpgwAK3Vu0zTuW5ANwJVVwJkV9Qd3ZmA2ZG/CWQSntcheNblsR4BtO4Y&#10;3euMxgTXVmN6oU1gX7wwfgDenDQY3WZ8hAFzR+LjZRMx/tu5WLhxFb7b/SO2kdElZWcgj3lZknNx&#10;88n+uEqKpslvRJg5ptOKB6Nr+svKKi8/E4V5hSjgTW2OpWc95T/EjxMo+kQhA2Kgx+8WsEypLOXv&#10;zWYlm8typuv52CuLQ2HjO6fK/XEBkMqivR7yDQSpNPRbRcUKOyXXMkyZpNqrZH9+v+KBgRNLL9+5&#10;Emd/euiiDRnh9V9yfD6Pyp6em4X4jBSEJMViR2QINpKNfROyCat2/oBlm9di4abvsODH1Zj/4zc8&#10;foPFBLKvfv4WK7atw4o967E69CdsCt3Jd8MQTj8S0lKQnp1pnRaWYcWcFyQvX9XKmVWQxYKYxx/O&#10;zP91KZoep7cIQMx0lzXDPGEMwfrb4p1DyRWj5b2S3i0NcdYVyw6/m09ikZdPQGY4GCQLk/JEi21b&#10;+dI7JeTfyXK/OQCUKynRj0zcuyowygCrGakYUpikkCgkbtuJ5O0hSIyKRTqvaYm4QgKhbELv3eJ+&#10;/fJvJ/xzyLXTQfjnCMLmPXbwddNYik5Zf1B4LkXiZTvY7u4CJhVId63UHP1WOKxGo1jB4ufz+P34&#10;0BAk7QhDwvZQJEbHs/AVEIzFOvSOF7+icXN+OSl6regzJ1OO7Nvi7aqIrDLPL0T8rjBEbNmC2J0R&#10;PA9BQa7ASGnF51wGHeLHrwn/HHLt10UfcwCYRwAU+KXHJyCa+RC/PQLpzJO0vBxrahEDdM+fGnda&#10;AKBqZ7fRt/3gkYmiGy5slqjGzKzQOVNtr9SZ17VvgxJR7+6lqVogsKIiqBCqTctLZCf5lAL3vvzR&#10;c/Q3OmgaQqs/gF13PISoa+9G6D0PIXbdWqupckTTFR4rXDQnFA6dEzZdm5n8V2aLKbpn3PMqaG7j&#10;cn7IpxjFhGFywnhZmHV08XN7/+qa/JMo7u55Fy89x7goHrzuPc//DJJLT4XNwlTsfbV75vGahJ4Z&#10;e1A7qNLGTCW+Y22gCpPFwymKF1Z909JeicdnXLowDRQmJlCB7lsY+Yz8Jwoq/a3C4Tv8vPmrvMpX&#10;8wNrIMNMsRSKvqvCvFcdMrl6TvHkUfHkO3t9z0j2sYApLQRuFmb6o3wLHzsOMZXvwfa7HkTEdbch&#10;+MHHEb9xm1V2hYV5lmbKIwVITRwFPGewLS3MX35H8djHwHlx1fOWV3r3hIjzy/JdactvKq90Lh0w&#10;3sRr0g3TX6Wr3lPa2nuW2cxHRYPWjPKV8YtYvho/P/AEwqvdiuAb70Piim94VfFSPjAiirN9/+Bw&#10;eCJ/lVe2LBoll2FSXqgyUxiUyMbw9J7yQbrjO1c6ajHdfSp/En43dfsehD5aH7tvvAOhtzM/qt6J&#10;iA//5xghw6zyk89nLQ140dM1fsmFyXzxnN6SnBin78idUgC0xGYtlV+YS9lrtL1oFAU6OUwka0tg&#10;IucoIwtzrCApw3VfogTLZ8YUSGmlEPpNYfbZfd4h7eY39vJdZpSULXL2fOy88Ubsefi/SFn7DaLf&#10;ex87q1+NTbUbIC2EtSczQKxhr/ykKSd/XNiY2fybzWNhbgEy+T0LFzNS15VlEm2uKMUuqmD7xTLa&#10;hd2Lr+Kg3zLPXUHUUQqqglGIXBb4TIJyLtPKCr29dSD+crk8yWV49tLcE4PN5fva3lb3lV65/Brh&#10;2t7RvQK1dxIUpK5KLy8MOqrNRrV4YZ4KD5/gt73vFHW6lsMIZ1MEWBpOQzLCd1SI+K6+x8gKFPMk&#10;/K042zd8R++3jrpmZhz9yWa6CyjVLFGwL++gMO5/jmms67oWMWMhNt9wE8L/+wTS165HdK93EVrl&#10;Suyq3QRJ8fH27QLGo2Bvuj0vcXrizom5TD+lnfKTulLknvecFX7mIU8sMIfk7WHFl6d8fR/Ty/LJ&#10;l07MOUsDieJpukdTv9DXnqnv7w8PHyhkhmvze+lpHv2QS9u0BRENmyDk6hux5fX2LFN5xsQK+EKe&#10;6ZNE4fbOD4RN+Se98JwrY0x/ihim9EHprScURpak/WHaSz1Rnqmc6nfSni34uU4DhFW7Hgnj/JG6&#10;ZDki77gf229m/sybiyz5y7yQv4VMeJUXfc/lpVKDR5UDndAprFZoTpA7LQAwnwU1m4muSOdQmxPD&#10;aLL88CNSvv0eSWt/QMKWrchJS7L7SohMFv5cJlh+ejbSQoMJVJFI5TspIeFISc2iwmSzwOQhPSIG&#10;qaHhyAiLQGp4KDKiklDA6lKKrVotlyAav2YjYqbORvyqjciOi0bytt2IWrAE0Qu/QlZMgiWQns3n&#10;hzOz85ERHMHwhSOd/qXtDEVCZASyGKacPCopMz8rPRcpweFIigpBRmgYUhmmnAzBzQEFk0jFVYiY&#10;t8hKSrPwp0ZGI43+poQwrDm5VGoqRQHjSqVmfct4EfDUqE3NknLl0NZLDY1kWv2AxFWrkLh6LZK2&#10;70Z6ZrbdVwHJobLm84WczAykhEYzPBE8Mvy7eYyJMcASy81lWDLSMpG8h2Hmc4mRYUgOiUYhw65G&#10;a3UmSDGlepnJcUhinqSsXIvkVd8h8Xt+f3cwcnLcM2JkmQTrvUxrgbjYijTZxVnsbi8SU5MZlkhk&#10;7Y5hnCMoYUhnPqWHRvE8GtmJsXxOsRDDyWMYWYD5Oyc5C0khNKEiwpn3IUjbHY4sxlesMCMplSbf&#10;HkQvWIGYWbMQvXYt0hISkbhzFyIXMU+nLULMuo3IiE4kEKgyKaCOUDfC9O1IJDMcicy7/GyCPlNQ&#10;zSO5uTn8TiiSKIlKv90hyElMNTBXtCyhKUXz9shE7zsAtGYYVtz5+3KRk8B0oX5lMF/TqGtJETuo&#10;W5mMH/MhIxupEaEujahbidSTpIw03qNe0A+r+Jm26VFxSImOQfKmzYibuwCR0udtu5CelEVz2FUk&#10;qpj07eLh0kWRhzR+Ky2U5Yfpksr0jmcapcbEW0WayWdUKWempiMpnGENYXgY5qSoKCTniaQwLtRb&#10;6UJyQgKi5i1D9JRZSPr2W6R/swYR06ciZt6XSKMprOTLZnnOUQXM/E2NT0US451MPU2WnrJ8FZBg&#10;KGhyXhhPlDulAOglugqMWF/UoqWIbvES9tz7MPbcfBfiKt+CyOo3I+K2OxH2VCOEDfoAmQkxrmBT&#10;Yn5aj23334Xwex7G7vufxp6bbkHspLmWqDkZydjaqjnCb7sH0XfVxs7b7kZw+95UMjIKAqSUQC5m&#10;3FRsfuA+bH/8cWx78H4EP/QYwh+ugZAGz7GwxVsFv4+Zqbo5eftW7LnvCUTd8TS2P/Igdjx0J0L4&#10;O27TLqsdBQ7RX63E9lsfROj9j2DXg4/gx/8+gkSaXubkmSmeEzEjuejASQi9+TbGowbCGPdtD/4X&#10;8ds2mgJJKVTx61Ux1nyeKOQJs79EaPNnEHnnAzTbb0XYtdUQcuNNiLj1IYTXbILIocOZVvE+Nr0P&#10;sd+swM93P4o9DzyEMMquex/C9qefJthF7WfcsdNmYfvtNyGYcQq++yFsebQ2FT8UmYy7Kh9VMKHd&#10;e9OcqYHdjGPItbchgjV7+PXXYfc992B3k2aIGRGAvCyyUxbIHIqiyCQ3nZWZ5M06Cf94FHbcch9C&#10;mE4R9/8Xkff9FxH3SJ5AxAOPIoLfCGv+PCKZPzk5LFRiYwrj7EUIueF+Ps/0ffghbLjrAUSsWc07&#10;ZH6fjcCum25E5MOPY8+TdRD9QE3E3P4IYu99BFH/rYXIx2rTBLsNu17vwLTNtH1Adrd6AWG334fQ&#10;Bx5DML8bfPOdCJ4RZGFU+gtsNj3VCqH3PIgwfnPbTXcjbOJMu684WaYXydMjFwGgG10gsz5bbJ2+&#10;Bg8bhV1Ml4gHHqCu3Y9tT9QiIMRZWJJY2ey4l+Yj0yqEurrr5vsQR3034iB2nk/QIQ3f+vKL2HPL&#10;7Qh/oDYiHnsacUyHsOvuRfg7Q5DBZ8Vw86RQCjfFmgP2i9OF+NXfYMftj1K/H8eOR6g3992DPY/W&#10;I5EINv2TxE2dit0sp6H3Uxfuv5NWVB2ksAJVPFhNI2XHdtOXkNr1mX7M6xtvRngV6vntzL8na2HP&#10;a92QsMw1NWUzHGKoO/u9x7J/D8JZDnbf+wA212qOrNiU/ektcX9OjDs1AOgLvyU8j0rMiM++QNjV&#10;NyGmyvVIvfZ2JFW9DXG33I30yrcjjSAYX/0mJF52KXbWbYQ01jR6J+m7H5FY6XakX3c9Uq69E3GX&#10;XYXUsVMdS8nIRMRTzZF+VTUkX3874iteg9jnXjFFymftn0MmlUWlCW/zBpIrVkJGlRsRe+0dSKp2&#10;NzIIJhFXX4vUL5eaX3pex6zNWxB1/a1IrXoLUqrfwXDdgoTLqyCiUz8DEQOmuUsQU/EGpFe7CWnV&#10;CN7X3YiUH7fyDp0yTkqneEt8iZ8wYgwSL70SSdXvsnBE8hsx/JbYodpHrL2OKeVMyL2IfP9/CK94&#10;naVVGuOWyO8kMa2Sq99m34y5luG6tApC6jdEWnyEhT1x2deIvuoGhvtGZFe9A/HXUS67BtGDP7Y0&#10;kcRPmIKEyyoivTrTvWp1hNxxL1lGpOVR0k+bWfAeQ9yVVzOd+M3rrmV4b0QCC0DyNTcj5TrmWWWm&#10;26WVsav/QCuQWWJ/ZFkkg/SDBV5xJ5rLv5jBw5B4+dXM65uQdN2tfP82xBPIY6pej+Srr2M87kRU&#10;NabtRdcg/JMvzFSSS5wyg+lbjWG8ie/cYOkQ//Uquxc97H+IrlgFaQTmdOZN4g1Mi6urIYr5m3R5&#10;RaRdWg3R/7oEoQ1edYCak4eIOs2QcvX1SL/2ZqRex3y9ks/XaITMzFRLkyyy/CiCaEYVxve6u5F0&#10;8VVIGu1vofEAQ38OAMjRiEBQJifZKCtkKwcDlS5VkFWVaVKZZeDWB5C5I9Tp+7JvEX3NDUiudheS&#10;rr8ZsVdeg6RxQbzjWJTsjJRtoawEb0Xcddcxr1lmqt2KBOVNpaoIe7ImclLTyM5kOjPg/Lb00Z0e&#10;CJdcyvKViK3EdKEeZzAv0q69gbpRGaFDBlm6KDxxrLhjL7uWac38r3IDIm9/CNkEQPmQsHUtQu79&#10;L9+pijiGNZ3hiLue+sQKJqXqjcwblvWqlVnOqKtjJxgIqoIL69gBCYxXIvMiofL1iLnrYeTExfjS&#10;W3+8kxPjTikAqkFWp2lkFrvvvB+p1W5B/C0sUJWvRdSbHUjBdyN+yXKE3/ko4m68Bck3M9OZCduH&#10;f2jvJ63fgMSq9yHpxtuQcuPtiKtUDWnjp9q9zJxMhNVpgrTKLCg33cpCeguiX33VARr/CLBSaE6E&#10;sTYVwKayAEbVaIzYu59AijKHChM9cKhljNiMAeDWbQzHPchkAYu76X5E33Y7MljQwnktedt2i0vs&#10;/CWIrHITkm9imKh4wbfcgZSfHAOkepnC7QdBu8p4jByN+KuqI/Gmu5BFYI1i7Z30kwNNY098Xm2W&#10;CkP67lCE3nIvw0zFvOEeJLJgRvTuSxMklObOHCrhbQzfPUjl98OvuBqhX4wwfxJWfIsIAkwGATPt&#10;xjstnRMY5+h7HqVJ6BQsbvw0JFxdGUk38f3rb0TI3Y/QX3cvsms3JF96FTKvv4OgxZr8gYcRv3Al&#10;GVIwIvv1RzzTPpksNotxD7vzIWREhVra5dMcIn4zEvyleNtVgu2QYYgjOKXccBf9uw0xtz2MpIXL&#10;kfT9WkS1fo75eivDwbCygAQ3foYmuHsvefJ0RFe6EcnM83QCZ6zAfPV6C2PC8E8RS/DUe0k33oqo&#10;W+9G3NtDETd6FOI//wIJn45E5KfDEDN9EU10MiGa7NH1W7BAXk8g1/fuoL93sbKshrjpU8zPjD0h&#10;iLj3UVawrPiUbldWQfIot2pMUdA4etH75ou136ntWj+j3vuEeVAd8TerQrudFsGD1NMQF78V3yC+&#10;yu0M4x0M7x3U9ypImDTZgMNrk4ubMgfRTAOla/Qd9yCuZiPE0K+065mOLENJqzeYX/t1sASRS/tm&#10;NWKqM02UPzfcjdjbWUaq3UFL6wmkRsbYN6MnTCaAsRK+ifpOvYimVZFH81VuZ9fuSLqUAH0L063a&#10;7Yh58CkkfreG5vJuhLzyJiudapaeKVWqkzk+gcyUFAt/WLduSLtS5edWIxjhDz6B3Hi3ZWlpuFMC&#10;gEpjS2ylIl3KytWIrsaajSZsChVbNUDS7KlWy2Rn5yLs6aZIY8GKY82WftW12PNWR3svacOPSCYA&#10;pvKdZB8ApvoAMCsnC+F1+J4B4G1IIkuJfvU1S+QcftsYz9y5rOV4/0YWlOrXIXrAhwhp3IK1z60E&#10;FtZoDZ5BRr7aFM1LZG/dyprrHmSxMMSxcGVVZ4G4lUzjysqI6jvQFCtm7mJEV1EhvI2gejtCbmUm&#10;/7Td3meMfxUAkzwAvNUBoO7r8TyyqX1q+KNLoRkUyxo5m4VDoJ90JRVw7pcWn/y0fEQ83hCpVfjN&#10;mxi2a1iRtO9r/iSuJAAS8NJvEACykBOs4hj2+IrVEfPhCFPoRLLn+Kur8B5B+4YbsYcmaUpkrOVD&#10;VKM2SCLYpl9PFkQWEvXM8/ZNJU3EslXYedFlCK5cHbGXV0NYFQLJrm3mp0xeVzT5tOJtb7GgDh7O&#10;b1Vn4bqTzOo2mljMx1j3raSgkcbcEgVIlW9EWL1WyM3NsvcSp85k5UQmy7iniSmzUMav/t7Fcdin&#10;SLzqOurC3bxfBWG3kUUQwOUsLBQ1sgtKiX3IT89HVN1WZPQ3+QDwNmSQGYvNhDZoaZ0OapcMu+eR&#10;gwFwdOkCYLwqBlaqSdfdjEgCYHZkkh5E8rffs5zcwjQjq7tZ+u4A0PKBjFbH8A7dkU4Wm3IdTWWC&#10;R9iHHyP2elaUTMtoVm7xH4yx7/zavidyHgAmEwDTrr8LsbeyDDGNEq4gi/5gpKVh1IQJBMDqyGBl&#10;k3w9K1MCYK7PYohs8RKSaaEkMZzpV96MbS++bOET8UhmRZRIVp5wy53IJMhF33QfUnbvdgDYtQfB&#10;8WYDwNTfMwDqu9Y+xN9JLEARZDQJqvFZIOJoqqVNmm5Km05TdnvtxqxFVFjuQOLVZCZvtDd/ktdv&#10;pNnExGMGpLBWjFWtMn6K3TMArFsUAG/aD4BiVSoIUT36IvnKqizs9yCGJl38sm8Q0q4rMlgDJTFD&#10;I28kK/1po/mncAoAE6iYaaztEpV5VIwofje96s0IvovMMCYaiV+uQhzBNolgnkq2FSxGu/HIADCZ&#10;AJhJYIsWAG46wADzyf7UMK2wp61YjYRqrCTofwK/nUpzO3m2A8C82BRE/bceYgheKkBxBKSItt3s&#10;OwLAcDFAsQeCcixZZhpNqVSy7V3/rYG09HQkTJjBtKd5wnwQAwwWAyQA6rt7mj5DVnYDrz9A0+VG&#10;hD/zirV7Ko9So5MQMW46YidNQ9wEMpAps5CWmGAM39r8TMkOZoBxgz80AEwRC7j+JoTf/RBSd0Va&#10;Z1JMz36IqkK2cuNNiL/4GgR36cMwuG8lTJ2FmGvIcASArKiiq96OBAKgnAAwgYxEupB6/Q2IJlOO&#10;+XkrTb4C5GRnITszG+npmUjPLkAmn8/KzEU4GWACdS+eBVx+JlD/UgiCEaw8khevQHZsIiLufowA&#10;SAaktLtKADjevlccOJwwtRTdolLU6Rl3MNED6tzaD4CDBIA0t6WzamNlHkTTxE8IC0HMRKYxTUMx&#10;XDHAWAHgxIkOAPlyVkoaIh99msBxPeKvuxExLDdJq9ch6s77qFcEdupDSOtXaNG4tsdfEjkHgPyW&#10;AJCAm8ayl0S9T6nKSvX+GsjMzkb05BmIrHQdMm+gdcbKKOoeAmBwlL0f1roNK+rrWGZprpNk7G79&#10;KvKJfgpr0sefs4KrRH1nPrHyi73pbmTs2G6VX4SYI8v47x4AldAeACYuJzthbWNsgAVX5lT65ClW&#10;8HKosKFPNSAAqta/EwnXVEfwG23tXsraHwlc95pC6F4cQUQmsO5lZ2UhgiZwapUbreZKZiZEvfKS&#10;FSI10uamFWJH/UZIrkZFv+4+hBDAkqOiEcMaOJUsRmAUzZooOiDQiqyFZfNmxN58D9KvvdPAOJ4s&#10;MLL58/z9IKIqVULoZyOQtHQdwqtSIW66mWyCDFCmzGEAMJkAmKC2SrI2KWoUzeZEFlw5lScbRkIQ&#10;1POpy1YjkgCXyO+nkY3FVq6GpFmL7F5uUhLi/lvT2lsS+d0k+hnWqYfdS6IJHH7tLUhXGqo2v+Nu&#10;RDR/mYpLc//KGxE7YSbiZ85DFAt+usye626iCfxfpEfEWZrtatGKzIjs6vp7ySyrY/dLz6AgOwOp&#10;e0KRsmebAWVGTDjSohIJiLFIzc1HYYGGJBG61Jh5CAB+ZAAoc07tmHG3sRKq3xRh9Rsj5Jb7kFGd&#10;YeK10O6DkJKQZCxY4UghwMbSBFallioGSLbpAWDC8M9oVt/AuOuezMS7EF6jJsLrNSGLbISImo3p&#10;f3PEB0cTcJifWZlkgM2N8aUS/BKvuwEhLVoi4b4nyEKqIKTN60jZEUIW9iQL/01MF6bdVZWRVBwA&#10;GS8bp8d4qofby1vpjOd0rgKeo/ykucpHfOKGsGhWhN6JJgAKxE1nmVdJZLNht9+DPbc/gvBbHiJr&#10;l5nuGF1spaqInzjFOg/kElZ/i6jqjLsYYuXrEfrK60hOSEPUY48jkWCayvyPvvMRZIQ5tqXeecsf&#10;6ZbC7BO5tFWrEUsAsiYKWg1J1PvopkwbVg5x1Ku46dORNHORscrUm8nYBID3PkwAjLZ4hLRpg0RW&#10;rgpraiWGpdXztLxUjVHfP/qcVtM1JBEEVwJgDPMpc+cOC1Nkl25MexKQ3zcA6qMHEjtx1RpEiNqb&#10;KUsgq1SdADjdEis3PQuhNepZw6lqjMRK1yL09XZWGFLXbUDstWRYfCdFtSLNwfQJkywhczNyEEYT&#10;WABo7XFXM/NfedkUX+qZsHkHQm+9B7kEq6Sq19PMbsh7exEbNBmhVSoxU1kAq1ZH+Gtv2EBT+Zmx&#10;7WfXnsJvymSKIYNKHDcNUU3IIipdg/DHaiPi4xGIpQKqvTKFihNGIE06jAmcQgBMvIpMlPHLpFkd&#10;RYWI3+zrOGGpsc4i1RZ0qQSyKJpGyTcwrei32FDqtHnmV2FSKqIf9wEgwTSZihrSpZe9l2QM8GYD&#10;wGSmVSQLUuTEGYh5oh6ZItO0cWPEfPQZ4quLad9jrCzMB4CCrODmrY0t6l4qvxnxwstkvJEIfrQm&#10;AesOhN/2MMJvf5DmzN3Y9sD9SNu+2wqmGttlbpUEgHFiOjTH0wiCsTTHY8TGL66GtGuuZ/huRcQ9&#10;NRA5YDi/k8Jk8PV+T5xN9qA8FUMke6gsAFxnfiYM+5ygeqPpUSrjmCR/r6yExIuvQOrFlyDxgssR&#10;UakyUrZtt/zMJ4uJqtOScSZoMtxJtCDCB3+A8H4DmK5VmXdkgp+OQPyjNVjh3EgWxHwhACYWM4GJ&#10;fhZPtRUrjEnffY89b7ZHVKeeiO7cFaFdemBP967Y064j4rbssEKn15wcDIBeG6BYuPRdTTsJV/Kb&#10;l1ZB6lXXUkfExlipKm4sC3G0lGRWWh59yDS9iuyP7D7uyuqIe/9Dux7VvBXiqlU2kzOW5SBu5hy7&#10;rnGd1nYoYPLFxeJDl2oAqLZxAeCt2HMb9TJoJmKeqs00vw7hjZohnLoeWf1aWhXURQJgpAAwJNre&#10;D2/zPNJYjgXgyQTA4NYygV3ex3/yP4tTEhl6iiqxm+9F5p7dFv9QmcA0mR0DvPmPBYBq/0thLRtH&#10;BRAAGpARAINr1iNTI5PzAWDwGw4AU9ZvIANkAhNokm++BfFXXof08a52zqF5s6deM6RXvtkKWAqZ&#10;QfQrr5mC6qvxY/xZOOQnAfSqSgh5q73R8+jvViOiivy8hybIjQi7/wlkRsfZO5nbtlgnSPq1d1hn&#10;QhJN5YyvViFx5lRmaDXE33gja9taSLr1PtaYjA/N6NCbWYsfCQCq8BsA3kEQuROJBEC7bwBIJaWy&#10;2rM0gaPIzgSAAg8DwBk+AEykCfx4LQNAq0iuqYbQzg4AE79ejXCaTxm8LnMmgrVr8tofEP/xOEST&#10;vSbedBMinqrHGplhV4VBEzjsrkf2A2CIALAKTVYWvriq1yH0pTeQFRNH0GNYr6iOmFtpetL/nGvI&#10;KG8lqO3eZfmn8Wk2e0Cpq3hbKvsAkHmpcCbeyMJz+32InkST6ssliG7+ChKr3UQWVw2xl1+M4Hqt&#10;kZ2sqWyMx6T51A/XSG4AWEUm8Frz0zHA6xg/mv9kF+rMinz9LcT37Yf4Hj2RSFM6uPc7SI2Isjjl&#10;5xQgvEEzVoA3ON2i/sQP/Bgpm3YhgnmcLBb63ycRe/+j9OsWY5TxrKiSRxVjgAQRNVNofKnCGE82&#10;HfGXfyPxwiuQ/J+rkHTBZYi96FJE/et8xC392vJKqu/kUAA0Zqz4iXlRlxLfGYK4z8chpktv6uTd&#10;BCRWqgyvB4BK3WyGIbLVi6ycaElQLyKuuRHRs5bwDoFxwAdIu6IiLRbqBYExpn1fKz82c4pSfJ6w&#10;nAeAKbQyslhxxla+CYlraAF9NhJJV1yHOJabsKeeJHjdhxxWDkk+AMzzAWDks7SMCICqWNIr3UAA&#10;1AgMF8fEj/6HxIpVyfrvNeCMJwBm+doADwbA3zEDLJrYiSu+Q6SZjSzULPwJNGUzJ06zxBIA7q5V&#10;H0ksEEkqLMz0PW+2s8RKJgBGq4Yi0KgHVcqZMc6ZztkEwJA6jZFORVCjf+pVNyDm5TdMQWWu7H7j&#10;NSTxXgbf1/CXSHV+vD8C0Z16E8jupn80Ya+9CcHMhMRFy/kWQfVnASBN7htvodl2H6KqXIPURQtY&#10;kPit/z5NMKbCVOe3ZMbfcivNOAIg2VGybxwgY2wgcCgA+rPwVTMAzKh+O2LEXjZts3hIUzVAQtO8&#10;9HzKiq8ZZ7IcAmAi0yOatXHKrIX2rAAw8vEaSKbCqi01oRIZTcde9l6CAJDXM3ldFUKIlHbNGoJY&#10;EsLueNBMpAQy26QbXadSKs3BUJpLmRFu3GVY02fJAK/jfdbaBLmQF9ogJy0LkauWY8+A95BQlQWE&#10;YB9/vdoXWWns0nAIMiKyIw2aLREAyQDNzLv+FoTcQ9YYlWBhjVu8wlhp2nVkqwSzEJ7HLFxg7yVM&#10;XEgWowIia0EMkOH2AWD88P8hRiMBbrgPaapIbiGQ7/Tt9EYnvy3/8/KMNRWqg61hYzJOWh+sAJJY&#10;CYUNGGghDKeuxPO7Scz/eMbZdJPxS7iSYR49jk8c0GO15eSrmSJfTIrhWP4ttjR/FqFtXkHIcy9j&#10;N9ly8DMvYWeLl5D04wY+8ysmsAEgKzX12F53O8Isk8LjAAAXHklEQVTveRwpcUmWv+ohD2a+q00u&#10;geUk9pprETtxqr2XHrIbCbffj0SWhTQCf+yN1yGyY2fEfjwcsS1eZIVyC2JvYwVbrTqCH6+HrNQU&#10;gyPNQLEZRwoMnXfczwCvJ0Eg4EZVuw4J61YiKy4FwXc+iHiarsnUw7TrH0T6zWozv+UgBhgqBnhN&#10;dauMkmmOBz9ThAF++jmZKhkgwVND3uJvuh/ZO3daPASAqVf9QQBQA0DlUqgwMVVJ78kEVLNFV66M&#10;9Jmz7F5Gbh4ZYH2awGqEJuNhIdz9RltT5OTvv0cMC22aejbJTNQekT5hlgNA+h/D95KZ4arF1G4V&#10;8eKblgXpMYkIfuhhG/5iPYY3UHFoLib853KkXng1C54axdUTSlCtVBUR/QeZnxnbtiFBJuD1dxjD&#10;iKl8NZLnLrB7ER98gCgyyniyhBSaLepJ1dCAMP5O9Big4i0Q8ACQIpc0cgzB29cGSPYWS1BIDt5j&#10;tbR7wjkVzMSl3yGM7EysKYVMToUgecFyu5eXlkkTWO09ZEhMqyRWCGGdu5k/CSvJbKmw6XwnlQAR&#10;QbBO+PprC3tUj35kgVfTv3uZjmpDomISAMUAM6wNkBVGi5aIqyJGcD8BsDr2vPiCM3Ep8YtWIIqs&#10;Je26B5BZ9Q7E3Hkn0oN323dzCNzeVD4HgC7PY4ewYLIyS2E40wj6Ifc8hNTIeLuXsHIdK7pbLY3T&#10;+L3oq6sgfOIsy/OEaXMRXkUdHWoCoDlHhp/wjTOB44d9QgCkmc7011jH8FsJWKGuQCodFVd93UBQ&#10;R7UTN2iOtMoafnUzAfA6xJAhKk4J3yxFyLU3ME6sKBjGxFvUREOAZ5omjfExQF9easCmzc3l0ebP&#10;Mr6WHxSZ7u58nwNd332X/9IJAWD+fgCMHKSKQe3d1B9WSmH33Y+MXRFO31esRKTan1nJyLyPIduL&#10;njSNdzRAnOz5muuZdxoCdTuyqt1OXa6E2AsrMl5X85oq9bsZH+pu1buRsHathStDHSK5h7YBpqxi&#10;mSRoWiXE9IykTsWy8pUL7/MOK6FrmP7UBaZJys0st9fdioh7H0B2iDpB9iG0VRvE0TxON4uhGvY8&#10;+5zpi+IR8/kXiK9Yke+yYqEFl3D9PcjcsdPuhXbvSovM9cgn85sRDzxJAHS94L4Ec3KC3CkBQDkl&#10;tFiNXBoLS8htdyGz8q3I1jAEZmwczZW0pBirTUPvfojmAMHqZrKjS6sgYuAHpsBZ0WEIvvthY17q&#10;QIlhLRXbsQuSd+5G7PzliLj7QbIAAcXdiLniEuwaONiULG4J71Unjb9FwyVYSG55GLufbY3gl15E&#10;+HNvIuGh/1LJWLB4P/vq6xFa71losnbaru1IvOEB+icTUyYIGdG8peZnxo4IhNz1KM1jDQ6+l+9T&#10;qDzhDHOSxwAZ5+Iil6BxaixYVlsSzKP5fuiwT5E0fhaiJwYhduxUhE6YjKSkVGTsDkeolP/Gaxk+&#10;MdvqiO0zBMkJsYhivMLuYgEhq5VfEVdcg8iPP7HwJaxYc2AYjMKlgcxfrzBQSPzpJ4TeykLHNE5g&#10;QReIJ2p+9D0PIjki0phC6KuvUjGvoL/3E+SuR9SjtZG48UckxEchsscgpieBWH6w0Mbefg/D6QC8&#10;cG8Ov+HiqY/pTBL5/jBja8qbBIJu5J33IY6FLmX7VkR364u0Sjcyf9Qjq9lA1yL++zUGTMlTFpAh&#10;EYRYUSYpX6vchvhvvpPviB3+CQsmmaMYC5l3yF23IWroCCRPnImkcTOQNGE6EgMmI2bybORnpSE/&#10;NweR9ZsRAG82cIi95hpE9etvBTE7P4+s9yVaENcgkwVUDDCNRxX8BH83+Nhj8/sZfZE8/TUn0HPP&#10;Op3QGM+sfXmWTtGDhtFMpSl+Kxmg0pI6rGlvClPS8jU2NEXsMJ06GH0NAXvyTOvRDu3chRWehpKR&#10;4avyevhp7HjtLUQ91w6RLV4g+7udeXoHmSMtHupa+MefW/5oiqMNTveFxY68nkzdiNAgdasw+S3m&#10;QfQKt21o6pZtCKE5nUB90RhBdfilMVzR99yL9N2RDOs+RLXvieirKlk+ZTCPwh57HHGbNiElPBqx&#10;z7VF5lVi//cgnWQn/OGHkZmSbHGM7NQDyTSZk26mhcP4hz9YgwCYaN+1tFV663iC3CkDQCWztW0x&#10;MvnMiogPRiL8itustoi5+RaC2q0IeeghhN5xN0GFmc6EjKeJEv5EUwJfDN9ztWz0p/6IoFmSxNpP&#10;DDKahWnnXTRPySqSqt+N1Ko0Ry+/GqGPNkAqFUlsJubtt1kDVSWYke1UroSop2ohMzPHCphqqej3&#10;h9MkvYRs5yakVb2Lft7OjN2DnD2hNPFoRlTRLAMWvIqVkTLb9cAqLMG9BiCKTC6TJnUcKXwKGWYY&#10;w5T8o28qnM8VLyTJXxAA6VciQTydJkE234ug+RVJMyH50qpIvqgatlx9JWK+XWeAFT6ITIfPR5Et&#10;pjF+cdXvwZ7/Pog4siWNYYxXz+5llbCrTmskx8Ra+OKXa6gRTSuCYArDF1OVCvb1dxZfMZPwtzoj&#10;qeKVBJx7CEqs+avdgJhbHiGDEgAyTQgeYRUvR0oVAgVNl0SCaPStDyD0rgfIPKpYT26yKoZqMhUJ&#10;wME7LawaS6cFIhz6uXjrb+KgD5B8eTWGh+FVGvGb4Tc9hD1qM6XJlMyKMI2VT8Sl12Bb977I3atl&#10;JwjkU+Yg8QqlFYGaElnpFrI1NxMkjpVGzJXVybzJdtRMcS3BtSJ1ouJ1iFbbF/M85uKK2EOdyoqL&#10;trnGkRorKsZFJqI8iO3f2wEgJWbOUuYBKwXziyDJcCYxXVN8bYAWn2MqkAc/b/N88zWTQybwx4xf&#10;VcSp2aYqGe7t9yF9j5vNk7BsDUH6FmQRbBT/mKuuQdLU6cgji4t+/BFkXcOKgfGIu/IqxPX/wPJV&#10;U9809CeyRk2ksFJJ5f0UAmVY4+eQka8FSATA8v2AU+jSltEEVrMG8zWTuhJd+QbqkJtyKH8jXmnH&#10;sFSkxXI/w0OgrHYzou68B7m7WMboQdKm7SQnTzPdKxMcaa7TlA6TrtzHik5pKetFMz0qVkfYlJkG&#10;xop/eOfeZMC0hq4nwLIchD9AP2MPAKAB1lGn9y+7UwqAri1kr5uaxmPsjOlkWy1tJkRClWsRxwKS&#10;VEXM5H4kM9NDe/dAamKCFVqt1pGdT/Bk+KO/nI/Qpi2tVzdGAEpFiNa0rBuvR9j9NRHatzdSo90A&#10;zcyMZGxr2JpAexMZBllSFZrUb71uAJbN8OgYPm8BQqvQnCUrCGfNGXX11YiaNB3pYbsRdst9VitG&#10;swYMrV4F8fMWW+aZgv68CVvuqMma8VZE8b141rhbbnsEcT9t4t0DTvmnsHj5GD1qDIIZjuhbCGA3&#10;3UMGeTdBhKbwrVS8W++lSXw3dtPci1r7vau1+V7CtEkIbtQUoWRbkTRVVBjiKlWmctGcfORJhL7b&#10;H5mx8aZUKtCxK5Zh543VCcxqc1EbINkTgUOsQ2GP/noldtGsjL/uQUTRdFRb3q57nkBMZAjTuwA5&#10;eXsR9eFHiLjzfpqdZGc0S9XJEnn3E4j86COE1WqO2OvoNwtm1J2PIJ0s3MLKj7umDh8A8r/CFDb0&#10;M4RVqYoEMYmbmW+3EVyuvwGxN12PuNsIhvc+bMNX4kaMQXaaVkNxc4ETJs9hfjBPbiNzZ/pupUSu&#10;Xm3pGfnhxwipeiOib7/FzLYY5q96PuNv1ZAaMX5+i5Vp+CNPISMuBllkXuE0geOuZWXCdzSDIrz/&#10;MGSyUKSTkeVmZiCkQWtrC4umbmnsXQjjHjqhSC8wny1eoR3eHfx8wb58m+milYdChn6AqMpVfIyt&#10;CkLveQRpeyIt7olLvsWeG5hGt4qp34XQqgT1uXORuGUrdpNNRTO+MbfewffJ0GfNsnTOLthnDHFn&#10;OzLB6lfT1GflePP12Hk383+7wEpxkO8HnPQhceVqhBEsk669B4kkJJr3Hb56xX5dj17zHSsrVvTU&#10;zfA76Ccrh9B7HkN68C41iRrwxu0KRkjHHjZAOuE66kxlAvsVtO6q3IRoze9vzXK4dL75mZvrCE1w&#10;536Iu+oOJN5yA4nHLdj+2JPIjHdtw5beEp6fKFcyAE5ugjMmEgDH1cWCsA32wIl3+rCSkjUQGYJY&#10;oK7k5uYjY9tWJJCCh0+fgYiHnmJNUZm181WIf7E7MlJSTFlUy4hdWJsL38vLz6aJuhsxK75FyOyF&#10;CF+4DKnr1yMrylFr4yDMmczcLKRt34nMbdtopu1G2padyE50NYwURn7lFuQyDJtp1vL+jp3I2kyJ&#10;jEJ2ZjpSdwYjZfcOpG/bQ3NtF7IS06Dlg7TiipYiytkdihyacZnb+czOrfzWHuRlZByUaSovnij8&#10;mQlxSN26ieHfgcxdfJdsUyZkFuOTScmgX2n0Myst0+KgITEKZ05uAbIZD7G7sDlLEL1kMZJ/2IjM&#10;uFRTKsXZaniFLT2ZLHYHshnmnJ30b8cO5KYw7FR+rSOXwWfSyHCzt21BFtMnfdcupO7eiYLULORp&#10;iSOffxk0YTQnNWbuEiR8+w0yWDun8XrWnj2MM9PJ3t3NtCKjJjOxThC1/zEFWMfZ9gNaUitd723j&#10;c7uYF3sYx12ML7+XwzTPIXhmRUQjPcstwmDLd5ElKZw5CSlI2cE0Ylplbw9H4m7GJzXNxgmmxyYg&#10;fQvf3bHNhYf3cnfIX+bTHuYz8zuT99J2ByM3h6CTn8NnIpDG9MjZyXAz7KmqNDSvlv4xtZHBijP7&#10;Z6aF4sTn0hnmjLhEmvbKAYuVFcqjcwc/r3GSGgidXZCDjMg4ZDIs2QxvDvMohfmQk52MHD6TkZrB&#10;35t5fyuydwQz/XgvnvfiY5DCMpNJnVSeZW4NRmZ6uhEL5X3O3izGKwbpO3YxvZkWO/cgcfs2ZCdr&#10;JRm30ETRECnPslLTkbxzO3KYntm7tlhZyKaf0vGCwhwrg5nBYUyz7aa32UyXFKZrfmYm4+LKtJzI&#10;SkZMBFI3bkHE0m8RSWaZ8sNPyAwPph8uJbRwgt7JY1gzIiORwXRWOchm2UuTSZ2V6YCaD1taS47b&#10;OT8OAsDABig3mQBYYXJjnDGpFfzGiwGWFgAecGKCtkCmuuP522oEilQslrR/z9ONEdqsOUIaPY8w&#10;gpsKUtEck/Jn82ld0i2X9O5cdJ35K6ShqAHavahLHuAlffs9Qvu9jbh3hyC23zuIGzPRvi9/9L57&#10;g79YMPRL7yiMEue1a8j2paU9r3flvznf9eLOKzjebfnlvavaUP7L2TfsxIGIsQ7Gw3vee8ee8Tl7&#10;zuexmhm8Z+V01G8LP08E3mIf3jPefYs/H8phgVCyEc/sWlF/9FsLNMivou/pt9uHgtcl+q30Vx7z&#10;Af32xPtuUadrxF2mK+/xKNnLBNU8bqWNvqFnzPEDhMf91/Rtz3nfkNNRz9hz8k/h4bme11GiPMvj&#10;x3L4sFZN0TveMxL9tuflgZzn+fE4eqU6wlvpRz4f9F2BVL6WsOIPn9Op3ecfYqe9p3f2H/nH4sgT&#10;W1GI1zyn++avzvVdeiIdsRsUmcRKZzk94/kpcctu8T5/edc8Z/d9/tg9nutnfm4eIkaPRuwHQ5D4&#10;4TBEvj8USayI5IzE8CN61usUNX98R/s+w2fjYJk+JvL0uJzed354eNDjewLgWALglGbwO3tiU/hN&#10;IRLSBJ4Z4aaClaZT5G22g6/AKFdykIXcfLeIYxZrgOzcHOTyXravVvOF35xlCsUW65QpwRS1wcNU&#10;ZJvzWCTtJFpYVUMPtFeCXNiQj7Dr3P9D+EVXIOqvf0XIY/WRWeDMLi2e6lbiVUZR1F7Do8wnfUca&#10;KDCymQAU5ZMxNIKymI+3inDJzkXCAJRiA4apbVpB2dYC5LtuoyYpP/3Rfb6i+Jj4vNB3c/i+t4qv&#10;FMYqE+e9S19LY997Smc+Z0dGQQVAflh7An/rOfkj9qiVQ7R0khYxZdLa+zZw1uKliothIzLqvrFN&#10;hlur1nh+WBjkN52lj76pe/qO71sWFvnFwGjJL08XVHHZfctL95zet6mBLPVu9WSfR/qm3mcgbRMr&#10;XjsgSk+lr9MPW32YJVx+G8hKd/TM/uf4m14y6e05patWtzG9oY65hVItYHxZAXPxO1bHEFpYDGn0&#10;bf5Qx4Tpm/RIemj6kGdxkRoorEI5pakN7mfeZEv/9SzDZllp6erS20s/+b+PZcjiqW8yngI0Ay6L&#10;iw5iY/yO/Nd9njud9v323mFVZGGkn54OW7h8/ijfFKWMuBT8fNut2H3BxYi58Brs+vMlCA+cYBVZ&#10;7j6te6kAMijKH77vCBH9Zj5Z2bNrfKAUnOIkZwxwbH0PAFvgjKk0g8fVx7zQn+wB+34piUVO/5Uh&#10;PKoA2Yq9PCo9pSC5/KvEV0a7gZs8Utx7ynDe911zhYeZxZvGTpTpvK64mn/yl6J7upa8PRjRM2Yj&#10;evESxM6dg9hvvmWtxcTXexQDH35YYv+Y6VIOAxx6bOGmeP7rt33PO6conL8k1C9TagdMjgloCSyF&#10;UwVaI/YNBOih559E39P7YlR636MFMidyLWzut/PXpaUJ07Fo2PSuwmDhV3gkfFXpbSYr39c7dlH+&#10;UvSO/LB3+bzA0S2z5PyUP0oDnXse6z0VFhVwKTVPTcQ+Dcx8gRH4e4Bt7/C6pTOfVXw9cPTCIO/t&#10;OkUFXxesfdkHgPa+BVYRJ5DxnrEtviCz2vND/rlKQenvA0feMB0SINAvhVX5rrC4uPlE3z1GUbiV&#10;vOYnxemU0kNh55HfV6XoMkRxUXrxBb2kKOkaL2QrnjwqPgrbAf/4mE90T/klYqH4WoXre9aLh4BS&#10;cczlRX1SL+ibnn9KH3lqZUjP8D27X9Qfnes6T/MzsxGxZB6i5i610RnhcxfYor97BcRSLJkWes/3&#10;AfmZR6GXLnwKg7tlxxMl5p8CSNfz+2nwG1ePJjDJX7nJLVFhchOUG9sQX4e7MWxlrsyVuTL3e3X9&#10;f5hFAKxP3KPl6ze5Gc4NaooKk1qg8fKP0PuHGej9/XTKNPRaf0B0rejvXxLvud7r6ccvSC8d9Zx9&#10;x7vue7/4u/acu77/G3ad53b9wHMlSa/1UylTSHun2PO9GL+eJtPdke8qPKoVJC5M9LeYPyWJF18T&#10;LxwlyP5wF3n3YHH3FA4vbUry54D44m7P8ejz3+LH+05839Tz5rfvGbvme8eeL3LdwvLLctBzXjj0&#10;+6CjLw76Xez94uLeKfleUTn4u+4bzv8D3zOx+773ih6Liefffj9/QYqnz5FISd/zxN3nc8q7Eu57&#10;YvHT94tdP0jsvgu/d/xlKeG5kvyUeM/5zoteP+jcxMWlF01KV35moAfLVY8NU3nkb53z2OMHlr0f&#10;pqLP91MoU+1dL45F/TuQjwfSs6gceK7k+57sf873bE9+vye/3fv7yXj7x5m478t3UYGYd3YQTeAz&#10;pjfCeROa4qxJrVDOvyH8/OvCL6A+jxQdPSn++5fkVD5XkgRSaO/7BTJeY+sdKrouCeB5QAMnJflT&#10;khT9bvHwlCRF3y1Jij5X9L1fktJ47tek6HNF3/slKf5+cTmW57zzX5MjfU5S9DvFpaTnT5Yc6fe9&#10;54qGu7gUfe5wciTPFfdbEsjyQ1alzlS/cXVcmdJ9K38qZypfnvBa0XeL+/VLcrTPec/q24EM09ja&#10;7jihMf4yqQkqTJEJPLEZypMKlpvaAhUo5WkXyzY+RCaVcK0kOZXPFZUi18/wfk9SXJuiPCPuSbn/&#10;79VcUgCEYShI0TtW9IARe0h9KVQfoZ8g6GKw1EnjJiEF9fq/x8e7XQfs6XoEx9Zgj+NafOH1YI/j&#10;Wth4yxuvrHt4PYXzWGr+X3jzF4+/28LeCI9HZwfUUEhrXk+iN0k8E94dqDWtN0FvwaSltRfQZwJu&#10;nM3z7L7ljYe8+r9fzo+9WSL6HAY+WTD0becFz/XKUs8P6RQAAAAASUVORK5CYII="/>
  <p:tag name="ISPRING_PRESENTERDATA_0" val="Tmd1eeG7hW4gVGjhu4sgUGjGsOG7o25n|VHLGsOG7nW5nIG3huqdtIG5vbiBUaOG6oWNoIEPhuqd1|cGh1b25nbmd1eWVuMDYwNzE5ODdAZ21haWwuY29t|aHR0cDovL21udGhhY2hjYXVAbG9uZ2JpZW4uZWR1LnZu|e0I0RUY3OEEyLUI3RTUtNDZFNS1CREY0LUVDMDA1OTg5QTQ1Nn0=|Tmd1eeG7hW4gVGjhu4sgUGjGsOG7o25nIGzDoCBt4buZdCBnacOhbyB2acOqbiB0csaw4budbmcg&#10;beG6p20gbm9uIFRo4bqhY2ggQ+G6p3UuIEPDtCBsw6AgbeG7mXQgY8O0IGdpw6FvIHLhuqV0IHnD&#10;qnUgbmdo4buBLG3hur9uIHRy4bq7LHThuq1uIHR14bu1IHbDrCBz4buxIG5naGnhu4dwIHRy4buT&#10;bmcgbmfGsOG7nWk=|SVNQUklOR19QUkVTRU5URVJfUEhPVE9fMA==|MQ==|aHR0cDovL21udGhhY2hjYXVAbG9uZ2JpZW4uZWR1LnZu|SVNQUklOR19QUkVTRU5URVJfUEhPVE9fMQ==|MDM2Njk0MzA1MQ=="/>
  <p:tag name="ISPRING_WEBLINKS_TARGET" val="_blank"/>
  <p:tag name="ISPRING_WEBLINKS_TARGETMJT" val="_self"/>
  <p:tag name="ISPRING_PRESENTATION_INFO_2" val="&lt;?xml version=&quot;1.0&quot; encoding=&quot;UTF-8&quot; standalone=&quot;no&quot; ?&gt;&#10;&lt;presentation2&gt;&#10;&#10;  &lt;slides&gt;&#10;    &lt;slide id=&quot;{2CC698C9-C83A-49B0-A783-588D42A0C7C3}&quot; pptId=&quot;257&quot;/&gt;&#10;    &lt;slide id=&quot;{F10F8430-5CED-4240-B471-DE22FA5E46EE}&quot; pptId=&quot;262&quot;/&gt;&#10;    &lt;slide id=&quot;{86E47DEB-A4C0-4F19-BBC2-2C4EC9FFAE04}&quot; pptId=&quot;268&quot;/&gt;&#10;    &lt;slide id=&quot;{0750371D-8C6E-4BF9-82F9-2962F3A8891F}&quot; pptId=&quot;269&quot;/&gt;&#10;    &lt;slide id=&quot;{FFF5F15C-698D-4F56-AF53-1349F6934D96}&quot; pptId=&quot;280&quot;/&gt;&#10;    &lt;slide id=&quot;{B3D78BBE-BB36-459F-B28A-581A6CED17EF}&quot; pptId=&quot;281&quot;/&gt;&#10;    &lt;slide id=&quot;{DC115EDB-7968-4AD1-8E44-B0EC47649DEF}&quot; pptId=&quot;340&quot;/&gt;&#10;    &lt;slide id=&quot;{EC6029E4-6F55-453E-89BA-D04349EAF2E3}&quot; pptId=&quot;284&quot;/&gt;&#10;    &lt;slide id=&quot;{AC8D27D3-E2FD-4F4D-A46F-6BFAB7EC7850}&quot; pptId=&quot;333&quot;/&gt;&#10;    &lt;slide id=&quot;{03F6922B-F31B-422D-9D26-C76775790F1C}&quot; pptId=&quot;334&quot;/&gt;&#10;    &lt;slide id=&quot;{4E86F9E3-7EC3-4D9F-8B1E-839A0F1022E6}&quot; pptId=&quot;335&quot;/&gt;&#10;    &lt;slide id=&quot;{E8FD3AB6-2A0F-4B41-B420-FC0A98D0A4BF}&quot; pptId=&quot;336&quot;/&gt;&#10;    &lt;slide id=&quot;{9F8A0CE0-19ED-46B1-A150-DFA674BFF788}&quot; pptId=&quot;342&quot;/&gt;&#10;    &lt;slide id=&quot;{004BB494-A98F-4088-BD94-DBD6301AE0EF}&quot; pptId=&quot;343&quot;/&gt;&#10;  &lt;/slides&gt;&#10;&#10;  &lt;narration&gt;&#10;    &lt;audioTracks&gt;&#10;      &lt;audioTrack muted=&quot;false&quot; name=&quot;Audio 1&quot; resource=&quot;581513a8&quot; slideId=&quot;{86E47DEB-A4C0-4F19-BBC2-2C4EC9FFAE0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c3696afd&quot; slideId=&quot;{0750371D-8C6E-4BF9-82F9-2962F3A8891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9ec40234&quot; slideId=&quot;{FFF5F15C-698D-4F56-AF53-1349F6934D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abe1e285&quot; slideId=&quot;{B3D78BBE-BB36-459F-B28A-581A6CED17E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ed7154b2&quot; slideId=&quot;{DC115EDB-7968-4AD1-8E44-B0EC47649DE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7530e93c&quot; slideId=&quot;{EC6029E4-6F55-453E-89BA-D04349EAF2E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cebd450f&quot; slideId=&quot;{E8FD3AB6-2A0F-4B41-B420-FC0A98D0A4B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6d1b83eb&quot; slideId=&quot;{4E86F9E3-7EC3-4D9F-8B1E-839A0F1022E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fb3ac91e&quot; slideId=&quot;{03F6922B-F31B-422D-9D26-C76775790F1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a507919b&quot; slideId=&quot;{AC8D27D3-E2FD-4F4D-A46F-6BFAB7EC7850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D4D45326-0422-47D7-9BE8-E8494574611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0007\uFFFD{488C7F09-D9AA-4A83-AA2D-F54B8227EF66}&quot;,&quot;D:\\Trò chơi a-ă-â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&quot; Câu cá&quot;"/>
  <p:tag name="ISPRING_SLIDE_INDENT_LEVEL" val="0"/>
  <p:tag name="ISPRING_PLAYER_LAYOUT_TYPE" val="Full"/>
  <p:tag name="ISPRING_PLAYER_PLAYLIST_ID" val="5a9978f3ec15c22fac9e956b3f688fb78936a101"/>
  <p:tag name="ISPRING_PRESENTER_ID" val="{B4EF78A2-B7E5-46E5-BDF4-EC005989A456}"/>
  <p:tag name="ISPRING_SLIDE_ID_2" val="{AC8D27D3-E2FD-4F4D-A46F-6BFAB7EC7850}"/>
  <p:tag name="GENSWF_ADVANCE_TIME" val="32.93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1"/>
  <p:tag name="ISPRING_SLIDE_INDENT_LEVEL" val="0"/>
  <p:tag name="ISPRING_PLAYER_LAYOUT_TYPE" val="Full"/>
  <p:tag name="ISPRING_PRESENTER_ID" val="{B4EF78A2-B7E5-46E5-BDF4-EC005989A456}"/>
  <p:tag name="ISPRING_PLAYER_PLAYLIST_ID" val="5a9978f3ec15c22fac9e956b3f688fb78936a101"/>
  <p:tag name="ISPRING_SLIDE_ID_2" val="{03F6922B-F31B-422D-9D26-C76775790F1C}"/>
  <p:tag name="GENSWF_ADVANCE_TIME" val="25.2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2"/>
  <p:tag name="ISPRING_SLIDE_INDENT_LEVEL" val="0"/>
  <p:tag name="ISPRING_PLAYER_LAYOUT_TYPE" val="Full"/>
  <p:tag name="ISPRING_PLAYER_PLAYLIST_ID" val="5a9978f3ec15c22fac9e956b3f688fb78936a101"/>
  <p:tag name="ISPRING_PRESENTER_ID" val="{B4EF78A2-B7E5-46E5-BDF4-EC005989A456}"/>
  <p:tag name="ISPRING_SLIDE_ID_2" val="{4E86F9E3-7EC3-4D9F-8B1E-839A0F1022E6}"/>
  <p:tag name="GENSWF_ADVANCE_TIME" val="25.6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3"/>
  <p:tag name="ISPRING_SLIDE_INDENT_LEVEL" val="0"/>
  <p:tag name="ISPRING_PLAYER_LAYOUT_TYPE" val="Full"/>
  <p:tag name="ISPRING_PLAYER_PLAYLIST_ID" val="5a9978f3ec15c22fac9e956b3f688fb78936a101"/>
  <p:tag name="ISPRING_PRESENTER_ID" val="{B4EF78A2-B7E5-46E5-BDF4-EC005989A456}"/>
  <p:tag name="ISPRING_SLIDE_ID_2" val="{E8FD3AB6-2A0F-4B41-B420-FC0A98D0A4BF}"/>
  <p:tag name="GENSWF_ADVANCE_TIME" val="24.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GENSWF_SLIDE_TITLE" val="Trang giới thiệu"/>
  <p:tag name="ISPRING_PLAYER_PLAYLIST_ID" val="4635879af1d779f756c2190e38cc8f0bf7127d4b"/>
  <p:tag name="TIMING" val="|0.001|1.5|2|1.5|5|5.6|5.6"/>
  <p:tag name="ISPRING_PRESENTER_ID" val="{B4EF78A2-B7E5-46E5-BDF4-EC005989A456}"/>
  <p:tag name="GENSWF_ADVANCE_TIME" val="25.100"/>
  <p:tag name="ISPRING_SLIDE_ID_2" val="{2CC698C9-C83A-49B0-A783-588D42A0C7C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3.073"/>
  <p:tag name="ISPRING_CUSTOM_TIMING_USED" val="1"/>
  <p:tag name="GENSWF_SLIDE_TITLE" val="Bài hát: &quot; Những chữ cái vui nhộn"/>
  <p:tag name="ISPRING_SLIDE_INDENT_LEVEL" val="0"/>
  <p:tag name="ISPRING_PLAYER_LAYOUT_TYPE" val="Full"/>
  <p:tag name="ISPRING_PRESENTER_ID" val="{B4EF78A2-B7E5-46E5-BDF4-EC005989A456}"/>
  <p:tag name="ISPRING_SLIDE_ID_2" val="{F10F8430-5CED-4240-B471-DE22FA5E46E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à của bạn Thanh"/>
  <p:tag name="ISPRING_SLIDE_INDENT_LEVEL" val="0"/>
  <p:tag name="ISPRING_PLAYER_LAYOUT_TYPE" val="Full"/>
  <p:tag name="ISPRING_PLAYER_PLAYLIST_ID" val="4635879af1d779f756c2190e38cc8f0bf7127d4b"/>
  <p:tag name="GENSWF_ADVANCE_TIME" val="21.762"/>
  <p:tag name="ISPRING_PRESENTER_ID" val="{B4EF78A2-B7E5-46E5-BDF4-EC005989A456}"/>
  <p:tag name="ISPRING_SLIDE_ID_2" val="{86E47DEB-A4C0-4F19-BBC2-2C4EC9FFAE0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chữ đã học"/>
  <p:tag name="ISPRING_SLIDE_INDENT_LEVEL" val="0"/>
  <p:tag name="ISPRING_PLAYER_LAYOUT_TYPE" val="Full"/>
  <p:tag name="GENSWF_ADVANCE_TIME" val="38.773"/>
  <p:tag name="TIMING" val="|23.251|1.394|1.467|4.013|1.269|1.479"/>
  <p:tag name="ISPRING_PRESENTER_ID" val="{B4EF78A2-B7E5-46E5-BDF4-EC005989A456}"/>
  <p:tag name="ISPRING_SLIDE_ID_2" val="{0750371D-8C6E-4BF9-82F9-2962F3A8891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Trò chơi: &quot;Hái hoa&quot;"/>
  <p:tag name="ISPRING_PRESENTER_ID" val="{B4EF78A2-B7E5-46E5-BDF4-EC005989A456}"/>
  <p:tag name="ISPRING_PLAYER_PLAYLIST_ID" val="5a9978f3ec15c22fac9e956b3f688fb78936a101"/>
  <p:tag name="ISPRING_SLIDE_ID_2" val="{FFF5F15C-698D-4F56-AF53-1349F6934D96}"/>
  <p:tag name="GENSWF_ADVANCE_TIME" val="10.8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Chơi trò chơi &quot; Hái hoa&quot;"/>
  <p:tag name="ISPRING_PRESENTER_ID" val="{B4EF78A2-B7E5-46E5-BDF4-EC005989A456}"/>
  <p:tag name="ISPRING_SLIDE_ID_2" val="{B3D78BBE-BB36-459F-B28A-581A6CED17EF}"/>
  <p:tag name="GENSWF_ADVANCE_TIME" val="13.4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Chơi trò chơi &quot; Hái hoa&quot;"/>
  <p:tag name="ISPRING_PRESENTER_ID" val="{B4EF78A2-B7E5-46E5-BDF4-EC005989A456}"/>
  <p:tag name="ISPRING_SLIDE_ID_2" val="{DC115EDB-7968-4AD1-8E44-B0EC47649DEF}"/>
  <p:tag name="GENSWF_ADVANCE_TIME" val="10.5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Chơi trò chơi &quot; Hái hoa&quot;"/>
  <p:tag name="TIMING" val="|7.591"/>
  <p:tag name="ISPRING_PRESENTER_ID" val="{B4EF78A2-B7E5-46E5-BDF4-EC005989A456}"/>
  <p:tag name="ISPRING_SLIDE_ID_2" val="{EC6029E4-6F55-453E-89BA-D04349EAF2E3}"/>
  <p:tag name="GENSWF_ADVANCE_TIME" val="7.5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213</Words>
  <Application>Microsoft Office PowerPoint</Application>
  <PresentationFormat>Widescreen</PresentationFormat>
  <Paragraphs>58</Paragraphs>
  <Slides>13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.VnAristote</vt:lpstr>
      <vt:lpstr>.VnAvant</vt:lpstr>
      <vt:lpstr>.VnAvantH</vt:lpstr>
      <vt:lpstr>Arial</vt:lpstr>
      <vt:lpstr>Calibri</vt:lpstr>
      <vt:lpstr>Calibri Light</vt:lpstr>
      <vt:lpstr>Tahoma</vt:lpstr>
      <vt:lpstr>Times New Roman</vt:lpstr>
      <vt:lpstr>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Trochoiaaa</dc:title>
  <dc:creator>Admin</dc:creator>
  <cp:lastModifiedBy>LA080522</cp:lastModifiedBy>
  <cp:revision>26</cp:revision>
  <dcterms:created xsi:type="dcterms:W3CDTF">2021-10-16T11:45:25Z</dcterms:created>
  <dcterms:modified xsi:type="dcterms:W3CDTF">2022-05-20T05:31:08Z</dcterms:modified>
</cp:coreProperties>
</file>