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289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04" r:id="rId35"/>
    <p:sldId id="306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9" d="100"/>
          <a:sy n="69" d="100"/>
        </p:scale>
        <p:origin x="57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3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575A-2B52-48AD-BAEF-38F5DD7C029A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0.jpe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mừng các cô giáo đến thăm lớp dự giờ</a:t>
            </a:r>
            <a:endParaRPr lang="en-US" sz="48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UBNDQUẬN LONG BIÊN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</a:t>
            </a:r>
            <a:r>
              <a:rPr lang="vi-VN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G MẦM NON 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THẠCH CẦU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có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chủ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đích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NGUYỄN THỊ PHƯỢNG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MGL </a:t>
            </a:r>
            <a:r>
              <a:rPr lang="vi-VN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914400" y="3962400"/>
            <a:ext cx="72390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Tìm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hiểu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loài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Ly.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Hồng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Cúc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Đồng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tiền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8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8382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624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1"/>
            <a:ext cx="38100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962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1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172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4775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6705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86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28600"/>
            <a:ext cx="2992582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3408218"/>
            <a:ext cx="4284516" cy="254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3" y="263236"/>
            <a:ext cx="3068782" cy="2479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2" y="263236"/>
            <a:ext cx="2618508" cy="2479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408218"/>
            <a:ext cx="4135582" cy="2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1" y="457200"/>
            <a:ext cx="6441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9037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ĐOẠN PHIM VỀ CÁC LOÀI HOA</a:t>
            </a:r>
            <a:endParaRPr lang="en-US" sz="36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1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48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486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824345"/>
            <a:ext cx="640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90005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457200"/>
            <a:ext cx="3868324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3429000"/>
            <a:ext cx="38683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447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4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352" y="431861"/>
            <a:ext cx="724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" y="1676399"/>
            <a:ext cx="44958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398"/>
            <a:ext cx="3773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62945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2133600"/>
            <a:ext cx="3733800" cy="352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57808"/>
            <a:ext cx="40385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</a:rPr>
              <a:t> 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68343"/>
            <a:ext cx="6019800" cy="4370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8500" y="567278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2" y="990600"/>
            <a:ext cx="6740237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763" y="5562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64008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5652655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Tuylip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0391"/>
            <a:ext cx="6248400" cy="4496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537570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218"/>
            <a:ext cx="7010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300" y="5482679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6294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461897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58000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06479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-55418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54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on Cay Cua Ba - Anh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099066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9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8382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8267"/>
            <a:ext cx="7086600" cy="4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6858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46364"/>
            <a:ext cx="444038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1000"/>
            <a:ext cx="40386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495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93" y="3602183"/>
            <a:ext cx="40386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5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137</Words>
  <Application>Microsoft Office PowerPoint</Application>
  <PresentationFormat>On-screen Show (4:3)</PresentationFormat>
  <Paragraphs>23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TrangHop</dc:creator>
  <cp:lastModifiedBy>LA080522</cp:lastModifiedBy>
  <cp:revision>15</cp:revision>
  <dcterms:created xsi:type="dcterms:W3CDTF">2015-03-02T18:01:01Z</dcterms:created>
  <dcterms:modified xsi:type="dcterms:W3CDTF">2022-05-18T05:12:02Z</dcterms:modified>
</cp:coreProperties>
</file>