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6" r:id="rId4"/>
    <p:sldId id="257" r:id="rId5"/>
    <p:sldId id="260" r:id="rId6"/>
    <p:sldId id="261" r:id="rId7"/>
    <p:sldId id="259" r:id="rId8"/>
    <p:sldId id="266" r:id="rId9"/>
    <p:sldId id="267" r:id="rId10"/>
    <p:sldId id="264" r:id="rId11"/>
    <p:sldId id="265" r:id="rId12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B2C"/>
    <a:srgbClr val="F7FB31"/>
    <a:srgbClr val="C4E2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6" d="100"/>
          <a:sy n="56" d="100"/>
        </p:scale>
        <p:origin x="-1776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B682-F562-4CD9-9821-3A1F86C522C6}" type="datetimeFigureOut">
              <a:rPr lang="vi-VN" smtClean="0"/>
              <a:t>24/10/2021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D5B9A-72E9-4425-B3D4-D07D454AEB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2292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B682-F562-4CD9-9821-3A1F86C522C6}" type="datetimeFigureOut">
              <a:rPr lang="vi-VN" smtClean="0"/>
              <a:t>24/10/2021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D5B9A-72E9-4425-B3D4-D07D454AEB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5934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B682-F562-4CD9-9821-3A1F86C522C6}" type="datetimeFigureOut">
              <a:rPr lang="vi-VN" smtClean="0"/>
              <a:t>24/10/2021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D5B9A-72E9-4425-B3D4-D07D454AEB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276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B682-F562-4CD9-9821-3A1F86C522C6}" type="datetimeFigureOut">
              <a:rPr lang="vi-VN" smtClean="0"/>
              <a:t>24/10/2021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D5B9A-72E9-4425-B3D4-D07D454AEB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900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B682-F562-4CD9-9821-3A1F86C522C6}" type="datetimeFigureOut">
              <a:rPr lang="vi-VN" smtClean="0"/>
              <a:t>24/10/2021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D5B9A-72E9-4425-B3D4-D07D454AEB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6597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B682-F562-4CD9-9821-3A1F86C522C6}" type="datetimeFigureOut">
              <a:rPr lang="vi-VN" smtClean="0"/>
              <a:t>24/10/2021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D5B9A-72E9-4425-B3D4-D07D454AEB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9519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B682-F562-4CD9-9821-3A1F86C522C6}" type="datetimeFigureOut">
              <a:rPr lang="vi-VN" smtClean="0"/>
              <a:t>24/10/2021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D5B9A-72E9-4425-B3D4-D07D454AEB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1668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B682-F562-4CD9-9821-3A1F86C522C6}" type="datetimeFigureOut">
              <a:rPr lang="vi-VN" smtClean="0"/>
              <a:t>24/10/2021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D5B9A-72E9-4425-B3D4-D07D454AEB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9612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B682-F562-4CD9-9821-3A1F86C522C6}" type="datetimeFigureOut">
              <a:rPr lang="vi-VN" smtClean="0"/>
              <a:t>24/10/2021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D5B9A-72E9-4425-B3D4-D07D454AEB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0584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B682-F562-4CD9-9821-3A1F86C522C6}" type="datetimeFigureOut">
              <a:rPr lang="vi-VN" smtClean="0"/>
              <a:t>24/10/2021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D5B9A-72E9-4425-B3D4-D07D454AEB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0263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B682-F562-4CD9-9821-3A1F86C522C6}" type="datetimeFigureOut">
              <a:rPr lang="vi-VN" smtClean="0"/>
              <a:t>24/10/2021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D5B9A-72E9-4425-B3D4-D07D454AEB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690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6B682-F562-4CD9-9821-3A1F86C522C6}" type="datetimeFigureOut">
              <a:rPr lang="vi-VN" smtClean="0"/>
              <a:t>24/10/2021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D5B9A-72E9-4425-B3D4-D07D454AEB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200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media" Target="../media/media2.mp4"/><Relationship Id="rId7" Type="http://schemas.openxmlformats.org/officeDocument/2006/relationships/image" Target="../media/image1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8.jpe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10" Type="http://schemas.openxmlformats.org/officeDocument/2006/relationships/image" Target="../media/image5.png"/><Relationship Id="rId4" Type="http://schemas.openxmlformats.org/officeDocument/2006/relationships/image" Target="../media/image13.pn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hinh nen de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649072" cy="689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3568" y="836712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PHÒNG GIÁO DỤC VÀ ĐÀO TẠO QUẬN LONG BIÊN</a:t>
            </a:r>
          </a:p>
          <a:p>
            <a:pPr algn="ctr"/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TRƯỜNG MẦM NON THẠCH CẦU</a:t>
            </a:r>
          </a:p>
        </p:txBody>
      </p:sp>
      <p:sp>
        <p:nvSpPr>
          <p:cNvPr id="7" name="Rectangle 6"/>
          <p:cNvSpPr/>
          <p:nvPr/>
        </p:nvSpPr>
        <p:spPr>
          <a:xfrm>
            <a:off x="1187624" y="3628367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CHÀO MỪNG CÁC quý vị đại biểu </a:t>
            </a:r>
          </a:p>
          <a:p>
            <a:pPr algn="ctr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về dự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giờ lớp mgb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882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VuQuocDo\Pictures\images (5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2139345"/>
            <a:ext cx="5166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Trò chơi: </a:t>
            </a:r>
          </a:p>
          <a:p>
            <a:r>
              <a:rPr lang="en-US" sz="4800" b="1" dirty="0">
                <a:solidFill>
                  <a:srgbClr val="FF0000"/>
                </a:solidFill>
              </a:rPr>
              <a:t>      Ai </a:t>
            </a:r>
            <a:r>
              <a:rPr lang="en-US" sz="4800" b="1" dirty="0" smtClean="0">
                <a:solidFill>
                  <a:srgbClr val="FF0000"/>
                </a:solidFill>
              </a:rPr>
              <a:t>nhanh nhất</a:t>
            </a:r>
            <a:endParaRPr lang="vi-VN" sz="4800" b="1" dirty="0">
              <a:solidFill>
                <a:srgbClr val="FF0000"/>
              </a:solidFill>
            </a:endParaRPr>
          </a:p>
        </p:txBody>
      </p:sp>
      <p:pic>
        <p:nvPicPr>
          <p:cNvPr id="8" name="videoplayback (2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855" y="6209873"/>
            <a:ext cx="453689" cy="648127"/>
          </a:xfrm>
          <a:prstGeom prst="rect">
            <a:avLst/>
          </a:prstGeom>
        </p:spPr>
      </p:pic>
      <p:pic>
        <p:nvPicPr>
          <p:cNvPr id="9" name="videoplayback (3)_cut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874224" y="6428948"/>
            <a:ext cx="269776" cy="42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0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3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video>
              <p:cMediaNode vol="80000">
                <p:cTn id="38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598" y="0"/>
            <a:ext cx="93651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15616" y="1351508"/>
            <a:ext cx="7200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solidFill>
                  <a:srgbClr val="FF0000"/>
                </a:solidFill>
              </a:rPr>
              <a:t>Tiết học của lớp </a:t>
            </a:r>
            <a:r>
              <a:rPr lang="en-US" sz="4400" b="1" dirty="0" smtClean="0">
                <a:solidFill>
                  <a:srgbClr val="FF0000"/>
                </a:solidFill>
              </a:rPr>
              <a:t>C1 </a:t>
            </a:r>
            <a:r>
              <a:rPr lang="en-US" sz="4400" b="1" dirty="0">
                <a:solidFill>
                  <a:srgbClr val="FF0000"/>
                </a:solidFill>
              </a:rPr>
              <a:t>đến đây là kết thúc chúc các vị đại biểu </a:t>
            </a:r>
            <a:r>
              <a:rPr lang="en-US" sz="4400" b="1" dirty="0" smtClean="0">
                <a:solidFill>
                  <a:srgbClr val="FF0000"/>
                </a:solidFill>
              </a:rPr>
              <a:t>luôn </a:t>
            </a:r>
            <a:r>
              <a:rPr lang="en-US" sz="4400" b="1" dirty="0">
                <a:solidFill>
                  <a:srgbClr val="FF0000"/>
                </a:solidFill>
              </a:rPr>
              <a:t>mạnh khỏe, </a:t>
            </a:r>
            <a:r>
              <a:rPr lang="en-US" sz="4400" b="1" dirty="0" smtClean="0">
                <a:solidFill>
                  <a:srgbClr val="FF0000"/>
                </a:solidFill>
              </a:rPr>
              <a:t>thành công</a:t>
            </a:r>
            <a:endParaRPr lang="vi-VN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9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ownloads\Documents\khung-hinh-de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07704" y="2348880"/>
            <a:ext cx="63367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Giáo án:     </a:t>
            </a:r>
            <a:r>
              <a:rPr lang="en-US" sz="3200" dirty="0">
                <a:solidFill>
                  <a:srgbClr val="0000FF"/>
                </a:solidFill>
              </a:rPr>
              <a:t>Làm quen với Toán</a:t>
            </a:r>
          </a:p>
          <a:p>
            <a:r>
              <a:rPr lang="en-US" sz="3200" dirty="0">
                <a:solidFill>
                  <a:srgbClr val="FF0000"/>
                </a:solidFill>
              </a:rPr>
              <a:t>Đề tài:</a:t>
            </a:r>
            <a:r>
              <a:rPr lang="en-US" sz="3200" dirty="0"/>
              <a:t>        </a:t>
            </a:r>
            <a:r>
              <a:rPr lang="en-US" sz="3200" dirty="0">
                <a:solidFill>
                  <a:srgbClr val="0000FF"/>
                </a:solidFill>
              </a:rPr>
              <a:t>Xếp </a:t>
            </a:r>
            <a:r>
              <a:rPr lang="en-US" sz="3200" dirty="0" err="1" smtClean="0">
                <a:solidFill>
                  <a:srgbClr val="0000FF"/>
                </a:solidFill>
              </a:rPr>
              <a:t>thep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>
                <a:solidFill>
                  <a:srgbClr val="0000FF"/>
                </a:solidFill>
              </a:rPr>
              <a:t>quy tắc </a:t>
            </a:r>
            <a:r>
              <a:rPr lang="en-US" sz="3200" dirty="0" smtClean="0">
                <a:solidFill>
                  <a:srgbClr val="0000FF"/>
                </a:solidFill>
              </a:rPr>
              <a:t>2-1</a:t>
            </a:r>
            <a:endParaRPr lang="en-US" sz="3200" dirty="0">
              <a:solidFill>
                <a:srgbClr val="0000FF"/>
              </a:solidFill>
            </a:endParaRPr>
          </a:p>
          <a:p>
            <a:r>
              <a:rPr lang="en-US" sz="3200" dirty="0">
                <a:solidFill>
                  <a:srgbClr val="FF0000"/>
                </a:solidFill>
              </a:rPr>
              <a:t>Chủ điểm: </a:t>
            </a:r>
            <a:r>
              <a:rPr lang="en-US" sz="3200" dirty="0">
                <a:solidFill>
                  <a:srgbClr val="0000FF"/>
                </a:solidFill>
              </a:rPr>
              <a:t>Phương tiện giao thông</a:t>
            </a:r>
          </a:p>
          <a:p>
            <a:r>
              <a:rPr lang="en-US" sz="3200" dirty="0">
                <a:solidFill>
                  <a:srgbClr val="FF0000"/>
                </a:solidFill>
              </a:rPr>
              <a:t>Giáo viên:  </a:t>
            </a:r>
            <a:r>
              <a:rPr lang="en-US" sz="3200" dirty="0">
                <a:solidFill>
                  <a:srgbClr val="0000FF"/>
                </a:solidFill>
              </a:rPr>
              <a:t>Nguyễn Thị </a:t>
            </a:r>
            <a:r>
              <a:rPr lang="en-US" sz="3200" dirty="0" smtClean="0">
                <a:solidFill>
                  <a:srgbClr val="0000FF"/>
                </a:solidFill>
              </a:rPr>
              <a:t>Phượng</a:t>
            </a:r>
            <a:endParaRPr lang="vi-VN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74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2234"/>
            <a:ext cx="1547664" cy="1453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12398"/>
            <a:ext cx="1547664" cy="1453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078907"/>
            <a:ext cx="2160240" cy="1898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464" y="2153519"/>
            <a:ext cx="2160240" cy="1898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304" y="2523120"/>
            <a:ext cx="1547664" cy="1453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043" y="2122047"/>
            <a:ext cx="2160240" cy="1898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218341"/>
            <a:ext cx="9505056" cy="724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42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90" b="6857"/>
          <a:stretch/>
        </p:blipFill>
        <p:spPr bwMode="auto">
          <a:xfrm>
            <a:off x="1876872" y="3161021"/>
            <a:ext cx="1009716" cy="113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86" b="89474" l="9884" r="840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84984"/>
            <a:ext cx="1124634" cy="1242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931" y="3112095"/>
            <a:ext cx="1191264" cy="1179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86" b="89474" l="9884" r="840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77104"/>
            <a:ext cx="1124634" cy="1242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742" y="3290297"/>
            <a:ext cx="1127125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90297"/>
            <a:ext cx="1127125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7" y="3284558"/>
            <a:ext cx="1127125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853" y="3290297"/>
            <a:ext cx="1127125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192139"/>
            <a:ext cx="1189037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87424"/>
            <a:ext cx="9649072" cy="756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73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90" b="6857"/>
          <a:stretch/>
        </p:blipFill>
        <p:spPr bwMode="auto">
          <a:xfrm>
            <a:off x="1876872" y="3161021"/>
            <a:ext cx="1009716" cy="113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86" b="89474" l="9884" r="840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84984"/>
            <a:ext cx="1124634" cy="1242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931" y="3112095"/>
            <a:ext cx="1191264" cy="1179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86" b="89474" l="9884" r="840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77104"/>
            <a:ext cx="1124634" cy="1242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743" y="3215791"/>
            <a:ext cx="1127125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90297"/>
            <a:ext cx="1127125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7" y="3284558"/>
            <a:ext cx="1127125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853" y="3290297"/>
            <a:ext cx="1127125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192139"/>
            <a:ext cx="1189037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43408"/>
            <a:ext cx="9649072" cy="727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3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90" b="6857"/>
          <a:stretch/>
        </p:blipFill>
        <p:spPr bwMode="auto">
          <a:xfrm>
            <a:off x="1876872" y="3161021"/>
            <a:ext cx="1009716" cy="113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86" b="89474" l="9884" r="840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84984"/>
            <a:ext cx="1124634" cy="1242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931" y="3112095"/>
            <a:ext cx="1191264" cy="1179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86" b="89474" l="9884" r="840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77104"/>
            <a:ext cx="1124634" cy="1242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743" y="3215791"/>
            <a:ext cx="1127125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90297"/>
            <a:ext cx="1127125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7" y="3284558"/>
            <a:ext cx="1127125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853" y="3290297"/>
            <a:ext cx="1127125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192139"/>
            <a:ext cx="1189037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9577064" cy="734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11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VuQuocDo\Pictures\Giao-luu-anh-dep-khung-anh-dep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99792" y="2644170"/>
            <a:ext cx="6246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Trò chơi: </a:t>
            </a:r>
          </a:p>
          <a:p>
            <a:r>
              <a:rPr lang="en-US" sz="4800" b="1" dirty="0" smtClean="0">
                <a:solidFill>
                  <a:srgbClr val="FF0000"/>
                </a:solidFill>
              </a:rPr>
              <a:t>      Ai thông minh  hơn</a:t>
            </a:r>
            <a:endParaRPr lang="vi-VN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69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493645"/>
              </p:ext>
            </p:extLst>
          </p:nvPr>
        </p:nvGraphicFramePr>
        <p:xfrm>
          <a:off x="683568" y="1484784"/>
          <a:ext cx="7704856" cy="131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095"/>
                <a:gridCol w="856095"/>
                <a:gridCol w="856095"/>
                <a:gridCol w="856095"/>
                <a:gridCol w="856095"/>
                <a:gridCol w="856095"/>
                <a:gridCol w="856095"/>
                <a:gridCol w="856095"/>
                <a:gridCol w="856096"/>
              </a:tblGrid>
              <a:tr h="1311920">
                <a:tc>
                  <a:txBody>
                    <a:bodyPr/>
                    <a:lstStyle/>
                    <a:p>
                      <a:endParaRPr lang="vi-VN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C4E22C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7FB2C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839140" cy="109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90" b="6857"/>
          <a:stretch/>
        </p:blipFill>
        <p:spPr bwMode="auto">
          <a:xfrm>
            <a:off x="2377008" y="1618420"/>
            <a:ext cx="864096" cy="105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240" y="1618420"/>
            <a:ext cx="839140" cy="109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63" y="1657971"/>
            <a:ext cx="839140" cy="109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523" y="1732095"/>
            <a:ext cx="839140" cy="109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86" b="89474" l="9884" r="840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605" y="1684858"/>
            <a:ext cx="977635" cy="108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90" b="6857"/>
          <a:stretch/>
        </p:blipFill>
        <p:spPr bwMode="auto">
          <a:xfrm>
            <a:off x="5013509" y="1618420"/>
            <a:ext cx="814095" cy="105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90" b="6857"/>
          <a:stretch/>
        </p:blipFill>
        <p:spPr bwMode="auto">
          <a:xfrm>
            <a:off x="3258459" y="4486821"/>
            <a:ext cx="864096" cy="1272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325101"/>
              </p:ext>
            </p:extLst>
          </p:nvPr>
        </p:nvGraphicFramePr>
        <p:xfrm>
          <a:off x="1979711" y="4509120"/>
          <a:ext cx="4608512" cy="1224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152128"/>
                <a:gridCol w="1152128"/>
                <a:gridCol w="1152128"/>
              </a:tblGrid>
              <a:tr h="1224868"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90" b="6857"/>
          <a:stretch/>
        </p:blipFill>
        <p:spPr bwMode="auto">
          <a:xfrm>
            <a:off x="4444755" y="4454028"/>
            <a:ext cx="864096" cy="117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86" b="89474" l="9884" r="840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190" y="4516418"/>
            <a:ext cx="1124634" cy="1242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556" y="4660008"/>
            <a:ext cx="1017908" cy="109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90" b="6857"/>
          <a:stretch/>
        </p:blipFill>
        <p:spPr bwMode="auto">
          <a:xfrm>
            <a:off x="2192549" y="4500812"/>
            <a:ext cx="1009716" cy="113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9577063" cy="741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468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6400902"/>
              </p:ext>
            </p:extLst>
          </p:nvPr>
        </p:nvGraphicFramePr>
        <p:xfrm>
          <a:off x="457200" y="1600200"/>
          <a:ext cx="7704856" cy="131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095"/>
                <a:gridCol w="856095"/>
                <a:gridCol w="856095"/>
                <a:gridCol w="856095"/>
                <a:gridCol w="856095"/>
                <a:gridCol w="856095"/>
                <a:gridCol w="856095"/>
                <a:gridCol w="856095"/>
                <a:gridCol w="856096"/>
              </a:tblGrid>
              <a:tr h="1311920">
                <a:tc>
                  <a:txBody>
                    <a:bodyPr/>
                    <a:lstStyle/>
                    <a:p>
                      <a:endParaRPr lang="vi-VN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993998"/>
              </p:ext>
            </p:extLst>
          </p:nvPr>
        </p:nvGraphicFramePr>
        <p:xfrm>
          <a:off x="2126940" y="4636220"/>
          <a:ext cx="4711884" cy="1025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7971"/>
                <a:gridCol w="1177971"/>
                <a:gridCol w="1177971"/>
                <a:gridCol w="1177971"/>
              </a:tblGrid>
              <a:tr h="1025027"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94" y="1724463"/>
            <a:ext cx="839140" cy="109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780" y="1707530"/>
            <a:ext cx="839140" cy="109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07530"/>
            <a:ext cx="839140" cy="109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252" y="1724463"/>
            <a:ext cx="839140" cy="109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534" y="1724463"/>
            <a:ext cx="839140" cy="109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90" b="6857"/>
          <a:stretch/>
        </p:blipFill>
        <p:spPr bwMode="auto">
          <a:xfrm>
            <a:off x="5940152" y="4730350"/>
            <a:ext cx="898670" cy="88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90" b="6857"/>
          <a:stretch/>
        </p:blipFill>
        <p:spPr bwMode="auto">
          <a:xfrm>
            <a:off x="3563888" y="4636221"/>
            <a:ext cx="707602" cy="96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90" b="6857"/>
          <a:stretch/>
        </p:blipFill>
        <p:spPr bwMode="auto">
          <a:xfrm>
            <a:off x="7258391" y="1659022"/>
            <a:ext cx="785947" cy="114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90" b="6857"/>
          <a:stretch/>
        </p:blipFill>
        <p:spPr bwMode="auto">
          <a:xfrm>
            <a:off x="4860032" y="1707530"/>
            <a:ext cx="695124" cy="109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942" y="4637009"/>
            <a:ext cx="985099" cy="108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907" y="4730350"/>
            <a:ext cx="943250" cy="1040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43408"/>
            <a:ext cx="9577064" cy="734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97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0.05486 L -0.14896 -0.414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9" y="-2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93 -0.01482 L 0.09861 -0.41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" y="-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90</Words>
  <Application>Microsoft Office PowerPoint</Application>
  <PresentationFormat>On-screen Show (4:3)</PresentationFormat>
  <Paragraphs>13</Paragraphs>
  <Slides>11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SONGNGOC</dc:creator>
  <cp:lastModifiedBy>PHUONG_OT</cp:lastModifiedBy>
  <cp:revision>34</cp:revision>
  <dcterms:created xsi:type="dcterms:W3CDTF">2017-04-14T06:22:37Z</dcterms:created>
  <dcterms:modified xsi:type="dcterms:W3CDTF">2021-10-24T08:05:42Z</dcterms:modified>
</cp:coreProperties>
</file>