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F170E-1ACD-4C1B-A7DB-E25D7493CF0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811EE-7564-4644-AB1B-3C66E3BAF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9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01BD1F33-748B-4CE4-9127-84AA662BF32B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804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9ED5-8D42-4068-A37D-3C4E1A5BE8F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6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Content Placeholder 3" descr="Hinh nen Powerpoint dep tinh 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33400" y="49530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514600" y="5638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5105400" y="58674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7848600" y="51054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229600" y="28956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315200" y="6096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953000" y="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438400" y="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52400" y="2971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04800" y="685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685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0" name="Rectangle 22"/>
          <p:cNvSpPr>
            <a:spLocks noChangeArrowheads="1"/>
          </p:cNvSpPr>
          <p:nvPr/>
        </p:nvSpPr>
        <p:spPr bwMode="auto">
          <a:xfrm>
            <a:off x="4030663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2514600"/>
            <a:ext cx="8000999" cy="2237839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D4D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2" name="TextBox 17"/>
          <p:cNvSpPr txBox="1">
            <a:spLocks noChangeArrowheads="1"/>
          </p:cNvSpPr>
          <p:nvPr/>
        </p:nvSpPr>
        <p:spPr bwMode="auto">
          <a:xfrm>
            <a:off x="28956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1600" y="304800"/>
            <a:ext cx="6781800" cy="116955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5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 Đồng</a:t>
            </a:r>
            <a:endParaRPr lang="en-US" sz="3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6126395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làm người cha tốt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79992" y="5288340"/>
            <a:ext cx="7584015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vui vui lắm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Nhoẻn miệng cười thật xinh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0"/>
            <a:ext cx="9144000" cy="7101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48422"/>
              </p:ext>
            </p:extLst>
          </p:nvPr>
        </p:nvGraphicFramePr>
        <p:xfrm>
          <a:off x="3995936" y="972099"/>
          <a:ext cx="4824536" cy="5157210"/>
        </p:xfrm>
        <a:graphic>
          <a:graphicData uri="http://schemas.openxmlformats.org/drawingml/2006/table">
            <a:tbl>
              <a:tblPr/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667175314"/>
                    </a:ext>
                  </a:extLst>
                </a:gridCol>
              </a:tblGrid>
              <a:tr h="4525963">
                <a:tc>
                  <a:txBody>
                    <a:bodyPr/>
                    <a:lstStyle/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Tiết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LQVH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MGN</a:t>
                      </a:r>
                      <a:r>
                        <a:rPr lang="en-US" sz="43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B4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đây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kết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thúc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*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Xin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chúc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vị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đại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biểu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sức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khỏe,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hạnh</a:t>
                      </a:r>
                      <a:r>
                        <a:rPr lang="en-US" sz="4300" b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phúc</a:t>
                      </a:r>
                      <a:endParaRPr lang="en-US" sz="1600">
                        <a:effectLst/>
                      </a:endParaRPr>
                    </a:p>
                    <a:p>
                      <a:r>
                        <a:rPr lang="en-US" sz="1600">
                          <a:effectLst/>
                        </a:rPr>
                        <a:t/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82290" marR="82290" marT="41145" marB="41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51441085"/>
                  </a:ext>
                </a:extLst>
              </a:tr>
            </a:tbl>
          </a:graphicData>
        </a:graphic>
      </p:graphicFrame>
      <p:pic>
        <p:nvPicPr>
          <p:cNvPr id="6" name="nhackhongloing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8773.3339"/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71" y="208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9" name="Content Placeholder 6" descr="AAIA_wDGAAAAAQAAAAAAAAoJAAAAJDlhOTM3MmQwLTQ4NDMtNDE1MS04YjQyLTA4YmU5ZTI0MTZkYQ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 rot="-196199">
            <a:off x="-15775" y="4243232"/>
            <a:ext cx="2165897" cy="2656202"/>
            <a:chOff x="571" y="816"/>
            <a:chExt cx="2309" cy="3024"/>
          </a:xfrm>
        </p:grpSpPr>
        <p:pic>
          <p:nvPicPr>
            <p:cNvPr id="7" name="Picture 24" descr="khoi tru i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60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20" name="Oval 61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1" name="Rectangle 62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" name="Group 49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8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9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" name="Group 52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6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1" name="Oval 55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" name="AutoShape 56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" name="Oval 57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AutoShape 58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AutoShape 59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22" name="Group 67"/>
          <p:cNvGrpSpPr>
            <a:grpSpLocks/>
          </p:cNvGrpSpPr>
          <p:nvPr/>
        </p:nvGrpSpPr>
        <p:grpSpPr bwMode="auto">
          <a:xfrm>
            <a:off x="6869878" y="4989086"/>
            <a:ext cx="2285376" cy="1642786"/>
            <a:chOff x="3120" y="1632"/>
            <a:chExt cx="1824" cy="1920"/>
          </a:xfrm>
        </p:grpSpPr>
        <p:pic>
          <p:nvPicPr>
            <p:cNvPr id="23" name="Picture 25" descr="kk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38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25" name="Group 39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33" name="Oval 4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4" name="Oval 4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AutoShape 43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30" name="Group 48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31" name="Oval 46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2" name="Rectangle 47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37" name="nhackhongloi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48773.3339"/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071" y="208829"/>
            <a:ext cx="609600" cy="609600"/>
          </a:xfrm>
          <a:prstGeom prst="rect">
            <a:avLst/>
          </a:prstGeom>
        </p:spPr>
      </p:pic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072284" y="3106"/>
            <a:ext cx="7315199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LĨNH VỰC PHÁT TRIỂN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: LQVH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 “ BÚP BÊ BỊ BỎ QUÊN”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4-5 TUỔI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Phượng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056573" y="1120015"/>
            <a:ext cx="50577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BÚP BÊ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BÔNG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(82) Búp bê bằng bông (Lê Quốc Thắng) - YouTube 00_00_15-00_01_0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26064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0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978089">
            <a:off x="431892" y="729023"/>
            <a:ext cx="46991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  <a:p>
            <a:r>
              <a:rPr lang="en-US" sz="6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BỊ BỎ QUÊN </a:t>
            </a:r>
            <a:endParaRPr lang="en-US" sz="6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khongloing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8773.3339"/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71" y="208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39652" y="5288340"/>
            <a:ext cx="6264696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bị bỏ quên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nép trong bụi cỏ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48425" y="5288340"/>
            <a:ext cx="7247148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sương cùng mưa gió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có ai ở bên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67" l="757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10365893" cy="445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73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6027003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nhặt búp bê lên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39652" y="6021920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về nhà ấp ủ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6126395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làm người mẹ hiền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ời giới thiệu"/>
  <p:tag name="ISPRING_SLIDE_INDENT_LEVEL" val="0"/>
  <p:tag name="ISPRING_PLAYER_LAYOUT_TYPE" val="Video"/>
  <p:tag name="ISPRING_PRESENTER_ID" val="{0FEB6BE3-750D-4944-9319-2F720515AC98}"/>
  <p:tag name="GENSWF_ADVANCE_TIME" val="73.846"/>
  <p:tag name="ISPRING_SLIDE_ID_2" val="{72EAF01E-2DE8-4F43-A61F-C826170D0D7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154</Words>
  <Application>Microsoft Office PowerPoint</Application>
  <PresentationFormat>On-screen Show (4:3)</PresentationFormat>
  <Paragraphs>33</Paragraphs>
  <Slides>12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PHUONG_OT</cp:lastModifiedBy>
  <cp:revision>29</cp:revision>
  <dcterms:created xsi:type="dcterms:W3CDTF">2016-10-24T09:35:31Z</dcterms:created>
  <dcterms:modified xsi:type="dcterms:W3CDTF">2021-10-24T01:14:07Z</dcterms:modified>
</cp:coreProperties>
</file>