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9"/>
  </p:notesMasterIdLst>
  <p:sldIdLst>
    <p:sldId id="256" r:id="rId2"/>
    <p:sldId id="264" r:id="rId3"/>
    <p:sldId id="259" r:id="rId4"/>
    <p:sldId id="262" r:id="rId5"/>
    <p:sldId id="267" r:id="rId6"/>
    <p:sldId id="268" r:id="rId7"/>
    <p:sldId id="266" r:id="rId8"/>
  </p:sldIdLst>
  <p:sldSz cx="9144000" cy="6858000" type="screen4x3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FE00"/>
    <a:srgbClr val="CCFF99"/>
    <a:srgbClr val="FFFE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14" autoAdjust="0"/>
    <p:restoredTop sz="94671" autoAdjust="0"/>
  </p:normalViewPr>
  <p:slideViewPr>
    <p:cSldViewPr>
      <p:cViewPr>
        <p:scale>
          <a:sx n="44" d="100"/>
          <a:sy n="44" d="100"/>
        </p:scale>
        <p:origin x="-2106" y="-6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C05EB-9BA0-4A7F-9E1E-A24BBEE11AB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F6F01E-ABD1-4B2C-B397-46FB9D0F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07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7687-D8AF-4049-8F2A-D3CB8C77E563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92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7687-D8AF-4049-8F2A-D3CB8C77E563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029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7687-D8AF-4049-8F2A-D3CB8C77E563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57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7687-D8AF-4049-8F2A-D3CB8C77E563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92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7687-D8AF-4049-8F2A-D3CB8C77E563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823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7687-D8AF-4049-8F2A-D3CB8C77E563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187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7687-D8AF-4049-8F2A-D3CB8C77E563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02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7687-D8AF-4049-8F2A-D3CB8C77E563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533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7687-D8AF-4049-8F2A-D3CB8C77E563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62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7687-D8AF-4049-8F2A-D3CB8C77E563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922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7687-D8AF-4049-8F2A-D3CB8C77E563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2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D7687-D8AF-4049-8F2A-D3CB8C77E563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0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audio" Target="../media/media1.mp3"/><Relationship Id="rId7" Type="http://schemas.openxmlformats.org/officeDocument/2006/relationships/image" Target="../media/image10.gif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9.jpg"/><Relationship Id="rId11" Type="http://schemas.openxmlformats.org/officeDocument/2006/relationships/image" Target="../media/image13.gif"/><Relationship Id="rId5" Type="http://schemas.openxmlformats.org/officeDocument/2006/relationships/image" Target="../media/image8.jpg"/><Relationship Id="rId10" Type="http://schemas.openxmlformats.org/officeDocument/2006/relationships/image" Target="../media/image12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1.gif"/><Relationship Id="rId7" Type="http://schemas.openxmlformats.org/officeDocument/2006/relationships/image" Target="../media/image2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10" Type="http://schemas.openxmlformats.org/officeDocument/2006/relationships/image" Target="../media/image6.gif"/><Relationship Id="rId4" Type="http://schemas.openxmlformats.org/officeDocument/2006/relationships/image" Target="../media/image20.gif"/><Relationship Id="rId9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-228600" y="3603625"/>
            <a:ext cx="9144000" cy="18827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0" y="29615"/>
            <a:ext cx="8989163" cy="67592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9144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77656" y="283458"/>
            <a:ext cx="6360972" cy="12618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Phòng gd &amp; đt quận 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LONG BIÊN</a:t>
            </a:r>
            <a:endParaRPr lang="en-US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E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thach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cầu</a:t>
            </a:r>
            <a:endParaRPr lang="en-US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E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**************</a:t>
            </a:r>
            <a:endParaRPr lang="en-US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932329"/>
            <a:ext cx="801609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endParaRPr lang="en-US" sz="4400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Thẩm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endParaRPr lang="en-US" sz="3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3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DH: ĐƯỜNG EM ĐI</a:t>
            </a:r>
          </a:p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- NH: BẠN ƠI CÓ BIẾT</a:t>
            </a:r>
          </a:p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- TC: NHÌN HÌNH ẢNH ĐOÁN GIAI ĐIỆU BÀI HÁT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0" descr="887822uivpqeloz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4254">
            <a:off x="-57308" y="2045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0" descr="887822uivpqeloz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80288">
            <a:off x="710078" y="-897039"/>
            <a:ext cx="557078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0" descr="887822uivpqeloz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35821" y="-868297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0" descr="887822uivpqeloz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142" y="118935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gachng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54917" y="3384533"/>
            <a:ext cx="6828384" cy="11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gachng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7658" y="-75872"/>
            <a:ext cx="9083632" cy="157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gachng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3561" y="6778401"/>
            <a:ext cx="9039110" cy="156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gachng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97452" y="3368917"/>
            <a:ext cx="7019548" cy="12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 descr="Copy of gau nh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4483" flipH="1">
            <a:off x="176202" y="4952329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2" descr="comicbird-animated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38800" y="567679"/>
            <a:ext cx="2834497" cy="137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2" descr="Picture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48484">
            <a:off x="6372463" y="5480371"/>
            <a:ext cx="831266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27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05600"/>
          </a:xfrm>
        </p:spPr>
      </p:pic>
      <p:sp>
        <p:nvSpPr>
          <p:cNvPr id="9" name="Title 8"/>
          <p:cNvSpPr txBox="1"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4000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</a:rPr>
              <a:t>CHÀO MỪNG QUÝ VỊ ĐẠI BIỂU</a:t>
            </a:r>
            <a:endParaRPr lang="en-US" sz="177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33600" y="2057400"/>
            <a:ext cx="4953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ĐẾN VỚI CHƯƠNG TRÌNH </a:t>
            </a:r>
          </a:p>
          <a:p>
            <a:pPr algn="ctr"/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</a:t>
            </a:r>
            <a:r>
              <a:rPr lang="en-US" sz="32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</a:rPr>
              <a:t>MÚA HÁT MỪNG CÔ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”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" y="-1"/>
            <a:ext cx="9091684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5000" y="2488287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DẠY HÁT</a:t>
            </a:r>
            <a:endParaRPr lang="en-US" sz="3600" b="1" i="1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3643" y="3436037"/>
            <a:ext cx="7050169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“ĐƯỜNG EM ĐI”</a:t>
            </a:r>
          </a:p>
          <a:p>
            <a:endParaRPr lang="en-US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3" name="Picture 38" descr="878031oq6iuoirb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67852">
            <a:off x="6710363" y="3553532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Bellcol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37436">
            <a:off x="1955322" y="66968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Bellcol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901">
            <a:off x="6307361" y="692564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2" descr="Picture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800243" y="2994810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2" descr="Picture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5572">
            <a:off x="7498597" y="2983787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9" descr="878031oq6iuoirb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35799">
            <a:off x="1863833" y="3563247"/>
            <a:ext cx="754629" cy="2404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3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-457201" y="2042"/>
            <a:ext cx="9725735" cy="7387756"/>
            <a:chOff x="192" y="1968"/>
            <a:chExt cx="2928" cy="2304"/>
          </a:xfrm>
        </p:grpSpPr>
        <p:pic>
          <p:nvPicPr>
            <p:cNvPr id="22" name="Picture 4" descr="N7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5" descr="N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oup 6"/>
          <p:cNvGrpSpPr>
            <a:grpSpLocks/>
          </p:cNvGrpSpPr>
          <p:nvPr/>
        </p:nvGrpSpPr>
        <p:grpSpPr bwMode="auto">
          <a:xfrm rot="10800000">
            <a:off x="47766" y="-454067"/>
            <a:ext cx="9553434" cy="7386938"/>
            <a:chOff x="192" y="1968"/>
            <a:chExt cx="2928" cy="2304"/>
          </a:xfrm>
        </p:grpSpPr>
        <p:pic>
          <p:nvPicPr>
            <p:cNvPr id="25" name="Picture 7" descr="N7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" descr="N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DuongEmDiBeat-V.A-3743063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14883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60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88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642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296"/>
            <a:ext cx="8229600" cy="963304"/>
          </a:xfrm>
        </p:spPr>
        <p:txBody>
          <a:bodyPr>
            <a:normAutofit/>
          </a:bodyPr>
          <a:lstStyle/>
          <a:p>
            <a:endParaRPr lang="en-US" b="1" dirty="0"/>
          </a:p>
        </p:txBody>
      </p:sp>
      <p:pic>
        <p:nvPicPr>
          <p:cNvPr id="4" name="Picture 10" descr="gachng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9468" y="3369468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gachng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7638" y="-1"/>
            <a:ext cx="8996361" cy="15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gachng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8589" y="6788943"/>
            <a:ext cx="8896348" cy="7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gachng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5467" y="3364918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Nhạc beat mầm non- Bạn ơi có biế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638" y="156188"/>
            <a:ext cx="8936829" cy="6549412"/>
          </a:xfrm>
        </p:spPr>
      </p:pic>
    </p:spTree>
    <p:extLst>
      <p:ext uri="{BB962C8B-B14F-4D97-AF65-F5344CB8AC3E}">
        <p14:creationId xmlns:p14="http://schemas.microsoft.com/office/powerpoint/2010/main" val="308253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NHÌN HÌNH ẢNH ĐOÁN TÊN BÀI HÁT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0" descr="gachng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9468" y="3369468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gachng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3979" y="3369468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gachng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2869" y="6738936"/>
            <a:ext cx="8990110" cy="15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gachng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2869" y="-6573"/>
            <a:ext cx="8930578" cy="155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712" y="1473819"/>
            <a:ext cx="8459688" cy="4241181"/>
          </a:xfrm>
          <a:prstGeom prst="rect">
            <a:avLst/>
          </a:prstGeom>
        </p:spPr>
      </p:pic>
      <p:pic>
        <p:nvPicPr>
          <p:cNvPr id="4" name="Anh-Phi-Cong-Oi-Duc-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56855" y="57711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82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7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915400" cy="6248400"/>
          </a:xfrm>
          <a:prstGeom prst="rect">
            <a:avLst/>
          </a:prstGeom>
        </p:spPr>
      </p:pic>
      <p:pic>
        <p:nvPicPr>
          <p:cNvPr id="6" name="MoiLenTauLua-V.A-425907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29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4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400800"/>
          </a:xfrm>
          <a:prstGeom prst="rect">
            <a:avLst/>
          </a:prstGeom>
        </p:spPr>
      </p:pic>
      <p:pic>
        <p:nvPicPr>
          <p:cNvPr id="6" name="EmDiChoiThuyen-BaoNgu-275169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815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9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9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62564">
            <a:off x="473381" y="320554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6" descr="1145086ejqsyt499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55563" y="0"/>
            <a:ext cx="762001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7" descr="1145086ejqsyt499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30350" y="-762000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8" descr="1145086ejqsyt499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82000" y="0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9" descr="1145086ejqsyt499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134225" y="-885825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63" name="Group 6"/>
          <p:cNvGrpSpPr>
            <a:grpSpLocks/>
          </p:cNvGrpSpPr>
          <p:nvPr/>
        </p:nvGrpSpPr>
        <p:grpSpPr bwMode="auto">
          <a:xfrm rot="10800000">
            <a:off x="4495800" y="0"/>
            <a:ext cx="4648200" cy="3657600"/>
            <a:chOff x="192" y="1968"/>
            <a:chExt cx="2928" cy="2304"/>
          </a:xfrm>
        </p:grpSpPr>
        <p:pic>
          <p:nvPicPr>
            <p:cNvPr id="19473" name="Picture 7" descr="N7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4" name="Picture 8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4" name="Picture 13" descr="1145086ejqsyt499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4" descr="1145086ejqsyt499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5825" y="5210175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66" name="Group 6"/>
          <p:cNvGrpSpPr>
            <a:grpSpLocks/>
          </p:cNvGrpSpPr>
          <p:nvPr/>
        </p:nvGrpSpPr>
        <p:grpSpPr bwMode="auto">
          <a:xfrm>
            <a:off x="0" y="3200400"/>
            <a:ext cx="4648200" cy="3657600"/>
            <a:chOff x="192" y="1968"/>
            <a:chExt cx="2928" cy="2304"/>
          </a:xfrm>
        </p:grpSpPr>
        <p:pic>
          <p:nvPicPr>
            <p:cNvPr id="19471" name="Picture 7" descr="N7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2" name="Picture 8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7" name="Picture 18" descr="1145086ejqsyt499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29425" y="5210175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9" descr="1145086ejqsyt499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324350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20" descr="chuc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79655"/>
            <a:ext cx="8153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21" descr="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24200"/>
            <a:ext cx="723900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Copy of gau nh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3814">
            <a:off x="4069185" y="3845826"/>
            <a:ext cx="3012385" cy="249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2" descr="comicbird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7600" y="303523"/>
            <a:ext cx="2834497" cy="137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896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77&quot;&gt;&lt;object type=&quot;3&quot; unique_id=&quot;10078&quot;&gt;&lt;property id=&quot;20148&quot; value=&quot;5&quot;/&gt;&lt;property id=&quot;20300&quot; value=&quot;Slide 1&quot;/&gt;&lt;property id=&quot;20307&quot; value=&quot;256&quot;/&gt;&lt;/object&gt;&lt;object type=&quot;3&quot; unique_id=&quot;10079&quot;&gt;&lt;property id=&quot;20148&quot; value=&quot;5&quot;/&gt;&lt;property id=&quot;20300&quot; value=&quot;Slide 2 - &amp;quot;CHÀO MỪNG QUÝ VỊ ĐẠI BIỂU&amp;quot;&quot;/&gt;&lt;property id=&quot;20307&quot; value=&quot;264&quot;/&gt;&lt;/object&gt;&lt;object type=&quot;3&quot; unique_id=&quot;10080&quot;&gt;&lt;property id=&quot;20148&quot; value=&quot;5&quot;/&gt;&lt;property id=&quot;20300&quot; value=&quot;Slide 3&quot;/&gt;&lt;property id=&quot;20307&quot; value=&quot;259&quot;/&gt;&lt;/object&gt;&lt;object type=&quot;3&quot; unique_id=&quot;10081&quot;&gt;&lt;property id=&quot;20148&quot; value=&quot;5&quot;/&gt;&lt;property id=&quot;20300&quot; value=&quot;Slide 4 - &amp;quot;TRÒ CHƠI: NHÌN HÌNH ẢNH ĐOÁN TÊN BÀI HÁT&amp;quot;&quot;/&gt;&lt;property id=&quot;20307&quot; value=&quot;262&quot;/&gt;&lt;/object&gt;&lt;object type=&quot;3&quot; unique_id=&quot;10082&quot;&gt;&lt;property id=&quot;20148&quot; value=&quot;5&quot;/&gt;&lt;property id=&quot;20300&quot; value=&quot;Slide 5&quot;/&gt;&lt;property id=&quot;20307&quot; value=&quot;267&quot;/&gt;&lt;/object&gt;&lt;object type=&quot;3&quot; unique_id=&quot;10083&quot;&gt;&lt;property id=&quot;20148&quot; value=&quot;5&quot;/&gt;&lt;property id=&quot;20300&quot; value=&quot;Slide 6&quot;/&gt;&lt;property id=&quot;20307&quot; value=&quot;268&quot;/&gt;&lt;/object&gt;&lt;object type=&quot;3&quot; unique_id=&quot;10084&quot;&gt;&lt;property id=&quot;20148&quot; value=&quot;5&quot;/&gt;&lt;property id=&quot;20300&quot; value=&quot;Slide 7&quot;/&gt;&lt;property id=&quot;20307&quot; value=&quot;266&quot;/&gt;&lt;/object&gt;&lt;/object&gt;&lt;object type=&quot;8&quot; unique_id=&quot;10093&quot;&gt;&lt;/object&gt;&lt;/object&gt;&lt;/database&gt;"/>
  <p:tag name="MMPROD_NEXTUNIQUEID" val="10010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ELAY" val="21"/>
  <p:tag name="MMPROD_START_TIME" val="0"/>
  <p:tag name="MMPROD_STOP_TIME" val="1"/>
  <p:tag name="MMPROD_FADE_EFFECT_IN" val="0"/>
  <p:tag name="MMPROD_FADE_EFFECT_OUT" val="0"/>
  <p:tag name="MMPROD_FADE_SPEED" val="1"/>
  <p:tag name="MMPROD_MUTE_AUDIO" val="0"/>
  <p:tag name="MMPROD_IS_H264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615582300,C:\Documents and Settings\PhongLan\Desktop\Giao an E-Learning Phan biet hinh tron hinh vuong\PHÂN BIỆT HÌNH TRÒN, VUÔNG, TAM GIÁC, CHỮ NHẬT  da sua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927</TotalTime>
  <Words>88</Words>
  <Application>Microsoft Office PowerPoint</Application>
  <PresentationFormat>On-screen Show (4:3)</PresentationFormat>
  <Paragraphs>15</Paragraphs>
  <Slides>7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CHÀO MỪNG QUÝ VỊ ĐẠI BIỂU</vt:lpstr>
      <vt:lpstr>PowerPoint Presentation</vt:lpstr>
      <vt:lpstr>TRÒ CHƠI: NHÌN HÌNH ẢNH ĐOÁN TÊN BÀI HÁT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 THANG</dc:creator>
  <cp:lastModifiedBy>PHUONG_OT</cp:lastModifiedBy>
  <cp:revision>67</cp:revision>
  <dcterms:created xsi:type="dcterms:W3CDTF">2016-10-24T15:20:18Z</dcterms:created>
  <dcterms:modified xsi:type="dcterms:W3CDTF">2021-10-24T07:48:52Z</dcterms:modified>
</cp:coreProperties>
</file>