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74" autoAdjust="0"/>
  </p:normalViewPr>
  <p:slideViewPr>
    <p:cSldViewPr snapToGrid="0">
      <p:cViewPr varScale="1">
        <p:scale>
          <a:sx n="66" d="100"/>
          <a:sy n="66" d="100"/>
        </p:scale>
        <p:origin x="816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9F3B4-79DF-4FD1-BBEE-51D35F57C03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BFF8E-5973-4A64-ACB3-B6135759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83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BFF8E-5973-4A64-ACB3-B6135759AE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95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8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3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0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7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0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5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3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1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5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0708E-713F-4E0B-9921-2E2B6BEFAC73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3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5227" y="50094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2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5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6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8286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216" y="3070114"/>
            <a:ext cx="3674209" cy="29623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04320" y="2033180"/>
            <a:ext cx="6702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 GD &amp;ĐT QUẬN LONG BIÊN</a:t>
            </a:r>
          </a:p>
          <a:p>
            <a:pPr algn="ctr"/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THẠCH CẦU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82836" y="3070114"/>
            <a:ext cx="5611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TÁC PHẨM VĂN HỌC</a:t>
            </a:r>
            <a:b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23164" y="3699164"/>
            <a:ext cx="448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CHUYỆN: QUA ĐƯỜNG</a:t>
            </a:r>
            <a:b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63491" y="4322618"/>
            <a:ext cx="3768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</a:t>
            </a:r>
            <a:r>
              <a:rPr lang="vi-VN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5382" y="4959927"/>
            <a:ext cx="3186545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3-4 </a:t>
            </a:r>
            <a:r>
              <a:rPr lang="en-US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42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3491344" y="1"/>
            <a:ext cx="4114801" cy="2535382"/>
          </a:xfrm>
          <a:prstGeom prst="cloudCallout">
            <a:avLst>
              <a:gd name="adj1" fmla="val -38342"/>
              <a:gd name="adj2" fmla="val 57582"/>
            </a:avLst>
          </a:prstGeom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39042" y="490556"/>
            <a:ext cx="259080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rắng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9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20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5209308" y="2245431"/>
            <a:ext cx="2923309" cy="1766237"/>
          </a:xfrm>
          <a:prstGeom prst="cloudCallout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18908" y="2486539"/>
            <a:ext cx="192578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9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22"/>
            <a:ext cx="12192000" cy="688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1856509" y="889171"/>
            <a:ext cx="2743200" cy="1909447"/>
          </a:xfrm>
          <a:prstGeom prst="cloudCallout">
            <a:avLst/>
          </a:prstGeom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Callout 5"/>
          <p:cNvSpPr/>
          <p:nvPr/>
        </p:nvSpPr>
        <p:spPr>
          <a:xfrm>
            <a:off x="8409708" y="-17922"/>
            <a:ext cx="2393373" cy="1177636"/>
          </a:xfrm>
          <a:prstGeom prst="cloudCallou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782048" y="114363"/>
            <a:ext cx="1648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41418" y="1260764"/>
            <a:ext cx="1717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xẩy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6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874"/>
            <a:ext cx="12191999" cy="686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24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838200" y="1274618"/>
            <a:ext cx="2680855" cy="1939637"/>
          </a:xfrm>
          <a:prstGeom prst="cloudCallout">
            <a:avLst/>
          </a:prstGeom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Callout 5"/>
          <p:cNvSpPr/>
          <p:nvPr/>
        </p:nvSpPr>
        <p:spPr>
          <a:xfrm>
            <a:off x="9466118" y="1479145"/>
            <a:ext cx="2563091" cy="1953490"/>
          </a:xfrm>
          <a:prstGeom prst="cloudCallout">
            <a:avLst/>
          </a:prstGeom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94954" y="1644271"/>
            <a:ext cx="21197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5273" y="1852307"/>
            <a:ext cx="1842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87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4812"/>
            <a:ext cx="12192000" cy="6880306"/>
          </a:xfrm>
        </p:spPr>
      </p:pic>
      <p:sp>
        <p:nvSpPr>
          <p:cNvPr id="5" name="TextBox 4"/>
          <p:cNvSpPr txBox="1"/>
          <p:nvPr/>
        </p:nvSpPr>
        <p:spPr>
          <a:xfrm>
            <a:off x="3117273" y="2022764"/>
            <a:ext cx="6303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669" y="2855691"/>
            <a:ext cx="3289300" cy="2844800"/>
          </a:xfrm>
          <a:prstGeom prst="rect">
            <a:avLst/>
          </a:prstGeom>
        </p:spPr>
      </p:pic>
      <p:pic>
        <p:nvPicPr>
          <p:cNvPr id="9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39994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50874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2855692"/>
            <a:ext cx="5636491" cy="2949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92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31"/>
            <a:ext cx="12191999" cy="6870431"/>
          </a:xfrm>
        </p:spPr>
      </p:pic>
      <p:sp>
        <p:nvSpPr>
          <p:cNvPr id="7" name="TextBox 6"/>
          <p:cNvSpPr txBox="1"/>
          <p:nvPr/>
        </p:nvSpPr>
        <p:spPr>
          <a:xfrm>
            <a:off x="1759527" y="2278390"/>
            <a:ext cx="7980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9527" y="3408218"/>
            <a:ext cx="87283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US" sz="3600" dirty="0">
              <a:solidFill>
                <a:srgbClr val="FFC000"/>
              </a:solidFill>
            </a:endParaRPr>
          </a:p>
        </p:txBody>
      </p:sp>
      <p:pic>
        <p:nvPicPr>
          <p:cNvPr id="8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042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55"/>
            <a:ext cx="12191999" cy="6860055"/>
          </a:xfrm>
        </p:spPr>
      </p:pic>
      <p:sp>
        <p:nvSpPr>
          <p:cNvPr id="6" name="TextBox 5"/>
          <p:cNvSpPr txBox="1"/>
          <p:nvPr/>
        </p:nvSpPr>
        <p:spPr>
          <a:xfrm>
            <a:off x="2230581" y="2005640"/>
            <a:ext cx="7966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814945" y="3214255"/>
            <a:ext cx="879763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land 2: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5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70120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49846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862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4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765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74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92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1"/>
            <a:ext cx="12192001" cy="6883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54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106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 descr="Ảnh0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88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583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0055"/>
          </a:xfrm>
        </p:spPr>
      </p:pic>
      <p:sp>
        <p:nvSpPr>
          <p:cNvPr id="8" name="TextBox 7"/>
          <p:cNvSpPr txBox="1"/>
          <p:nvPr/>
        </p:nvSpPr>
        <p:spPr>
          <a:xfrm>
            <a:off x="2867891" y="2036618"/>
            <a:ext cx="64061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HỎI ĐÁP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4751" y="2634897"/>
            <a:ext cx="5888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5" y="4422198"/>
            <a:ext cx="131762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563" y="4409210"/>
            <a:ext cx="13223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14" y="4371110"/>
            <a:ext cx="131286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340" y="4409210"/>
            <a:ext cx="14382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78632" y="4450773"/>
            <a:ext cx="1304925" cy="1600200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444783" y="3098759"/>
            <a:ext cx="1317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64441" y="3152464"/>
            <a:ext cx="13223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40014" y="3219667"/>
            <a:ext cx="131286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7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37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42081" y="3194912"/>
            <a:ext cx="14382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474891" y="3219667"/>
            <a:ext cx="1304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7" descr="sunflower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0874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7" descr="sunflower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282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230</Words>
  <Application>Microsoft Office PowerPoint</Application>
  <PresentationFormat>Widescreen</PresentationFormat>
  <Paragraphs>27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</cp:revision>
  <dcterms:created xsi:type="dcterms:W3CDTF">2021-09-02T09:46:34Z</dcterms:created>
  <dcterms:modified xsi:type="dcterms:W3CDTF">2022-06-07T09:08:15Z</dcterms:modified>
</cp:coreProperties>
</file>