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68" r:id="rId2"/>
    <p:sldId id="277" r:id="rId3"/>
    <p:sldId id="266" r:id="rId4"/>
    <p:sldId id="265" r:id="rId5"/>
    <p:sldId id="264" r:id="rId6"/>
    <p:sldId id="263" r:id="rId7"/>
    <p:sldId id="269" r:id="rId8"/>
    <p:sldId id="270" r:id="rId9"/>
    <p:sldId id="271" r:id="rId10"/>
    <p:sldId id="272" r:id="rId11"/>
    <p:sldId id="262" r:id="rId12"/>
    <p:sldId id="261" r:id="rId13"/>
    <p:sldId id="260" r:id="rId14"/>
    <p:sldId id="259" r:id="rId15"/>
    <p:sldId id="258" r:id="rId16"/>
    <p:sldId id="267" r:id="rId17"/>
    <p:sldId id="276" r:id="rId18"/>
    <p:sldId id="278" r:id="rId19"/>
  </p:sldIdLst>
  <p:sldSz cx="9144000" cy="6858000" type="screen4x3"/>
  <p:notesSz cx="6858000" cy="93138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01" autoAdjust="0"/>
    <p:restoredTop sz="93935" autoAdjust="0"/>
  </p:normalViewPr>
  <p:slideViewPr>
    <p:cSldViewPr>
      <p:cViewPr varScale="1">
        <p:scale>
          <a:sx n="70" d="100"/>
          <a:sy n="70" d="100"/>
        </p:scale>
        <p:origin x="132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id="{1BF22378-EDD9-49D7-8E3C-019D35FB023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2707" name="Rectangle 3">
            <a:extLst>
              <a:ext uri="{FF2B5EF4-FFF2-40B4-BE49-F238E27FC236}">
                <a16:creationId xmlns:a16="http://schemas.microsoft.com/office/drawing/2014/main" id="{B539A13C-A559-41B2-A0F3-AB5969438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2708" name="Rectangle 4">
            <a:extLst>
              <a:ext uri="{FF2B5EF4-FFF2-40B4-BE49-F238E27FC236}">
                <a16:creationId xmlns:a16="http://schemas.microsoft.com/office/drawing/2014/main" id="{E683970E-216D-4959-816B-890822AAA15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7138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2709" name="Rectangle 5">
            <a:extLst>
              <a:ext uri="{FF2B5EF4-FFF2-40B4-BE49-F238E27FC236}">
                <a16:creationId xmlns:a16="http://schemas.microsoft.com/office/drawing/2014/main" id="{1F3F3DAE-56B5-4C38-A454-513E323BE8C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47138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D365737-CB1B-41B7-BE91-4CD0118F0F36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10CB200-2075-450A-9C4F-AD831853BEA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41ED1882-EE23-4C36-AB45-E306451E578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B1B58AB4-B413-45BD-8DAD-EC0195C424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1725" y="698500"/>
            <a:ext cx="4654550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0C30F30-57FA-4C50-AB59-EAEF97BEF81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24363"/>
            <a:ext cx="5486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A5A3E749-7CCE-416E-BD2E-D15C562A9F7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7138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0122C29A-EBFA-47DA-A84C-C74E6CE763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47138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DCD5363-0A67-4B54-8742-659B2A723A5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D0C59C20-2706-4F3B-BF7D-7DD6B990A4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136A0DF-7FF7-45D6-B2BE-4B147E1A404D}" type="slidenum">
              <a:rPr lang="en-US" altLang="en-US"/>
              <a:pPr eaLnBrk="1" hangingPunct="1"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0D922F2A-0600-41FD-9902-A54A288EF91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4F1E44FA-14F8-40C2-974A-39C0C27C67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0C7EACAC-AAAB-4F89-8646-611A78D621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012B8C0-A334-48F2-B231-DFDFB33D2F9D}" type="slidenum">
              <a:rPr lang="en-US" altLang="en-US"/>
              <a:pPr eaLnBrk="1" hangingPunct="1"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00FADE5C-659E-4C4E-94E7-FF0D83803E7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E625F2AF-3DDD-40DE-91D1-3426FD23BA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84F398DA-C530-4CE3-8BDB-CCB19B813D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6E03817-F35D-45F2-A83E-9B79795B1A85}" type="slidenum">
              <a:rPr lang="en-US" altLang="en-US"/>
              <a:pPr eaLnBrk="1" hangingPunct="1"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91CB2A54-0BE4-4AB2-8622-66259E1AF7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E2D036EF-F683-4507-95C0-81E77EB818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6A4C455C-54D3-44B6-897A-B097019463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9B0175B-AE51-4140-AEB2-2BD6B533994A}" type="slidenum">
              <a:rPr lang="en-US" altLang="en-US"/>
              <a:pPr eaLnBrk="1" hangingPunct="1"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44E7B87D-F16F-4E5D-BCC3-2622629005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5F795895-0AB4-496B-A084-91DFD4CADB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83EBD6B6-F412-4C85-8F2F-6FF18504C8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328D153-3691-4C02-8BDD-406BBD36DCDB}" type="slidenum">
              <a:rPr lang="en-US" altLang="en-US"/>
              <a:pPr eaLnBrk="1" hangingPunct="1"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7BFC16A1-BD34-4CC5-A315-CED09DC52B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992E6D8A-8816-47D7-9390-EBE75132DA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E932D8D0-AB99-4090-9204-8C9E8F38F7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8CA0E37-65D2-41FC-A87A-8A1672D1BF89}" type="slidenum">
              <a:rPr lang="en-US" altLang="en-US"/>
              <a:pPr eaLnBrk="1" hangingPunct="1"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DF823975-C947-495C-9B74-6BB0509D69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EDC35BD8-2D1A-40D5-892B-FA7BD84A8D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4A6F3EE7-9E0E-4E04-AD8F-4F4AC5AD64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E9789BC-8AFD-4B80-86F6-D1A57258042A}" type="slidenum">
              <a:rPr lang="en-US" altLang="en-US"/>
              <a:pPr eaLnBrk="1" hangingPunct="1"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5C2DB821-9727-4634-B594-54F0EF127A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466F1D73-EE34-4192-A5A4-1DAF785FEB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3B5EDF5A-2FD8-483B-8D2E-45290993EC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7146B4-A2DD-43CE-8729-F3B5E78EF475}" type="slidenum">
              <a:rPr lang="en-US" altLang="en-US"/>
              <a:pPr eaLnBrk="1" hangingPunct="1"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EBAF776C-32DB-4EAF-9BFB-13E15BE3F6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85C4AE85-12F1-42E0-BCDF-514ADDA363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25CC94B1-7EEC-4F4D-AD3B-D994C80D97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55A791A-CF73-44C8-9E58-FFF769A40568}" type="slidenum">
              <a:rPr lang="en-US" altLang="en-US"/>
              <a:pPr eaLnBrk="1" hangingPunct="1"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72E064E5-CFF9-425B-8C78-8B9B21F11E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777851FA-5E33-4BA2-BC5C-A2FA8C2DA6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A610C920-454E-4C41-A6DB-BDD6BBDF7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E247C4D-F2B3-43DA-8C67-9A932B416053}" type="slidenum">
              <a:rPr lang="en-US" altLang="en-US"/>
              <a:pPr eaLnBrk="1" hangingPunct="1"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D1197AB6-DBB9-46F9-AB10-82DD75D7C4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FA184790-C3AD-4E8C-9A78-A5D1F435BE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0901F311-69B0-4C77-8A6A-BDD24B5490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44C0D32-827B-4250-A275-AC4044972576}" type="slidenum">
              <a:rPr lang="en-US" altLang="en-US"/>
              <a:pPr eaLnBrk="1" hangingPunct="1"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890C7472-4D44-4F10-8C27-F449ECD3D5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370B6B47-B425-4016-8068-71BF16B85C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D109FEB4-6D91-4A99-9E71-0065A8E1FF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6ECD2E4-2A56-4816-8A02-4DF768E5B9AB}" type="slidenum">
              <a:rPr lang="en-US" altLang="en-US"/>
              <a:pPr eaLnBrk="1" hangingPunct="1"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A7E6B4B6-5D72-4FBD-B86F-6F8A36784AD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C53DC025-733F-4DCF-AC67-5E973500FD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FD5E1470-573F-42B6-9E4C-DEA19C1F64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A48BDA2-5F91-4C16-98F7-6A8CA813FF8B}" type="slidenum">
              <a:rPr lang="en-US" altLang="en-US"/>
              <a:pPr eaLnBrk="1" hangingPunct="1"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2B2E4DE9-E888-4F60-88BF-AA57908C54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D3DB532C-F2CC-4581-B28F-7CB79CEC61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69E19398-CA16-4913-B8C2-C122F7E278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0004020-C3D9-462A-A89E-898112AE8D08}" type="slidenum">
              <a:rPr lang="en-US" altLang="en-US"/>
              <a:pPr eaLnBrk="1" hangingPunct="1"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FADEA5AD-F01F-45EB-8C2C-B4DA125718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75AA0FDC-E0C0-4E4B-BB88-72FFE16BED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8EEE25A2-ED8D-411E-9634-9B35712EB8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ED8B71B-ABF7-4204-8E2B-251FD4FC1144}" type="slidenum">
              <a:rPr lang="en-US" altLang="en-US"/>
              <a:pPr eaLnBrk="1" hangingPunct="1"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4A47BE86-705A-4111-AA80-BBC4C11195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C675CADD-49E3-45AF-8CD5-5C9BBD40B4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7801A9B6-50ED-4754-AB5C-4804B4A28F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8587A4A-36CA-4F3E-8F62-B80408B62642}" type="slidenum">
              <a:rPr lang="en-US" altLang="en-US"/>
              <a:pPr eaLnBrk="1" hangingPunct="1"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B7EB9922-CD9B-4435-AD1E-6989092120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1DA9852F-2ED1-4406-88F4-3DD03D9A56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11525224-E661-40F4-9A16-EA52FCDAD4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EA021C9-8AA1-46E5-B6B1-5D753D39D7B8}" type="slidenum">
              <a:rPr lang="en-US" altLang="en-US"/>
              <a:pPr eaLnBrk="1" hangingPunct="1"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39C33BBC-54D0-48F8-95D6-AD89DEE7E7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9127853F-AB0E-4779-A880-0A4711871C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C2BB13DB-C3FA-44FC-954A-CD2BDEE4B4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5FBAEE1-A9CF-4498-93F0-D9FACA4C2F86}" type="slidenum">
              <a:rPr lang="en-US" altLang="en-US"/>
              <a:pPr eaLnBrk="1" hangingPunct="1"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E2C9AFEF-B95C-4903-9F97-AE00E26AF9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CD97640C-31FF-403A-9C1E-E0DACE6BD5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A87A5D0-2FDB-4A5B-835B-3EA994D07D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79C9853-F051-40DC-A997-488A23F881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52EC858-F4A3-4C8C-BF0C-7093B49767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9ED109-F54E-48BC-A40A-7816C7E05E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6298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15236D4-E813-4DD0-A2E5-2F0BC11953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635FAF2-960C-42FE-AEBD-5282EF68D0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3931856-8227-401D-AA51-1FA284C7A4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0A7314-DE58-42CC-A024-055D3537B2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0987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B595295-20B1-4C34-B95C-7F21E5ADA6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F69F466-6DDF-43C5-8E29-69E1FC5B95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58B0703-FF14-4BB6-870F-B1E378C50B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41B8A8-84F4-416A-A7B9-7E2910ADA1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4111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8A23C57-C1B9-4F57-A36B-061F550A66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AB78DEA-3F37-4EBE-B538-7553874EB7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A7B909F-B9F3-4B48-BD86-E141595B3B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2341E7-C03A-4B33-80E4-D3F5C87024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7503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84DD1D1-2D74-40F7-981E-A9569C86F8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076F469-441E-4F11-904E-07DFB2210B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9E6656C-501A-4F97-A062-ED782C83F0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79F2F4-457E-4650-8629-C980EBACFB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9559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6FA8A6-EF2A-4DD9-B7EB-1958C6E2C5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F65138-7C08-4707-9DD5-7B2AF60D8A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4DDE3E-2E76-40A4-B5BD-EE719A4A40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223B32-9E7E-4EBF-926C-866F0FAF7A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0946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6F38A04-66DB-45A9-AAAB-A9B85FD77C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427B046-729D-4644-BD4E-F9674825AF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4802F96-200F-4E3B-B618-667B6CED9B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B40446-ABBF-4477-8C4A-79C81BE94D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631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EEF846A-FBE1-4707-AFA8-33F522819C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30B1DC4-967B-4BA0-81A7-BACDECB534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F810CC9-88B9-47B0-9A8E-15AD903A86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32CD21-5240-4417-87F1-EC1F70BF7F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0517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32493B2-AEFD-459C-B6A6-63CF4D9B5E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5A859AE-D674-4F34-A784-5CCB68DE71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1FEB323-2E01-4868-A939-5CADB2F084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266F49-A334-46CE-980E-B16D95E4FF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8492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EAA8E1-E81F-4071-B783-3ED661145B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4F965E-D7D2-4E27-AC4B-F429CDCD5B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1012F97-E326-46C6-B18C-9F0A1837C6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E3E40C-201A-470A-BF77-BE57C40B7A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0110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C3DE90-E0F5-4E23-91C0-6C6C785B58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8A7702-4BB8-4183-BEB8-6FAD0B28D4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92CF1A-A958-4180-9034-8CA4F44AD3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6F1CD7-1D3F-4074-9D14-4412E7AE28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255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665CE6B-AFC0-420D-95BB-EB0D1538E9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F8D9493-9AE8-4410-B2F6-AF2ABE847E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CF6EBCEC-8B9F-48C0-AE67-F17B2F9A50E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C69A203-D3D5-4490-A9BE-4E3940F0E2C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C180848B-27B1-4CAF-A24B-032584AEFEA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5DB550E-C932-4EA0-855F-1F972F343EB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5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E613CED5-A2C3-45F4-9338-A4F220BD934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10961" y="1565705"/>
            <a:ext cx="8153400" cy="2209800"/>
          </a:xfrm>
          <a:solidFill>
            <a:srgbClr val="00FFFF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Làm </a:t>
            </a:r>
            <a:r>
              <a:rPr lang="en-US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quen văn học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4400" b="1" i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Đề tài: </a:t>
            </a:r>
            <a:r>
              <a:rPr lang="en-US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/>
            </a:r>
            <a:br>
              <a:rPr lang="en-US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</a:br>
            <a:r>
              <a:rPr lang="en-US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Truyện“Món quà của cô giáo”</a:t>
            </a:r>
          </a:p>
        </p:txBody>
      </p:sp>
      <p:sp>
        <p:nvSpPr>
          <p:cNvPr id="27653" name="Rectangle 5">
            <a:extLst>
              <a:ext uri="{FF2B5EF4-FFF2-40B4-BE49-F238E27FC236}">
                <a16:creationId xmlns:a16="http://schemas.microsoft.com/office/drawing/2014/main" id="{7BADB7C9-6F5A-4B7A-8E03-E02611E5B2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919" y="4114800"/>
            <a:ext cx="5715000" cy="1066800"/>
          </a:xfrm>
          <a:prstGeom prst="rect">
            <a:avLst/>
          </a:prstGeom>
          <a:solidFill>
            <a:srgbClr val="3366FF">
              <a:alpha val="33000"/>
            </a:srgbClr>
          </a:solidFill>
          <a:ln w="95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MGB 3-4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altLang="en-US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vi-VN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 Thị Nhị</a:t>
            </a:r>
            <a:endParaRPr lang="en-US" altLang="en-US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WordArt 10">
            <a:extLst>
              <a:ext uri="{FF2B5EF4-FFF2-40B4-BE49-F238E27FC236}">
                <a16:creationId xmlns:a16="http://schemas.microsoft.com/office/drawing/2014/main" id="{AC862DB1-9AAA-47AD-A240-A52D20648EA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447800" y="762000"/>
            <a:ext cx="622458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34"/>
            <a:ext cx="101282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uild="p" animBg="1"/>
      <p:bldP spid="2765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" descr="slide 7">
            <a:extLst>
              <a:ext uri="{FF2B5EF4-FFF2-40B4-BE49-F238E27FC236}">
                <a16:creationId xmlns:a16="http://schemas.microsoft.com/office/drawing/2014/main" id="{A88F67B9-3E3D-486B-9221-ED8A008E6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Picture 7" descr="do choi">
            <a:extLst>
              <a:ext uri="{FF2B5EF4-FFF2-40B4-BE49-F238E27FC236}">
                <a16:creationId xmlns:a16="http://schemas.microsoft.com/office/drawing/2014/main" id="{214EA0FA-70D3-4776-BE9E-32D69E409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495800"/>
            <a:ext cx="2971800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8" descr="che tay">
            <a:extLst>
              <a:ext uri="{FF2B5EF4-FFF2-40B4-BE49-F238E27FC236}">
                <a16:creationId xmlns:a16="http://schemas.microsoft.com/office/drawing/2014/main" id="{B38A80DE-ED36-47CA-906B-145963F6B5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8" y="3810000"/>
            <a:ext cx="2176462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0.09583 -0.100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-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" presetID="64" presetClass="path" presetSubtype="0" accel="50000" decel="50000" autoRev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1.85185E-6 L -0.10416 -0.11204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slide 8">
            <a:extLst>
              <a:ext uri="{FF2B5EF4-FFF2-40B4-BE49-F238E27FC236}">
                <a16:creationId xmlns:a16="http://schemas.microsoft.com/office/drawing/2014/main" id="{4098EF1B-5F69-4654-9342-8C6D4E4FD8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1" name="Group 11">
            <a:extLst>
              <a:ext uri="{FF2B5EF4-FFF2-40B4-BE49-F238E27FC236}">
                <a16:creationId xmlns:a16="http://schemas.microsoft.com/office/drawing/2014/main" id="{1F75B8DB-8E34-4ADB-A67C-892CC612DECD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609600"/>
            <a:ext cx="3657600" cy="5867400"/>
            <a:chOff x="720" y="384"/>
            <a:chExt cx="2180" cy="3558"/>
          </a:xfrm>
        </p:grpSpPr>
        <p:pic>
          <p:nvPicPr>
            <p:cNvPr id="12292" name="Picture 7" descr="tay co">
              <a:extLst>
                <a:ext uri="{FF2B5EF4-FFF2-40B4-BE49-F238E27FC236}">
                  <a16:creationId xmlns:a16="http://schemas.microsoft.com/office/drawing/2014/main" id="{379878C7-53E6-4C8F-A463-E5C81B8FF7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4" y="2208"/>
              <a:ext cx="1596" cy="1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3" name="Picture 10" descr="diem noi">
              <a:extLst>
                <a:ext uri="{FF2B5EF4-FFF2-40B4-BE49-F238E27FC236}">
                  <a16:creationId xmlns:a16="http://schemas.microsoft.com/office/drawing/2014/main" id="{1FEBF3F4-9AF5-4C2C-888E-B236E474A9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24272" flipH="1">
              <a:off x="720" y="384"/>
              <a:ext cx="115" cy="2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c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2E9AD450-A527-4BE7-B54D-4D4C8993FA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>
              <a:latin typeface="Times New Roman" panose="02020603050405020304" pitchFamily="18" charset="0"/>
            </a:endParaRP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A7E9250F-F1C5-45C1-BB7A-0350A0C3E3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>
              <a:latin typeface="Times New Roman" panose="02020603050405020304" pitchFamily="18" charset="0"/>
            </a:endParaRPr>
          </a:p>
        </p:txBody>
      </p:sp>
      <p:pic>
        <p:nvPicPr>
          <p:cNvPr id="13316" name="Picture 4" descr="Untitled-5">
            <a:extLst>
              <a:ext uri="{FF2B5EF4-FFF2-40B4-BE49-F238E27FC236}">
                <a16:creationId xmlns:a16="http://schemas.microsoft.com/office/drawing/2014/main" id="{125D7F24-9E15-4A72-B5EF-677C21ED52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8229600" cy="681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33185657-F6E9-46D6-9AB1-EE9150B14F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>
              <a:latin typeface="Times New Roman" panose="02020603050405020304" pitchFamily="18" charset="0"/>
            </a:endParaRP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89574BBC-417C-486C-8B35-90281A06E3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>
              <a:latin typeface="Times New Roman" panose="02020603050405020304" pitchFamily="18" charset="0"/>
            </a:endParaRPr>
          </a:p>
        </p:txBody>
      </p:sp>
      <p:pic>
        <p:nvPicPr>
          <p:cNvPr id="11268" name="Picture 4" descr="Untitled-4">
            <a:extLst>
              <a:ext uri="{FF2B5EF4-FFF2-40B4-BE49-F238E27FC236}">
                <a16:creationId xmlns:a16="http://schemas.microsoft.com/office/drawing/2014/main" id="{B6BA61D0-F2A6-4D79-B15F-12632B5A76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0"/>
            <a:ext cx="81534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slide 9">
            <a:extLst>
              <a:ext uri="{FF2B5EF4-FFF2-40B4-BE49-F238E27FC236}">
                <a16:creationId xmlns:a16="http://schemas.microsoft.com/office/drawing/2014/main" id="{06D0EC46-8BF5-4976-833E-1B50C11DD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7" name="Group 11">
            <a:extLst>
              <a:ext uri="{FF2B5EF4-FFF2-40B4-BE49-F238E27FC236}">
                <a16:creationId xmlns:a16="http://schemas.microsoft.com/office/drawing/2014/main" id="{66A15458-19A1-4B85-BD7D-6F5CE63DC2DA}"/>
              </a:ext>
            </a:extLst>
          </p:cNvPr>
          <p:cNvGrpSpPr>
            <a:grpSpLocks/>
          </p:cNvGrpSpPr>
          <p:nvPr/>
        </p:nvGrpSpPr>
        <p:grpSpPr bwMode="auto">
          <a:xfrm>
            <a:off x="4343400" y="1828800"/>
            <a:ext cx="2562225" cy="957263"/>
            <a:chOff x="2610" y="1115"/>
            <a:chExt cx="1838" cy="687"/>
          </a:xfrm>
        </p:grpSpPr>
        <p:pic>
          <p:nvPicPr>
            <p:cNvPr id="15364" name="Picture 7" descr="hoi loi">
              <a:extLst>
                <a:ext uri="{FF2B5EF4-FFF2-40B4-BE49-F238E27FC236}">
                  <a16:creationId xmlns:a16="http://schemas.microsoft.com/office/drawing/2014/main" id="{FF11E5E9-C9B8-417A-BE48-AD8E49E4E5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0" y="1251"/>
              <a:ext cx="1101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5" name="Picture 10" descr="diem noi">
              <a:extLst>
                <a:ext uri="{FF2B5EF4-FFF2-40B4-BE49-F238E27FC236}">
                  <a16:creationId xmlns:a16="http://schemas.microsoft.com/office/drawing/2014/main" id="{C51C3243-B5CB-450B-AA5E-63801E45C0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15339">
              <a:off x="3924" y="647"/>
              <a:ext cx="55" cy="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6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4AD23573-00A0-4BEF-8D80-9AC596E08F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>
              <a:latin typeface="Times New Roman" panose="02020603050405020304" pitchFamily="18" charset="0"/>
            </a:endParaRP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D2A6D1D0-C031-41B4-B1E6-67C38A0DD2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>
              <a:latin typeface="Times New Roman" panose="02020603050405020304" pitchFamily="18" charset="0"/>
            </a:endParaRPr>
          </a:p>
        </p:txBody>
      </p:sp>
      <p:pic>
        <p:nvPicPr>
          <p:cNvPr id="7172" name="Picture 4" descr="Untitled-2">
            <a:extLst>
              <a:ext uri="{FF2B5EF4-FFF2-40B4-BE49-F238E27FC236}">
                <a16:creationId xmlns:a16="http://schemas.microsoft.com/office/drawing/2014/main" id="{3BE43E79-F89A-4D26-BBAD-481CA8696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763000" cy="683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6" descr="slide 9c">
            <a:extLst>
              <a:ext uri="{FF2B5EF4-FFF2-40B4-BE49-F238E27FC236}">
                <a16:creationId xmlns:a16="http://schemas.microsoft.com/office/drawing/2014/main" id="{A4413A07-4154-4E06-B88A-996593ADA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9" descr="tay trai">
            <a:extLst>
              <a:ext uri="{FF2B5EF4-FFF2-40B4-BE49-F238E27FC236}">
                <a16:creationId xmlns:a16="http://schemas.microsoft.com/office/drawing/2014/main" id="{6609910C-0127-463C-ACED-383A43EBF0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295400"/>
            <a:ext cx="15494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15" name="Group 15">
            <a:extLst>
              <a:ext uri="{FF2B5EF4-FFF2-40B4-BE49-F238E27FC236}">
                <a16:creationId xmlns:a16="http://schemas.microsoft.com/office/drawing/2014/main" id="{FAABA12C-B1B6-4448-8402-C8CA584E5C54}"/>
              </a:ext>
            </a:extLst>
          </p:cNvPr>
          <p:cNvGrpSpPr>
            <a:grpSpLocks/>
          </p:cNvGrpSpPr>
          <p:nvPr/>
        </p:nvGrpSpPr>
        <p:grpSpPr bwMode="auto">
          <a:xfrm>
            <a:off x="3505200" y="2811463"/>
            <a:ext cx="3886200" cy="1303337"/>
            <a:chOff x="2208" y="1771"/>
            <a:chExt cx="2448" cy="821"/>
          </a:xfrm>
        </p:grpSpPr>
        <p:pic>
          <p:nvPicPr>
            <p:cNvPr id="17416" name="Picture 7" descr="xe 1">
              <a:extLst>
                <a:ext uri="{FF2B5EF4-FFF2-40B4-BE49-F238E27FC236}">
                  <a16:creationId xmlns:a16="http://schemas.microsoft.com/office/drawing/2014/main" id="{2653C779-E388-48CF-9C2D-C897C31842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" y="1771"/>
              <a:ext cx="1307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7" name="Picture 10" descr="diem noi">
              <a:extLst>
                <a:ext uri="{FF2B5EF4-FFF2-40B4-BE49-F238E27FC236}">
                  <a16:creationId xmlns:a16="http://schemas.microsoft.com/office/drawing/2014/main" id="{712E6B63-A1A3-4B11-9AFF-8E67E1CA0B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811854">
              <a:off x="3982" y="1377"/>
              <a:ext cx="72" cy="1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21" name="Group 21">
            <a:extLst>
              <a:ext uri="{FF2B5EF4-FFF2-40B4-BE49-F238E27FC236}">
                <a16:creationId xmlns:a16="http://schemas.microsoft.com/office/drawing/2014/main" id="{729D24D9-1F11-423D-B073-1B4F9840ECCA}"/>
              </a:ext>
            </a:extLst>
          </p:cNvPr>
          <p:cNvGrpSpPr>
            <a:grpSpLocks/>
          </p:cNvGrpSpPr>
          <p:nvPr/>
        </p:nvGrpSpPr>
        <p:grpSpPr bwMode="auto">
          <a:xfrm>
            <a:off x="347663" y="6097588"/>
            <a:ext cx="1798637" cy="684212"/>
            <a:chOff x="240" y="3841"/>
            <a:chExt cx="1133" cy="431"/>
          </a:xfrm>
        </p:grpSpPr>
        <p:pic>
          <p:nvPicPr>
            <p:cNvPr id="17414" name="Picture 17" descr="chiếc giay">
              <a:extLst>
                <a:ext uri="{FF2B5EF4-FFF2-40B4-BE49-F238E27FC236}">
                  <a16:creationId xmlns:a16="http://schemas.microsoft.com/office/drawing/2014/main" id="{D4B555AD-7411-4427-9728-9217362D95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3841"/>
              <a:ext cx="720" cy="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5" name="Picture 20" descr="diem noi">
              <a:extLst>
                <a:ext uri="{FF2B5EF4-FFF2-40B4-BE49-F238E27FC236}">
                  <a16:creationId xmlns:a16="http://schemas.microsoft.com/office/drawing/2014/main" id="{F668AFA0-94A9-499C-87E8-CAEEB1135F96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811854">
              <a:off x="1077" y="3639"/>
              <a:ext cx="84" cy="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6" dur="5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8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4">
            <a:extLst>
              <a:ext uri="{FF2B5EF4-FFF2-40B4-BE49-F238E27FC236}">
                <a16:creationId xmlns:a16="http://schemas.microsoft.com/office/drawing/2014/main" id="{82873055-0556-4650-814C-2B797BA3697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447800" y="2590800"/>
            <a:ext cx="6224588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trò chơi:</a:t>
            </a:r>
          </a:p>
          <a:p>
            <a:pPr algn="ctr"/>
            <a:r>
              <a:rPr lang="vi-VN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Ghép tranh hóa thân theo nhân vật</a:t>
            </a:r>
            <a:endParaRPr lang="en-US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66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B4730227-95B1-434E-B71C-52440CB4DB1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143000" y="3048000"/>
            <a:ext cx="7239000" cy="990600"/>
          </a:xfrm>
          <a:solidFill>
            <a:srgbClr val="00FFFF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C</a:t>
            </a:r>
            <a:r>
              <a:rPr lang="vi-VN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ả</a:t>
            </a:r>
            <a:r>
              <a:rPr 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m </a:t>
            </a:r>
            <a:r>
              <a:rPr lang="vi-VN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ơ</a:t>
            </a:r>
            <a:r>
              <a:rPr 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n qu</a:t>
            </a:r>
            <a:r>
              <a:rPr lang="vi-VN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ý</a:t>
            </a:r>
            <a:r>
              <a:rPr 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 c</a:t>
            </a:r>
            <a:r>
              <a:rPr lang="vi-VN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ô</a:t>
            </a:r>
            <a:r>
              <a:rPr 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 </a:t>
            </a:r>
            <a:r>
              <a:rPr lang="vi-VN" sz="44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đã đến dự</a:t>
            </a:r>
            <a:endParaRPr lang="en-US" sz="44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/>
            </a:endParaRPr>
          </a:p>
        </p:txBody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id="{DAB0F3F4-CCB3-42B7-ABFC-E4536EB87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4953000"/>
            <a:ext cx="5715000" cy="762000"/>
          </a:xfrm>
          <a:prstGeom prst="rect">
            <a:avLst/>
          </a:prstGeom>
          <a:solidFill>
            <a:srgbClr val="3366FF">
              <a:alpha val="33000"/>
            </a:srgbClr>
          </a:solidFill>
          <a:ln w="9525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32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Ch</a:t>
            </a:r>
            <a:r>
              <a:rPr lang="vi-VN" sz="32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ú</a:t>
            </a:r>
            <a:r>
              <a:rPr lang="en-US" sz="32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c c</a:t>
            </a:r>
            <a:r>
              <a:rPr lang="vi-VN" sz="32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á</a:t>
            </a:r>
            <a:r>
              <a:rPr lang="en-US" sz="32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c ch</a:t>
            </a:r>
            <a:r>
              <a:rPr lang="vi-VN" sz="32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á</a:t>
            </a:r>
            <a:r>
              <a:rPr lang="en-US" sz="32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u ch</a:t>
            </a:r>
            <a:r>
              <a:rPr lang="vi-VN" sz="32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ă</a:t>
            </a:r>
            <a:r>
              <a:rPr lang="en-US" sz="32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m ngoan</a:t>
            </a:r>
          </a:p>
        </p:txBody>
      </p:sp>
      <p:sp>
        <p:nvSpPr>
          <p:cNvPr id="19460" name="WordArt 4">
            <a:extLst>
              <a:ext uri="{FF2B5EF4-FFF2-40B4-BE49-F238E27FC236}">
                <a16:creationId xmlns:a16="http://schemas.microsoft.com/office/drawing/2014/main" id="{0D75C9F6-9D88-4CC7-BA7C-9885C4C3C29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447800" y="533400"/>
            <a:ext cx="6224588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Buổi học đã kết thúc</a:t>
            </a:r>
            <a:endParaRPr lang="en-US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6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65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build="p" animBg="1"/>
      <p:bldP spid="706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A3D7124B-5735-48FB-B5B0-EE57C2A9A4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MÓN QUÀ CỦA CÔ GIÁO</a:t>
            </a:r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413139AE-2A95-4445-B224-1FC76BD5CA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2590800" cy="685800"/>
          </a:xfrm>
          <a:solidFill>
            <a:srgbClr val="FFFF00">
              <a:alpha val="66000"/>
            </a:srgbClr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Câu chuyện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86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6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0" descr="slide 1">
            <a:extLst>
              <a:ext uri="{FF2B5EF4-FFF2-40B4-BE49-F238E27FC236}">
                <a16:creationId xmlns:a16="http://schemas.microsoft.com/office/drawing/2014/main" id="{8559F02E-70F2-4B03-ACE4-AE8F85077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36513"/>
            <a:ext cx="9144001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65" name="Group 13">
            <a:extLst>
              <a:ext uri="{FF2B5EF4-FFF2-40B4-BE49-F238E27FC236}">
                <a16:creationId xmlns:a16="http://schemas.microsoft.com/office/drawing/2014/main" id="{B740BDFA-B983-4BEC-9423-53CCBC00A712}"/>
              </a:ext>
            </a:extLst>
          </p:cNvPr>
          <p:cNvGrpSpPr>
            <a:grpSpLocks/>
          </p:cNvGrpSpPr>
          <p:nvPr/>
        </p:nvGrpSpPr>
        <p:grpSpPr bwMode="auto">
          <a:xfrm>
            <a:off x="4419600" y="2057400"/>
            <a:ext cx="1446213" cy="1447800"/>
            <a:chOff x="2784" y="1296"/>
            <a:chExt cx="911" cy="912"/>
          </a:xfrm>
        </p:grpSpPr>
        <p:pic>
          <p:nvPicPr>
            <p:cNvPr id="4104" name="Picture 8" descr="tay phai">
              <a:extLst>
                <a:ext uri="{FF2B5EF4-FFF2-40B4-BE49-F238E27FC236}">
                  <a16:creationId xmlns:a16="http://schemas.microsoft.com/office/drawing/2014/main" id="{9C4AD212-3814-40D7-97BB-62B1AD9202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1655"/>
              <a:ext cx="858" cy="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5" name="Picture 11" descr="diem noi">
              <a:extLst>
                <a:ext uri="{FF2B5EF4-FFF2-40B4-BE49-F238E27FC236}">
                  <a16:creationId xmlns:a16="http://schemas.microsoft.com/office/drawing/2014/main" id="{927E049F-DE91-4A4D-A158-72041AF317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5066">
              <a:off x="3648" y="1296"/>
              <a:ext cx="47" cy="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00" name="Picture 7" descr="nguoi co giao">
            <a:extLst>
              <a:ext uri="{FF2B5EF4-FFF2-40B4-BE49-F238E27FC236}">
                <a16:creationId xmlns:a16="http://schemas.microsoft.com/office/drawing/2014/main" id="{049A17EB-7DCD-4229-B6AE-9FB222121E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590800"/>
            <a:ext cx="685800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64" name="Group 12">
            <a:extLst>
              <a:ext uri="{FF2B5EF4-FFF2-40B4-BE49-F238E27FC236}">
                <a16:creationId xmlns:a16="http://schemas.microsoft.com/office/drawing/2014/main" id="{9A0F686F-8C9E-49F8-A9F5-B91D6526E2F5}"/>
              </a:ext>
            </a:extLst>
          </p:cNvPr>
          <p:cNvGrpSpPr>
            <a:grpSpLocks/>
          </p:cNvGrpSpPr>
          <p:nvPr/>
        </p:nvGrpSpPr>
        <p:grpSpPr bwMode="auto">
          <a:xfrm>
            <a:off x="4953000" y="1304925"/>
            <a:ext cx="1549400" cy="2809875"/>
            <a:chOff x="3083" y="880"/>
            <a:chExt cx="976" cy="1770"/>
          </a:xfrm>
        </p:grpSpPr>
        <p:pic>
          <p:nvPicPr>
            <p:cNvPr id="4102" name="Picture 9" descr="tay trai">
              <a:extLst>
                <a:ext uri="{FF2B5EF4-FFF2-40B4-BE49-F238E27FC236}">
                  <a16:creationId xmlns:a16="http://schemas.microsoft.com/office/drawing/2014/main" id="{B751C110-2C6D-4306-90A8-677FD6A0A7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3" y="1632"/>
              <a:ext cx="976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3" name="Picture 6" descr="diem noi">
              <a:extLst>
                <a:ext uri="{FF2B5EF4-FFF2-40B4-BE49-F238E27FC236}">
                  <a16:creationId xmlns:a16="http://schemas.microsoft.com/office/drawing/2014/main" id="{6D52428A-8A6B-4021-8CED-4818783E40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5066">
              <a:off x="3984" y="880"/>
              <a:ext cx="55" cy="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6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" presetID="8" presetClass="emph" presetSubtype="0" repeatCount="3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slide 2">
            <a:extLst>
              <a:ext uri="{FF2B5EF4-FFF2-40B4-BE49-F238E27FC236}">
                <a16:creationId xmlns:a16="http://schemas.microsoft.com/office/drawing/2014/main" id="{44FEC366-6F85-47E3-A3A5-9862ADECD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hat">
            <a:extLst>
              <a:ext uri="{FF2B5EF4-FFF2-40B4-BE49-F238E27FC236}">
                <a16:creationId xmlns:a16="http://schemas.microsoft.com/office/drawing/2014/main" id="{09509294-0F38-4FDA-BB84-9AF0C9CEFD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938" y="2306638"/>
            <a:ext cx="2743200" cy="188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 descr="mua">
            <a:extLst>
              <a:ext uri="{FF2B5EF4-FFF2-40B4-BE49-F238E27FC236}">
                <a16:creationId xmlns:a16="http://schemas.microsoft.com/office/drawing/2014/main" id="{C5C2EC28-1679-457A-9E32-4240A401A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057400"/>
            <a:ext cx="272415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1.11111E-6 L -1.11022E-16 0.026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2.65896E-6 C 0.00468 -0.00601 0.00972 -0.01087 0.0144 -0.01688 C 0.01961 -0.01618 0.02499 -0.01457 0.0302 -0.0148 C 0.0559 -0.01642 0.04027 -0.0222 0.05242 -0.01688 C 0.06145 -0.02474 0.06909 -0.03537 0.07951 -0.04023 C 0.08228 -0.03954 0.09791 -0.03561 0.09999 -0.03584 C 0.10156 -0.03607 0.10208 -0.03907 0.10329 -0.04023 C 0.11058 -0.0474 0.11197 -0.04809 0.11909 -0.05272 C 0.12812 -0.0504 0.13732 -0.04809 0.14617 -0.04439 C 0.14722 -0.04231 0.14774 -0.03931 0.1493 -0.03792 C 0.15208 -0.03561 0.15885 -0.03376 0.15885 -0.03376 C 0.16041 -0.03237 0.16163 -0.03075 0.16336 -0.02959 C 0.1651 -0.02867 0.16701 -0.02867 0.1684 -0.02751 C 0.16944 -0.02636 0.17031 -0.02428 0.17135 -0.02312 C 0.18072 -0.01387 0.17864 -0.01572 0.18732 -0.01272 C 0.19531 -0.00208 0.19617 0.01665 0.20173 0.0296 C 0.20364 0.03399 0.20676 0.03746 0.20798 0.04231 C 0.2085 0.04439 0.2085 0.04671 0.20954 0.04856 C 0.21614 0.06012 0.22482 0.06752 0.23333 0.07607 C 0.23749 0.09226 0.23663 0.11491 0.24774 0.12486 C 0.25138 0.13226 0.25399 0.13665 0.26041 0.13965 C 0.26145 0.14173 0.26215 0.14405 0.26353 0.1459 C 0.26492 0.14775 0.26718 0.14798 0.2684 0.15006 C 0.27065 0.15376 0.27117 0.15884 0.27308 0.16278 C 0.27152 0.16925 0.2684 0.19214 0.26041 0.19445 C 0.25468 0.19607 0.24878 0.19584 0.24288 0.19653 C 0.23454 0.20069 0.22603 0.20139 0.21753 0.20509 C 0.21145 0.20763 0.21076 0.21526 0.20642 0.21989 C 0.19722 0.23006 0.17933 0.23075 0.1684 0.2326 C 0.16631 0.23399 0.1644 0.2363 0.1618 0.23676 C 0.16041 0.23699 0.15885 0.23445 0.15728 0.23468 C 0.15329 0.23538 0.14999 0.23931 0.14617 0.24093 C 0.13906 0.25041 0.1269 0.25156 0.11753 0.25572 C 0.11649 0.25711 0.11597 0.26058 0.1144 0.26012 C 0.10833 0.2585 0.09288 0.24393 0.08732 0.23884 C 0.08454 0.22752 0.08211 0.23468 0.07777 0.22613 C 0.07656 0.22358 0.07621 0.22012 0.07465 0.2178 C 0.07274 0.2148 0.06631 0.20948 0.06353 0.20717 C 0.0493 0.21341 0.06753 0.2074 0.05555 0.20509 C 0.04253 0.20254 0.02916 0.20231 0.01597 0.20093 C 0.00798 0.19376 0.01215 0.19861 0.00485 0.18405 C 0.00156 0.17734 -0.00313 0.17549 -0.00782 0.17133 C -0.01216 0.1674 -0.01737 0.15445 -0.01737 0.15445 C -0.01581 0.1459 -0.01563 0.1348 -0.01268 0.12694 C -0.01199 0.12509 -0.01025 0.12439 -0.00938 0.12254 C -0.00469 0.11214 -0.00313 0.1015 0.00329 0.09295 C 0.00555 0.08093 0.00885 0.06913 0.0111 0.05711 C 0.00347 0.05017 0.00815 0.05619 0.00329 0.04231 C 0.00138 0.03653 -0.00313 0.02543 -0.00313 0.02543 C 0.00051 0.01064 0.00103 0.01688 -0.00157 0.00647 C 0.00121 0.00278 0.01163 -0.01503 -5.55556E-6 -2.65896E-6 Z " pathEditMode="relative" ptsTypes="fffffffffffffffffffffffffffffffffffffffffffffffffff">
                                      <p:cBhvr>
                                        <p:cTn id="8" dur="10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85B3CB34-E5ED-4E6C-97FF-098F2EEAFF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>
              <a:latin typeface="Times New Roman" panose="02020603050405020304" pitchFamily="18" charset="0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F842CBD6-DBBF-4F57-80FB-514D6F67F5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>
              <a:latin typeface="Times New Roman" panose="02020603050405020304" pitchFamily="18" charset="0"/>
            </a:endParaRPr>
          </a:p>
        </p:txBody>
      </p:sp>
      <p:pic>
        <p:nvPicPr>
          <p:cNvPr id="19460" name="Picture 4" descr="Untitled-8">
            <a:extLst>
              <a:ext uri="{FF2B5EF4-FFF2-40B4-BE49-F238E27FC236}">
                <a16:creationId xmlns:a16="http://schemas.microsoft.com/office/drawing/2014/main" id="{B333BD6F-DB9F-46E5-AA3E-6B2C3FDB3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0"/>
            <a:ext cx="815340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7" descr="slide 3">
            <a:extLst>
              <a:ext uri="{FF2B5EF4-FFF2-40B4-BE49-F238E27FC236}">
                <a16:creationId xmlns:a16="http://schemas.microsoft.com/office/drawing/2014/main" id="{92ABB484-5871-48E9-8974-028172103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46275"/>
            <a:ext cx="5510213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8" descr="meo khoang 2">
            <a:extLst>
              <a:ext uri="{FF2B5EF4-FFF2-40B4-BE49-F238E27FC236}">
                <a16:creationId xmlns:a16="http://schemas.microsoft.com/office/drawing/2014/main" id="{88307931-9F46-4DC4-81F0-17F2B36F1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249613"/>
            <a:ext cx="3470275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21" name="Group 13">
            <a:extLst>
              <a:ext uri="{FF2B5EF4-FFF2-40B4-BE49-F238E27FC236}">
                <a16:creationId xmlns:a16="http://schemas.microsoft.com/office/drawing/2014/main" id="{83822400-8EED-4870-9A23-07F2FEF730CE}"/>
              </a:ext>
            </a:extLst>
          </p:cNvPr>
          <p:cNvGrpSpPr>
            <a:grpSpLocks/>
          </p:cNvGrpSpPr>
          <p:nvPr/>
        </p:nvGrpSpPr>
        <p:grpSpPr bwMode="auto">
          <a:xfrm>
            <a:off x="5867400" y="2320925"/>
            <a:ext cx="2003425" cy="5146675"/>
            <a:chOff x="3696" y="1462"/>
            <a:chExt cx="1262" cy="3242"/>
          </a:xfrm>
        </p:grpSpPr>
        <p:pic>
          <p:nvPicPr>
            <p:cNvPr id="7174" name="Picture 9" descr="meo khoang 1">
              <a:extLst>
                <a:ext uri="{FF2B5EF4-FFF2-40B4-BE49-F238E27FC236}">
                  <a16:creationId xmlns:a16="http://schemas.microsoft.com/office/drawing/2014/main" id="{1E94991E-558E-4B8B-95CB-C7AFBDA6B8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lum bright="-8000" contras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96" y="1462"/>
              <a:ext cx="1262" cy="2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5" name="Picture 12" descr="diem noi">
              <a:extLst>
                <a:ext uri="{FF2B5EF4-FFF2-40B4-BE49-F238E27FC236}">
                  <a16:creationId xmlns:a16="http://schemas.microsoft.com/office/drawing/2014/main" id="{62A35A73-DD16-4151-ACB0-68D306F80A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5066">
              <a:off x="4128" y="3712"/>
              <a:ext cx="55" cy="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173" name="Picture 6" descr="nen 2">
            <a:extLst>
              <a:ext uri="{FF2B5EF4-FFF2-40B4-BE49-F238E27FC236}">
                <a16:creationId xmlns:a16="http://schemas.microsoft.com/office/drawing/2014/main" id="{B93F2A95-B373-46EA-891E-079D7D7E02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38800"/>
            <a:ext cx="9144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5 0.02222 L 0.00156 0.0414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" y="94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0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01111 L -0.02622 0.0196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9" y="41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5" dur="2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40741E-7 L -0.05642 0.2057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1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slide 4">
            <a:extLst>
              <a:ext uri="{FF2B5EF4-FFF2-40B4-BE49-F238E27FC236}">
                <a16:creationId xmlns:a16="http://schemas.microsoft.com/office/drawing/2014/main" id="{C899AF41-16D2-4A0F-9E85-51D80FC2A0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0"/>
            <a:ext cx="8534400" cy="683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8" name="Picture 12" descr="tay co giao">
            <a:extLst>
              <a:ext uri="{FF2B5EF4-FFF2-40B4-BE49-F238E27FC236}">
                <a16:creationId xmlns:a16="http://schemas.microsoft.com/office/drawing/2014/main" id="{019E34D1-936D-41D5-9703-38EC5BD8BB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57600"/>
            <a:ext cx="1981200" cy="111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11" descr="tay che">
            <a:extLst>
              <a:ext uri="{FF2B5EF4-FFF2-40B4-BE49-F238E27FC236}">
                <a16:creationId xmlns:a16="http://schemas.microsoft.com/office/drawing/2014/main" id="{C4F091C4-F3A0-4DDF-9044-1D4DA4486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75" y="3282950"/>
            <a:ext cx="174942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6" name="Group 10">
            <a:extLst>
              <a:ext uri="{FF2B5EF4-FFF2-40B4-BE49-F238E27FC236}">
                <a16:creationId xmlns:a16="http://schemas.microsoft.com/office/drawing/2014/main" id="{F0F4572E-39FC-4954-AFA7-CDB14CBBDAB2}"/>
              </a:ext>
            </a:extLst>
          </p:cNvPr>
          <p:cNvGrpSpPr>
            <a:grpSpLocks/>
          </p:cNvGrpSpPr>
          <p:nvPr/>
        </p:nvGrpSpPr>
        <p:grpSpPr bwMode="auto">
          <a:xfrm>
            <a:off x="2971800" y="2416175"/>
            <a:ext cx="2638425" cy="1289050"/>
            <a:chOff x="1872" y="1522"/>
            <a:chExt cx="1662" cy="812"/>
          </a:xfrm>
        </p:grpSpPr>
        <p:pic>
          <p:nvPicPr>
            <p:cNvPr id="8198" name="Picture 6" descr="khoc">
              <a:extLst>
                <a:ext uri="{FF2B5EF4-FFF2-40B4-BE49-F238E27FC236}">
                  <a16:creationId xmlns:a16="http://schemas.microsoft.com/office/drawing/2014/main" id="{33BEAE35-5FEC-4401-B4F2-039EED29E1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8" y="1522"/>
              <a:ext cx="856" cy="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9" name="Picture 9" descr="diem noi">
              <a:extLst>
                <a:ext uri="{FF2B5EF4-FFF2-40B4-BE49-F238E27FC236}">
                  <a16:creationId xmlns:a16="http://schemas.microsoft.com/office/drawing/2014/main" id="{F3885D4C-DA98-43F3-8172-055482028F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6019944">
              <a:off x="2340" y="1740"/>
              <a:ext cx="55" cy="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85185E-6 L -0.04167 0.032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slide 5">
            <a:extLst>
              <a:ext uri="{FF2B5EF4-FFF2-40B4-BE49-F238E27FC236}">
                <a16:creationId xmlns:a16="http://schemas.microsoft.com/office/drawing/2014/main" id="{8798C182-24EF-4507-B1A1-798EAD6F2D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4000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55" name="Group 11">
            <a:extLst>
              <a:ext uri="{FF2B5EF4-FFF2-40B4-BE49-F238E27FC236}">
                <a16:creationId xmlns:a16="http://schemas.microsoft.com/office/drawing/2014/main" id="{DA0E76AD-09A8-4C16-838C-696A7A440E72}"/>
              </a:ext>
            </a:extLst>
          </p:cNvPr>
          <p:cNvGrpSpPr>
            <a:grpSpLocks/>
          </p:cNvGrpSpPr>
          <p:nvPr/>
        </p:nvGrpSpPr>
        <p:grpSpPr bwMode="auto">
          <a:xfrm>
            <a:off x="4343400" y="685800"/>
            <a:ext cx="1066800" cy="2667000"/>
            <a:chOff x="2525" y="432"/>
            <a:chExt cx="883" cy="1680"/>
          </a:xfrm>
        </p:grpSpPr>
        <p:pic>
          <p:nvPicPr>
            <p:cNvPr id="9220" name="Picture 6" descr="be ngoan">
              <a:extLst>
                <a:ext uri="{FF2B5EF4-FFF2-40B4-BE49-F238E27FC236}">
                  <a16:creationId xmlns:a16="http://schemas.microsoft.com/office/drawing/2014/main" id="{35BCF1C2-235C-422D-9A3B-D58EABABC1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5" y="432"/>
              <a:ext cx="883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1" name="Picture 9" descr="diem noi">
              <a:extLst>
                <a:ext uri="{FF2B5EF4-FFF2-40B4-BE49-F238E27FC236}">
                  <a16:creationId xmlns:a16="http://schemas.microsoft.com/office/drawing/2014/main" id="{DCF41AD5-13FF-4B46-AD7B-9E2510B673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903121">
              <a:off x="3312" y="1443"/>
              <a:ext cx="48" cy="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4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17523649-0379-48AE-8719-6127AAEB0B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altLang="en-US">
              <a:latin typeface="Times New Roman" panose="02020603050405020304" pitchFamily="18" charset="0"/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F05F6D9B-76D0-43C7-9663-A1312AF5C7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vi-VN" altLang="en-US">
              <a:latin typeface="Times New Roman" panose="02020603050405020304" pitchFamily="18" charset="0"/>
            </a:endParaRPr>
          </a:p>
        </p:txBody>
      </p:sp>
      <p:pic>
        <p:nvPicPr>
          <p:cNvPr id="33796" name="Picture 4" descr="IMG_0014">
            <a:extLst>
              <a:ext uri="{FF2B5EF4-FFF2-40B4-BE49-F238E27FC236}">
                <a16:creationId xmlns:a16="http://schemas.microsoft.com/office/drawing/2014/main" id="{93CA5ADB-E5AB-4FC5-967D-E5FAA1548F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81534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84</Words>
  <Application>Microsoft Office PowerPoint</Application>
  <PresentationFormat>On-screen Show (4:3)</PresentationFormat>
  <Paragraphs>29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Times New Roman</vt:lpstr>
      <vt:lpstr>Default Design</vt:lpstr>
      <vt:lpstr>PowerPoint Presentation</vt:lpstr>
      <vt:lpstr>MÓN QUÀ CỦA CÔ GIÁO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Admin</cp:lastModifiedBy>
  <cp:revision>48</cp:revision>
  <cp:lastPrinted>2015-10-12T16:20:56Z</cp:lastPrinted>
  <dcterms:created xsi:type="dcterms:W3CDTF">2009-06-14T10:18:10Z</dcterms:created>
  <dcterms:modified xsi:type="dcterms:W3CDTF">2022-05-21T22:24:33Z</dcterms:modified>
</cp:coreProperties>
</file>