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5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8" r:id="rId12"/>
    <p:sldId id="270" r:id="rId13"/>
    <p:sldId id="271" r:id="rId14"/>
    <p:sldId id="272" r:id="rId15"/>
    <p:sldId id="273" r:id="rId16"/>
    <p:sldId id="276" r:id="rId17"/>
    <p:sldId id="275" r:id="rId18"/>
    <p:sldId id="277" r:id="rId19"/>
    <p:sldId id="284" r:id="rId20"/>
    <p:sldId id="282" r:id="rId21"/>
    <p:sldId id="268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4C614-AE58-4D1C-9FC7-DD8582758142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63967-E4DB-469F-9D4E-A930AF1926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2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623E1-A994-4F45-B3F4-006859DBDF17}" type="datetimeFigureOut">
              <a:rPr lang="en-US" smtClean="0"/>
              <a:pPr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F8A99-EC97-4EDA-B6A9-63A3307C2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6.gif"/><Relationship Id="rId7" Type="http://schemas.openxmlformats.org/officeDocument/2006/relationships/slide" Target="slide1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9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audio" Target="../media/audio4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9.jpeg"/><Relationship Id="rId4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1.jpeg"/><Relationship Id="rId4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2.jpeg"/><Relationship Id="rId4" Type="http://schemas.openxmlformats.org/officeDocument/2006/relationships/audio" Target="../media/audio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13.jpeg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80" b="7771"/>
          <a:stretch/>
        </p:blipFill>
        <p:spPr bwMode="auto">
          <a:xfrm>
            <a:off x="0" y="8351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0"/>
            <a:ext cx="1919654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C621E0-9B7A-4D22-89BC-BAA1023DF0E3}"/>
              </a:ext>
            </a:extLst>
          </p:cNvPr>
          <p:cNvSpPr txBox="1"/>
          <p:nvPr/>
        </p:nvSpPr>
        <p:spPr>
          <a:xfrm>
            <a:off x="838200" y="571500"/>
            <a:ext cx="7848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TR</a:t>
            </a: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 MẦM NON THẠCH CẦU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50F972-FB2D-4DE1-A685-707DB4C8B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628" y="1465385"/>
            <a:ext cx="1905000" cy="1905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9E8037-C1EE-4E30-8075-03A3B678B3A6}"/>
              </a:ext>
            </a:extLst>
          </p:cNvPr>
          <p:cNvSpPr txBox="1"/>
          <p:nvPr/>
        </p:nvSpPr>
        <p:spPr>
          <a:xfrm>
            <a:off x="2133600" y="3581400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B5A1D8-4E40-4E73-93C0-8EBFC9B23162}"/>
              </a:ext>
            </a:extLst>
          </p:cNvPr>
          <p:cNvSpPr txBox="1"/>
          <p:nvPr/>
        </p:nvSpPr>
        <p:spPr>
          <a:xfrm>
            <a:off x="2420815" y="4315635"/>
            <a:ext cx="510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Th</a:t>
            </a:r>
            <a:r>
              <a:rPr lang="vi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</a:p>
          <a:p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MGB 3-4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</a:p>
        </p:txBody>
      </p:sp>
    </p:spTree>
    <p:extLst>
      <p:ext uri="{BB962C8B-B14F-4D97-AF65-F5344CB8AC3E}">
        <p14:creationId xmlns:p14="http://schemas.microsoft.com/office/powerpoint/2010/main" val="255378199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uyen-tho-32-359x2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5410200"/>
            <a:ext cx="72330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953573cxnlnfqyk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09600"/>
            <a:ext cx="8610599" cy="25190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54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54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3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Oval 12">
            <a:hlinkClick r:id="rId4" action="ppaction://hlinksldjump"/>
          </p:cNvPr>
          <p:cNvSpPr/>
          <p:nvPr/>
        </p:nvSpPr>
        <p:spPr>
          <a:xfrm>
            <a:off x="0" y="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4" name="Oval 23">
            <a:hlinkClick r:id="rId5" action="ppaction://hlinksldjump"/>
          </p:cNvPr>
          <p:cNvSpPr/>
          <p:nvPr/>
        </p:nvSpPr>
        <p:spPr>
          <a:xfrm>
            <a:off x="0" y="2286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5" name="Oval 24">
            <a:hlinkClick r:id="rId6" action="ppaction://hlinksldjump"/>
          </p:cNvPr>
          <p:cNvSpPr/>
          <p:nvPr/>
        </p:nvSpPr>
        <p:spPr>
          <a:xfrm>
            <a:off x="0" y="4572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Oval 25">
            <a:hlinkClick r:id="rId7" action="ppaction://hlinksldjump"/>
          </p:cNvPr>
          <p:cNvSpPr/>
          <p:nvPr/>
        </p:nvSpPr>
        <p:spPr>
          <a:xfrm>
            <a:off x="4572000" y="4572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7" name="Oval 26">
            <a:hlinkClick r:id="rId8" action="ppaction://hlinksldjump"/>
          </p:cNvPr>
          <p:cNvSpPr/>
          <p:nvPr/>
        </p:nvSpPr>
        <p:spPr>
          <a:xfrm>
            <a:off x="4572000" y="228600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8" name="Oval 27">
            <a:hlinkClick r:id="rId9" action="ppaction://hlinksldjump"/>
          </p:cNvPr>
          <p:cNvSpPr/>
          <p:nvPr/>
        </p:nvSpPr>
        <p:spPr>
          <a:xfrm>
            <a:off x="4572000" y="0"/>
            <a:ext cx="4572000" cy="2286000"/>
          </a:xfrm>
          <a:prstGeom prst="ellips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0" b="1" dirty="0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09600"/>
            <a:ext cx="83503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Heptagon 4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Heptagon 5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Explosion 1 9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>
                <a:solidFill>
                  <a:srgbClr val="FF0000"/>
                </a:solidFill>
              </a:rPr>
              <a:t>Hết</a:t>
            </a:r>
            <a:r>
              <a:rPr lang="en-US" sz="5000" b="1" dirty="0"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953000"/>
            <a:ext cx="58223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7030A0"/>
                </a:solidFill>
              </a:rPr>
              <a:t>Bài</a:t>
            </a:r>
            <a:r>
              <a:rPr lang="en-US" sz="4000" b="1" dirty="0">
                <a:solidFill>
                  <a:srgbClr val="7030A0"/>
                </a:solidFill>
              </a:rPr>
              <a:t> </a:t>
            </a:r>
            <a:r>
              <a:rPr lang="en-US" sz="4000" b="1" dirty="0" err="1">
                <a:solidFill>
                  <a:srgbClr val="7030A0"/>
                </a:solidFill>
              </a:rPr>
              <a:t>thơ</a:t>
            </a:r>
            <a:r>
              <a:rPr lang="en-US" sz="4000" b="1" dirty="0">
                <a:solidFill>
                  <a:srgbClr val="7030A0"/>
                </a:solidFill>
              </a:rPr>
              <a:t>: “ </a:t>
            </a:r>
            <a:r>
              <a:rPr lang="en-US" sz="4000" b="1" dirty="0" err="1">
                <a:solidFill>
                  <a:srgbClr val="7030A0"/>
                </a:solidFill>
              </a:rPr>
              <a:t>Đèn</a:t>
            </a:r>
            <a:r>
              <a:rPr lang="en-US" sz="4000" b="1" dirty="0">
                <a:solidFill>
                  <a:srgbClr val="7030A0"/>
                </a:solidFill>
              </a:rPr>
              <a:t> </a:t>
            </a:r>
            <a:r>
              <a:rPr lang="en-US" sz="4000" b="1" dirty="0" err="1">
                <a:solidFill>
                  <a:srgbClr val="7030A0"/>
                </a:solidFill>
              </a:rPr>
              <a:t>giao</a:t>
            </a:r>
            <a:r>
              <a:rPr lang="en-US" sz="4000" b="1" dirty="0">
                <a:solidFill>
                  <a:srgbClr val="7030A0"/>
                </a:solidFill>
              </a:rPr>
              <a:t> </a:t>
            </a:r>
            <a:r>
              <a:rPr lang="en-US" sz="4000" b="1" dirty="0" err="1">
                <a:solidFill>
                  <a:srgbClr val="7030A0"/>
                </a:solidFill>
              </a:rPr>
              <a:t>thông</a:t>
            </a:r>
            <a:r>
              <a:rPr lang="en-US" sz="4000" b="1" dirty="0">
                <a:solidFill>
                  <a:srgbClr val="7030A0"/>
                </a:solidFill>
              </a:rPr>
              <a:t>”</a:t>
            </a:r>
          </a:p>
          <a:p>
            <a:r>
              <a:rPr lang="en-US" sz="4000" b="1" dirty="0" err="1">
                <a:solidFill>
                  <a:srgbClr val="7030A0"/>
                </a:solidFill>
              </a:rPr>
              <a:t>Tác</a:t>
            </a:r>
            <a:r>
              <a:rPr lang="en-US" sz="4000" b="1" dirty="0">
                <a:solidFill>
                  <a:srgbClr val="7030A0"/>
                </a:solidFill>
              </a:rPr>
              <a:t> </a:t>
            </a:r>
            <a:r>
              <a:rPr lang="en-US" sz="4000" b="1" dirty="0" err="1">
                <a:solidFill>
                  <a:srgbClr val="7030A0"/>
                </a:solidFill>
              </a:rPr>
              <a:t>giả</a:t>
            </a:r>
            <a:r>
              <a:rPr lang="en-US" sz="4000" b="1" dirty="0">
                <a:solidFill>
                  <a:srgbClr val="7030A0"/>
                </a:solidFill>
              </a:rPr>
              <a:t>: </a:t>
            </a:r>
            <a:r>
              <a:rPr lang="en-US" sz="4000" b="1" dirty="0" err="1">
                <a:solidFill>
                  <a:srgbClr val="7030A0"/>
                </a:solidFill>
              </a:rPr>
              <a:t>Mỹ</a:t>
            </a:r>
            <a:r>
              <a:rPr lang="en-US" sz="4000" b="1" dirty="0">
                <a:solidFill>
                  <a:srgbClr val="7030A0"/>
                </a:solidFill>
              </a:rPr>
              <a:t> </a:t>
            </a:r>
            <a:r>
              <a:rPr lang="en-US" sz="4000" b="1" dirty="0" err="1">
                <a:solidFill>
                  <a:srgbClr val="7030A0"/>
                </a:solidFill>
              </a:rPr>
              <a:t>Trang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12" name="7-Point Star 11">
            <a:hlinkClick r:id="rId5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86335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</a:rPr>
              <a:t>Đèn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giao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thông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có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màu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gì</a:t>
            </a:r>
            <a:r>
              <a:rPr lang="en-US" sz="6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Heptagon 4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Heptagon 5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Explosion 1 9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>
                <a:solidFill>
                  <a:srgbClr val="FF0000"/>
                </a:solidFill>
              </a:rPr>
              <a:t>Hết</a:t>
            </a:r>
            <a:r>
              <a:rPr lang="en-US" sz="5000" b="1" dirty="0"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0" y="2895600"/>
            <a:ext cx="5105400" cy="3962400"/>
            <a:chOff x="0" y="2895600"/>
            <a:chExt cx="5105400" cy="3962400"/>
          </a:xfrm>
        </p:grpSpPr>
        <p:pic>
          <p:nvPicPr>
            <p:cNvPr id="17" name="Picture 16" descr="tải xuống (2)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895600"/>
              <a:ext cx="5105400" cy="39624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33400" y="5867400"/>
              <a:ext cx="28609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/>
                <a:t>Đèn</a:t>
              </a:r>
              <a:r>
                <a:rPr lang="en-US" b="1" dirty="0"/>
                <a:t> </a:t>
              </a:r>
              <a:r>
                <a:rPr lang="en-US" b="1" dirty="0" err="1"/>
                <a:t>xanh</a:t>
              </a:r>
              <a:r>
                <a:rPr lang="en-US" b="1" dirty="0"/>
                <a:t>, </a:t>
              </a:r>
              <a:r>
                <a:rPr lang="en-US" b="1" dirty="0" err="1"/>
                <a:t>đèn</a:t>
              </a:r>
              <a:r>
                <a:rPr lang="en-US" b="1" dirty="0"/>
                <a:t> </a:t>
              </a:r>
              <a:r>
                <a:rPr lang="en-US" b="1" dirty="0" err="1"/>
                <a:t>đỏ</a:t>
              </a:r>
              <a:r>
                <a:rPr lang="en-US" b="1" dirty="0"/>
                <a:t>, </a:t>
              </a:r>
              <a:r>
                <a:rPr lang="en-US" b="1" dirty="0" err="1"/>
                <a:t>đèn</a:t>
              </a:r>
              <a:r>
                <a:rPr lang="en-US" b="1" dirty="0"/>
                <a:t> </a:t>
              </a:r>
              <a:r>
                <a:rPr lang="en-US" b="1" dirty="0" err="1"/>
                <a:t>vàng</a:t>
              </a:r>
              <a:endParaRPr lang="en-US" b="1" dirty="0"/>
            </a:p>
          </p:txBody>
        </p:sp>
      </p:grpSp>
      <p:sp>
        <p:nvSpPr>
          <p:cNvPr id="21" name="7-Point Star 20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"/>
            <a:ext cx="7974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</a:rPr>
              <a:t>Đèn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xanh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báo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hiệu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điều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gì</a:t>
            </a:r>
            <a:r>
              <a:rPr lang="en-US" sz="5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Heptagon 9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Heptagon 10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Heptagon 11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Heptagon 12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Explosion 1 13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>
                <a:solidFill>
                  <a:srgbClr val="FF0000"/>
                </a:solidFill>
              </a:rPr>
              <a:t>Hết</a:t>
            </a:r>
            <a:r>
              <a:rPr lang="en-US" sz="5000" b="1" dirty="0"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pic>
        <p:nvPicPr>
          <p:cNvPr id="15" name="Picture 14" descr="Slide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48000"/>
            <a:ext cx="5080000" cy="3810000"/>
          </a:xfrm>
          <a:prstGeom prst="rect">
            <a:avLst/>
          </a:prstGeom>
        </p:spPr>
      </p:pic>
      <p:sp>
        <p:nvSpPr>
          <p:cNvPr id="16" name="7-Point Star 15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"/>
            <a:ext cx="79410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</a:rPr>
              <a:t>Đèn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vàng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báo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hiệu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điều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gì</a:t>
            </a:r>
            <a:r>
              <a:rPr lang="en-US" sz="5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1" name="Heptagon 10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Heptagon 11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Heptagon 12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Heptagon 13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Heptagon 14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Explosion 1 15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>
                <a:solidFill>
                  <a:srgbClr val="FF0000"/>
                </a:solidFill>
              </a:rPr>
              <a:t>Hết</a:t>
            </a:r>
            <a:r>
              <a:rPr lang="en-US" sz="5000" b="1" dirty="0"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1981200"/>
            <a:ext cx="4953000" cy="4876799"/>
            <a:chOff x="0" y="0"/>
            <a:chExt cx="9673828" cy="6858000"/>
          </a:xfrm>
        </p:grpSpPr>
        <p:pic>
          <p:nvPicPr>
            <p:cNvPr id="18" name="Picture 17" descr="den-giao-thong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9525000" cy="6858000"/>
            </a:xfrm>
            <a:prstGeom prst="rect">
              <a:avLst/>
            </a:prstGeom>
          </p:spPr>
        </p:pic>
        <p:grpSp>
          <p:nvGrpSpPr>
            <p:cNvPr id="19" name="Group 8"/>
            <p:cNvGrpSpPr/>
            <p:nvPr/>
          </p:nvGrpSpPr>
          <p:grpSpPr>
            <a:xfrm>
              <a:off x="1" y="457200"/>
              <a:ext cx="9673827" cy="6267109"/>
              <a:chOff x="1" y="457200"/>
              <a:chExt cx="9673827" cy="6267109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" y="5036346"/>
                <a:ext cx="9673827" cy="1687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 err="1">
                    <a:solidFill>
                      <a:schemeClr val="bg1"/>
                    </a:solidFill>
                  </a:rPr>
                  <a:t>Đèn</a:t>
                </a:r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>
                    <a:solidFill>
                      <a:schemeClr val="bg1"/>
                    </a:solidFill>
                  </a:rPr>
                  <a:t>vàng</a:t>
                </a:r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>
                    <a:solidFill>
                      <a:schemeClr val="bg1"/>
                    </a:solidFill>
                  </a:rPr>
                  <a:t>chậm</a:t>
                </a:r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>
                    <a:solidFill>
                      <a:schemeClr val="bg1"/>
                    </a:solidFill>
                  </a:rPr>
                  <a:t>lại</a:t>
                </a:r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>
                    <a:solidFill>
                      <a:schemeClr val="bg1"/>
                    </a:solidFill>
                  </a:rPr>
                  <a:t>dừng</a:t>
                </a:r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:r>
                  <a:rPr lang="en-US" sz="3600" b="1" dirty="0" err="1">
                    <a:solidFill>
                      <a:schemeClr val="bg1"/>
                    </a:solidFill>
                  </a:rPr>
                  <a:t>thôi</a:t>
                </a:r>
                <a:endParaRPr lang="en-US" sz="3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85800" y="4572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685800" y="18288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7-Point Star 22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</a:rPr>
              <a:t>Khi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đèn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đỏ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bật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lên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các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phương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tiện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giao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thông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phải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làm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  <a:r>
              <a:rPr lang="en-US" sz="5400" b="1" dirty="0" err="1">
                <a:solidFill>
                  <a:srgbClr val="FF0000"/>
                </a:solidFill>
              </a:rPr>
              <a:t>gì</a:t>
            </a:r>
            <a:r>
              <a:rPr lang="en-US" sz="5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Heptagon 5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Heptagon 9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Explosion 1 10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>
                <a:solidFill>
                  <a:srgbClr val="FF0000"/>
                </a:solidFill>
              </a:rPr>
              <a:t>Hết</a:t>
            </a:r>
            <a:r>
              <a:rPr lang="en-US" sz="5000" b="1" dirty="0"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0" y="2057400"/>
            <a:ext cx="5071689" cy="4800600"/>
            <a:chOff x="0" y="2057400"/>
            <a:chExt cx="5071689" cy="4800600"/>
          </a:xfrm>
        </p:grpSpPr>
        <p:pic>
          <p:nvPicPr>
            <p:cNvPr id="12" name="Picture 11" descr="dendodenxanh_zpsgkgz2vkk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" y="2057400"/>
              <a:ext cx="5071688" cy="48006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0" y="5780782"/>
              <a:ext cx="50292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solidFill>
                    <a:schemeClr val="bg1"/>
                  </a:solidFill>
                </a:rPr>
                <a:t>Đèn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đỏ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dừng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lại</a:t>
              </a:r>
              <a:r>
                <a:rPr lang="en-US" sz="3200" b="1" dirty="0">
                  <a:solidFill>
                    <a:schemeClr val="bg1"/>
                  </a:solidFill>
                </a:rPr>
                <a:t>, </a:t>
              </a:r>
              <a:r>
                <a:rPr lang="en-US" sz="3200" b="1" dirty="0" err="1">
                  <a:solidFill>
                    <a:schemeClr val="bg1"/>
                  </a:solidFill>
                </a:rPr>
                <a:t>kẻo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rồi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tông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nhau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7-Point Star 14">
            <a:hlinkClick r:id="rId6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0"/>
            <a:ext cx="83108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</a:rPr>
              <a:t>Bé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ngoan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bé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nhớ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điều</a:t>
            </a:r>
            <a:r>
              <a:rPr lang="en-US" sz="6000" b="1" dirty="0">
                <a:solidFill>
                  <a:srgbClr val="FF0000"/>
                </a:solidFill>
              </a:rPr>
              <a:t> </a:t>
            </a:r>
            <a:r>
              <a:rPr lang="en-US" sz="6000" b="1" dirty="0" err="1">
                <a:solidFill>
                  <a:srgbClr val="FF0000"/>
                </a:solidFill>
              </a:rPr>
              <a:t>gì</a:t>
            </a:r>
            <a:r>
              <a:rPr lang="en-US" sz="6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Heptagon 4"/>
          <p:cNvSpPr/>
          <p:nvPr/>
        </p:nvSpPr>
        <p:spPr>
          <a:xfrm>
            <a:off x="6172200" y="2667000"/>
            <a:ext cx="1828800" cy="17526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Heptagon 5"/>
          <p:cNvSpPr/>
          <p:nvPr/>
        </p:nvSpPr>
        <p:spPr>
          <a:xfrm>
            <a:off x="6172200" y="2590800"/>
            <a:ext cx="1905000" cy="1828800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Heptagon 6"/>
          <p:cNvSpPr/>
          <p:nvPr/>
        </p:nvSpPr>
        <p:spPr>
          <a:xfrm>
            <a:off x="6172200" y="2590800"/>
            <a:ext cx="1867647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Heptagon 7"/>
          <p:cNvSpPr/>
          <p:nvPr/>
        </p:nvSpPr>
        <p:spPr>
          <a:xfrm>
            <a:off x="6172200" y="2590800"/>
            <a:ext cx="1942352" cy="1809136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Heptagon 8"/>
          <p:cNvSpPr/>
          <p:nvPr/>
        </p:nvSpPr>
        <p:spPr>
          <a:xfrm>
            <a:off x="6172200" y="2590800"/>
            <a:ext cx="1942352" cy="1887794"/>
          </a:xfrm>
          <a:prstGeom prst="heptago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Explosion 1 9"/>
          <p:cNvSpPr/>
          <p:nvPr/>
        </p:nvSpPr>
        <p:spPr>
          <a:xfrm>
            <a:off x="5105400" y="1143000"/>
            <a:ext cx="3962400" cy="4876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0" b="1" dirty="0" err="1">
                <a:solidFill>
                  <a:srgbClr val="FF0000"/>
                </a:solidFill>
              </a:rPr>
              <a:t>Hết</a:t>
            </a:r>
            <a:r>
              <a:rPr lang="en-US" sz="5000" b="1" dirty="0"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solidFill>
                  <a:srgbClr val="FF0000"/>
                </a:solidFill>
              </a:rPr>
              <a:t>giờ</a:t>
            </a:r>
            <a:endParaRPr lang="en-US" sz="5000" b="1" dirty="0">
              <a:solidFill>
                <a:srgbClr val="FF0000"/>
              </a:solidFill>
            </a:endParaRPr>
          </a:p>
        </p:txBody>
      </p:sp>
      <p:sp>
        <p:nvSpPr>
          <p:cNvPr id="12" name="7-Point Star 11">
            <a:hlinkClick r:id="rId4" action="ppaction://hlinksldjump"/>
          </p:cNvPr>
          <p:cNvSpPr/>
          <p:nvPr/>
        </p:nvSpPr>
        <p:spPr>
          <a:xfrm>
            <a:off x="8001000" y="5943600"/>
            <a:ext cx="1143000" cy="914400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truyen-tho-32-359x2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28801"/>
            <a:ext cx="5181600" cy="50291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6019800"/>
            <a:ext cx="518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76400" y="1447800"/>
            <a:ext cx="59121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6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trổ</a:t>
            </a:r>
            <a:r>
              <a:rPr lang="en-US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pic>
        <p:nvPicPr>
          <p:cNvPr id="7" name="Picture 15" descr="Picture1bupbe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514600"/>
            <a:ext cx="2794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136398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133600" y="1143000"/>
            <a:ext cx="61093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pic>
        <p:nvPicPr>
          <p:cNvPr id="12" name="Picture 15" descr="Picture1bupbe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2794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Em-Di-Qua-Nga-Tu-Duong-Pho-Nhac-Thie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19200" y="2133600"/>
            <a:ext cx="73917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5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5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5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h-dep-hoa-hinh-de-thuo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" y="605135"/>
            <a:ext cx="825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Em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đi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qua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ngã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tư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đường</a:t>
            </a: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phố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Em-Di-Qua-Nga-Tu-Duong-Pho-Nhac-Thie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008nn9.jpg"/>
          <p:cNvPicPr>
            <a:picLocks noChangeAspect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123950" y="1905000"/>
            <a:ext cx="7181850" cy="1371600"/>
            <a:chOff x="756" y="2832"/>
            <a:chExt cx="4524" cy="936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grpSpPr>
        <p:pic>
          <p:nvPicPr>
            <p:cNvPr id="6" name="Picture 16" descr="Chµo t¹m biÖt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" y="2832"/>
              <a:ext cx="4092" cy="936"/>
            </a:xfrm>
            <a:prstGeom prst="rect">
              <a:avLst/>
            </a:prstGeom>
            <a:noFill/>
          </p:spPr>
        </p:pic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4848" y="3120"/>
              <a:ext cx="432" cy="44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4000" dirty="0">
                  <a:solidFill>
                    <a:srgbClr val="00CCFF"/>
                  </a:solidFill>
                  <a:latin typeface=".VnCooperH" pitchFamily="34" charset="0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h-tho-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3726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ải xuống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8200" y="5105400"/>
            <a:ext cx="64008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76200"/>
            <a:ext cx="9525000" cy="6858000"/>
            <a:chOff x="0" y="76200"/>
            <a:chExt cx="9525000" cy="6858000"/>
          </a:xfrm>
        </p:grpSpPr>
        <p:pic>
          <p:nvPicPr>
            <p:cNvPr id="5" name="Picture 4" descr="den-giao-thong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6200"/>
              <a:ext cx="9525000" cy="6858000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685800" y="457200"/>
              <a:ext cx="5860900" cy="5904131"/>
              <a:chOff x="685800" y="457200"/>
              <a:chExt cx="5860900" cy="5904131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85800" y="5715000"/>
                <a:ext cx="586090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Đèn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vàng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chậm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lại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dừng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thôi</a:t>
                </a:r>
                <a:endParaRPr lang="en-US" sz="3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685800" y="4572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685800" y="1828800"/>
                <a:ext cx="457200" cy="6096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ndodenxanh_zpsgkgz2v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12903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638800"/>
            <a:ext cx="6328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kẻo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tông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288</Words>
  <Application>Microsoft Office PowerPoint</Application>
  <PresentationFormat>On-screen Show (4:3)</PresentationFormat>
  <Paragraphs>76</Paragraphs>
  <Slides>22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.VnCooperH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54</cp:revision>
  <dcterms:created xsi:type="dcterms:W3CDTF">2016-04-10T13:01:26Z</dcterms:created>
  <dcterms:modified xsi:type="dcterms:W3CDTF">2022-05-18T05:38:16Z</dcterms:modified>
</cp:coreProperties>
</file>