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PHÒNG GIÁO DỤC VÀ ĐÀO TẠO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QUẬN LONG BIÊN</a:t>
            </a:r>
          </a:p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MẦM NON THẠCH CẦU</a:t>
            </a: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Dạy hát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dùng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bé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Khúc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ru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mẹ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699611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đề: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dùng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</a:t>
            </a:r>
            <a:r>
              <a:rPr lang="en-US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đình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viên:Nguyễn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Lan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0035" y="135729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108</Words>
  <Application>Microsoft Office PowerPoint</Application>
  <PresentationFormat>On-screen Show (4:3)</PresentationFormat>
  <Paragraphs>16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30</cp:revision>
  <dcterms:created xsi:type="dcterms:W3CDTF">2016-10-31T12:55:05Z</dcterms:created>
  <dcterms:modified xsi:type="dcterms:W3CDTF">2021-10-23T15:55:29Z</dcterms:modified>
</cp:coreProperties>
</file>