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70" r:id="rId10"/>
    <p:sldId id="271" r:id="rId11"/>
    <p:sldId id="266" r:id="rId12"/>
    <p:sldId id="262" r:id="rId13"/>
    <p:sldId id="263" r:id="rId14"/>
    <p:sldId id="267" r:id="rId15"/>
    <p:sldId id="264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3810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TRƯỜNG MẦM NON THẠCH CẦU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200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  KHÁM PHÁ KHOA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4191000"/>
            <a:ext cx="624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23DEC-280A-B088-13C4-E021E9715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10044"/>
            <a:ext cx="1676400" cy="16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1219200"/>
            <a:ext cx="4895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9591" y="2362200"/>
            <a:ext cx="6629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yêu</a:t>
            </a:r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khám</a:t>
            </a:r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phá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982" y="4161288"/>
            <a:ext cx="6238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7340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1999" y="2491814"/>
            <a:ext cx="7848601" cy="3299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Trình</a:t>
            </a:r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diễn</a:t>
            </a:r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thời</a:t>
            </a:r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trang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Nhạc Thời Tra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79022" y="5943600"/>
            <a:ext cx="527049" cy="3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92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1752600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nhất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1" y="2967334"/>
            <a:ext cx="6019800" cy="1376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perspectiveRelaxedModerately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TÌM HIỂU</a:t>
            </a:r>
          </a:p>
        </p:txBody>
      </p:sp>
    </p:spTree>
    <p:extLst>
      <p:ext uri="{BB962C8B-B14F-4D97-AF65-F5344CB8AC3E}">
        <p14:creationId xmlns:p14="http://schemas.microsoft.com/office/powerpoint/2010/main" val="36141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18288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hai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0534" y="3244334"/>
            <a:ext cx="5822941" cy="1107996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66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Kiến</a:t>
            </a:r>
            <a:r>
              <a:rPr lang="en-US" sz="66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66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thức</a:t>
            </a:r>
            <a:endParaRPr lang="en-US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5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0494"/>
            <a:ext cx="455785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275"/>
            <a:ext cx="3810000" cy="29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32175"/>
            <a:ext cx="402445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4862"/>
            <a:ext cx="44196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58207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" y="153699"/>
            <a:ext cx="4413249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3698"/>
            <a:ext cx="411480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8" y="3752850"/>
            <a:ext cx="4350903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78382"/>
            <a:ext cx="4114800" cy="292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8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33800"/>
            <a:ext cx="44196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0891"/>
            <a:ext cx="4155444" cy="322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0891"/>
            <a:ext cx="4419600" cy="322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82291"/>
            <a:ext cx="4155444" cy="292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0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764"/>
            <a:ext cx="4419600" cy="303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114800" cy="325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3636"/>
            <a:ext cx="4419600" cy="32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9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132</Words>
  <Application>Microsoft Office PowerPoint</Application>
  <PresentationFormat>On-screen Show (4:3)</PresentationFormat>
  <Paragraphs>27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12A1.25.Nguyễn Thành Nam</cp:lastModifiedBy>
  <cp:revision>51</cp:revision>
  <dcterms:created xsi:type="dcterms:W3CDTF">2019-10-23T14:56:40Z</dcterms:created>
  <dcterms:modified xsi:type="dcterms:W3CDTF">2022-05-22T03:48:29Z</dcterms:modified>
</cp:coreProperties>
</file>