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Balo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imes Neue Roman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22" autoAdjust="0"/>
  </p:normalViewPr>
  <p:slideViewPr>
    <p:cSldViewPr>
      <p:cViewPr varScale="1">
        <p:scale>
          <a:sx n="43" d="100"/>
          <a:sy n="43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77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21900" y="879495"/>
            <a:ext cx="9933831" cy="856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PHÒNG GIÁO DỤC VÀ ĐÀO TẠO QUẬN LONG BIÊN</a:t>
            </a:r>
          </a:p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TRƯỜNG MẦM NON THẠCH CẦU.</a:t>
            </a: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LĨNH VỰC: PHÁT TRIỂN THẨM MĨ.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MGL 5-6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tuổi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Thị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Kim Chi.</a:t>
            </a:r>
          </a:p>
          <a:p>
            <a:pPr algn="ctr">
              <a:lnSpc>
                <a:spcPts val="5254"/>
              </a:lnSpc>
            </a:pP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endParaRPr lang="en-US" sz="28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: 2021- 2022.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1AEF3E-E349-4C14-868C-891DDFB8B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15" y="2247900"/>
            <a:ext cx="35814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015026" cy="41148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43183" y="135846"/>
            <a:ext cx="10252612" cy="1001530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9869" r="-98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943600" y="3009900"/>
            <a:ext cx="8679235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Câu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: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>
                <a:solidFill>
                  <a:srgbClr val="008037"/>
                </a:solidFill>
                <a:latin typeface="Baloo Bold"/>
              </a:rPr>
              <a:t>Con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có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mũi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không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mồm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Dưới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sông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biết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chạy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lên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đường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đứng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im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bé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54393" t="-69290" r="-939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4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51" b="3051"/>
          <a:stretch>
            <a:fillRect/>
          </a:stretch>
        </p:blipFill>
        <p:spPr>
          <a:xfrm>
            <a:off x="394494" y="1244172"/>
            <a:ext cx="6584849" cy="6182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16925" y="1456414"/>
            <a:ext cx="5970671" cy="5970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5874"/>
          <a:stretch>
            <a:fillRect/>
          </a:stretch>
        </p:blipFill>
        <p:spPr>
          <a:xfrm>
            <a:off x="6052951" y="4853908"/>
            <a:ext cx="6606938" cy="543309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11901" y="141605"/>
            <a:ext cx="28641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  <a:r>
              <a:rPr lang="en-US" sz="5199">
                <a:solidFill>
                  <a:srgbClr val="FF1616"/>
                </a:solidFill>
                <a:latin typeface="Baloo Bold"/>
              </a:rPr>
              <a:t>Chuẩn bị</a:t>
            </a: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544517" y="2869529"/>
            <a:ext cx="883428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Baloo"/>
              </a:rPr>
              <a:t>Các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bước</a:t>
            </a:r>
            <a:endParaRPr lang="en-US" sz="9000" dirty="0">
              <a:solidFill>
                <a:srgbClr val="FF1616"/>
              </a:solidFill>
              <a:latin typeface="Baloo"/>
            </a:endParaRP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gấp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thuyền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8800" dirty="0" err="1">
                <a:solidFill>
                  <a:srgbClr val="FF1616"/>
                </a:solidFill>
                <a:latin typeface="Baloo"/>
              </a:rPr>
              <a:t>giấy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yenf cắt đoạn.mpeg4.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653" y="-1257488"/>
            <a:ext cx="9411183" cy="64009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49" t="3432"/>
          <a:stretch>
            <a:fillRect/>
          </a:stretch>
        </p:blipFill>
        <p:spPr>
          <a:xfrm>
            <a:off x="8134819" y="4024067"/>
            <a:ext cx="9784686" cy="6047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201084"/>
            <a:ext cx="69663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Một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số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loại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thuyền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giấy</a:t>
            </a:r>
            <a:endParaRPr lang="en-US" sz="5199" dirty="0">
              <a:solidFill>
                <a:srgbClr val="FF1616"/>
              </a:solidFill>
              <a:latin typeface="Baloo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8355" y="248935"/>
            <a:ext cx="10954238" cy="10038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8760" y="2862746"/>
            <a:ext cx="8983266" cy="38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Bài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của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</a:p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đến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đây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hết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rồi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hẹn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gặp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lại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vào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những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giờ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sau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677091"/>
            <a:ext cx="4412695" cy="36478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117</Words>
  <Application>Microsoft Office PowerPoint</Application>
  <PresentationFormat>Custom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Baloo</vt:lpstr>
      <vt:lpstr>Times Neue Roman Bold</vt:lpstr>
      <vt:lpstr>Baloo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Chuẩn bị</dc:title>
  <dc:creator>Admin</dc:creator>
  <cp:lastModifiedBy>12A1.25.Nguyễn Thành Nam</cp:lastModifiedBy>
  <cp:revision>7</cp:revision>
  <dcterms:created xsi:type="dcterms:W3CDTF">2006-08-16T00:00:00Z</dcterms:created>
  <dcterms:modified xsi:type="dcterms:W3CDTF">2022-02-06T14:54:58Z</dcterms:modified>
  <dc:identifier>DAEw6a0HFrI</dc:identifier>
</cp:coreProperties>
</file>