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60" r:id="rId4"/>
    <p:sldId id="262" r:id="rId5"/>
    <p:sldId id="261" r:id="rId6"/>
    <p:sldId id="264" r:id="rId7"/>
    <p:sldId id="268" r:id="rId8"/>
    <p:sldId id="269" r:id="rId9"/>
    <p:sldId id="270" r:id="rId10"/>
    <p:sldId id="267" r:id="rId11"/>
    <p:sldId id="265" r:id="rId12"/>
    <p:sldId id="277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75DF-45FA-4FD0-851C-D3C1DB8696AD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75DF-45FA-4FD0-851C-D3C1DB8696AD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CEA2-0760-4962-AB80-9C1B8B51C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w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40604">
            <a:off x="0" y="0"/>
            <a:ext cx="1295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45288">
            <a:off x="0" y="5627688"/>
            <a:ext cx="12954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938459">
            <a:off x="8076407" y="793"/>
            <a:ext cx="1295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89300">
            <a:off x="7848600" y="5627688"/>
            <a:ext cx="12954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54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1075" y="1371600"/>
            <a:ext cx="54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0"/>
            <a:ext cx="4114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6315075"/>
            <a:ext cx="4114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516062" y="648324"/>
            <a:ext cx="61118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PHÒNG GIÁO DỤC &amp; ĐÀO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VNI-Times" pitchFamily="2" charset="0"/>
              </a:rPr>
              <a:t>TRƯỜNG 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 NON THẠCH CẦU</a:t>
            </a:r>
            <a:endParaRPr lang="en-US" sz="20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524000" y="32004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676400" y="4495800"/>
            <a:ext cx="6569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i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898525" y="2615234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LĨNH VỰC PHÁT TRIỂN NGÔN NGỮ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3276600" y="1524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EB4AA-23A0-4507-99E3-FCE9EC874E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635702"/>
            <a:ext cx="2006600" cy="867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5781" name="Picture 5" descr="NE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673350"/>
            <a:ext cx="1851025" cy="2160588"/>
          </a:xfrm>
          <a:prstGeom prst="rect">
            <a:avLst/>
          </a:prstGeom>
          <a:noFill/>
        </p:spPr>
      </p:pic>
      <p:pic>
        <p:nvPicPr>
          <p:cNvPr id="75782" name="Picture 6" descr="NE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233488"/>
            <a:ext cx="533400" cy="3527425"/>
          </a:xfrm>
          <a:prstGeom prst="rect">
            <a:avLst/>
          </a:prstGeom>
          <a:noFill/>
        </p:spPr>
      </p:pic>
      <p:pic>
        <p:nvPicPr>
          <p:cNvPr id="75783" name="Picture 7" descr="NET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00213"/>
            <a:ext cx="1404938" cy="42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395288" y="1773238"/>
            <a:ext cx="2160587" cy="294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</a:t>
            </a:r>
          </a:p>
        </p:txBody>
      </p:sp>
      <p:pic>
        <p:nvPicPr>
          <p:cNvPr id="75779" name="Picture 3" descr="DSC041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6372225" y="1341438"/>
            <a:ext cx="2071688" cy="3502025"/>
          </a:xfrm>
          <a:prstGeom prst="rect">
            <a:avLst/>
          </a:prstGeom>
          <a:noFill/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1981200" cy="3201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NE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985" y="3429000"/>
            <a:ext cx="1995015" cy="2557463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1981200"/>
            <a:ext cx="496887" cy="4005263"/>
            <a:chOff x="1070" y="663"/>
            <a:chExt cx="336" cy="2722"/>
          </a:xfrm>
        </p:grpSpPr>
        <p:pic>
          <p:nvPicPr>
            <p:cNvPr id="77829" name="Picture 5" descr="NE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0" y="663"/>
              <a:ext cx="336" cy="2721"/>
            </a:xfrm>
            <a:prstGeom prst="rect">
              <a:avLst/>
            </a:prstGeom>
            <a:noFill/>
          </p:spPr>
        </p:pic>
        <p:sp>
          <p:nvSpPr>
            <p:cNvPr id="77830" name="Line 6"/>
            <p:cNvSpPr>
              <a:spLocks noChangeShapeType="1"/>
            </p:cNvSpPr>
            <p:nvPr/>
          </p:nvSpPr>
          <p:spPr bwMode="auto">
            <a:xfrm>
              <a:off x="1406" y="663"/>
              <a:ext cx="0" cy="27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7831" name="Picture 7" descr="NET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450077"/>
            <a:ext cx="1955159" cy="2557463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69695" y="1981200"/>
            <a:ext cx="503238" cy="4057144"/>
            <a:chOff x="1070" y="663"/>
            <a:chExt cx="336" cy="2722"/>
          </a:xfrm>
        </p:grpSpPr>
        <p:pic>
          <p:nvPicPr>
            <p:cNvPr id="77833" name="Picture 9" descr="NE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0" y="663"/>
              <a:ext cx="336" cy="2721"/>
            </a:xfrm>
            <a:prstGeom prst="rect">
              <a:avLst/>
            </a:prstGeom>
            <a:noFill/>
          </p:spPr>
        </p:pic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1406" y="663"/>
              <a:ext cx="0" cy="27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356337" y="228600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 SÁNH</a:t>
            </a:r>
            <a:endParaRPr lang="en-US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Picture 8" descr="NET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237" y="3450078"/>
            <a:ext cx="1985963" cy="2536386"/>
          </a:xfrm>
          <a:prstGeom prst="rect">
            <a:avLst/>
          </a:prstGeom>
          <a:noFill/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7696200" y="1981200"/>
            <a:ext cx="457200" cy="3995686"/>
            <a:chOff x="1070" y="663"/>
            <a:chExt cx="336" cy="2722"/>
          </a:xfrm>
        </p:grpSpPr>
        <p:pic>
          <p:nvPicPr>
            <p:cNvPr id="14" name="Picture 3" descr="NET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0" y="663"/>
              <a:ext cx="336" cy="2721"/>
            </a:xfrm>
            <a:prstGeom prst="rect">
              <a:avLst/>
            </a:prstGeom>
            <a:noFill/>
          </p:spPr>
        </p:pic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406" y="663"/>
              <a:ext cx="0" cy="27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6" descr="NE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1843" y="2626467"/>
            <a:ext cx="1585913" cy="3444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17300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5" descr="awesome_flower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4404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0" name="Picture 31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3" name="Picture 34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3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65" name="Picture 33" descr="Flowers_blin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425406" y="2728119"/>
            <a:ext cx="4608513" cy="828675"/>
          </a:xfrm>
          <a:prstGeom prst="rect">
            <a:avLst/>
          </a:prstGeom>
          <a:noFill/>
        </p:spPr>
      </p:pic>
      <p:pic>
        <p:nvPicPr>
          <p:cNvPr id="44066" name="Picture 54" descr="GARDA0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34000" y="838200"/>
            <a:ext cx="3035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" y="0"/>
            <a:ext cx="8991600" cy="1058863"/>
            <a:chOff x="0" y="152400"/>
            <a:chExt cx="8991600" cy="1058091"/>
          </a:xfrm>
        </p:grpSpPr>
        <p:pic>
          <p:nvPicPr>
            <p:cNvPr id="4406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3" name="Picture 31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6" name="Picture 34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3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8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88" name="Picture 56" descr="Flowers_blin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889919" y="3337719"/>
            <a:ext cx="4608513" cy="828675"/>
          </a:xfrm>
          <a:prstGeom prst="rect">
            <a:avLst/>
          </a:prstGeom>
          <a:noFill/>
        </p:spPr>
      </p:pic>
      <p:sp>
        <p:nvSpPr>
          <p:cNvPr id="44090" name="WordArt 58"/>
          <p:cNvSpPr>
            <a:spLocks noChangeArrowheads="1" noChangeShapeType="1" noTextEdit="1"/>
          </p:cNvSpPr>
          <p:nvPr/>
        </p:nvSpPr>
        <p:spPr bwMode="auto">
          <a:xfrm>
            <a:off x="914400" y="-228600"/>
            <a:ext cx="8229600" cy="548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trổ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tài</a:t>
            </a:r>
            <a:endParaRPr lang="vi-VN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cat mua xuan của 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2800" y="756019"/>
            <a:ext cx="889000" cy="889000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39" name="Picture 4" descr="cahq_90189000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048000" y="1371600"/>
            <a:ext cx="4953000" cy="76200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.VnTimeH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124200" y="6248400"/>
            <a:ext cx="6019800" cy="609600"/>
          </a:xfrm>
          <a:prstGeom prst="rect">
            <a:avLst/>
          </a:prstGeom>
          <a:solidFill>
            <a:srgbClr val="FFCCCC"/>
          </a:solidFill>
          <a:ln w="9525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.VnTimeH" pitchFamily="34" charset="0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124200" y="22860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 err="1">
                <a:solidFill>
                  <a:srgbClr val="009900"/>
                </a:solidFill>
                <a:latin typeface=".VnTimeH" pitchFamily="34" charset="0"/>
              </a:rPr>
              <a:t>Trß</a:t>
            </a:r>
            <a:r>
              <a:rPr lang="en-US" sz="5400" dirty="0">
                <a:solidFill>
                  <a:srgbClr val="009900"/>
                </a:solidFill>
                <a:latin typeface=".VnTimeH" pitchFamily="34" charset="0"/>
              </a:rPr>
              <a:t> </a:t>
            </a:r>
            <a:r>
              <a:rPr lang="en-US" sz="5400" dirty="0" err="1">
                <a:solidFill>
                  <a:srgbClr val="009900"/>
                </a:solidFill>
                <a:latin typeface=".VnTimeH" pitchFamily="34" charset="0"/>
              </a:rPr>
              <a:t>ch¬i</a:t>
            </a:r>
            <a:r>
              <a:rPr lang="en-US" sz="5400" dirty="0">
                <a:solidFill>
                  <a:srgbClr val="009900"/>
                </a:solidFill>
                <a:latin typeface=".VnTimeH" pitchFamily="34" charset="0"/>
              </a:rPr>
              <a:t> :</a:t>
            </a:r>
          </a:p>
          <a:p>
            <a:r>
              <a:rPr lang="en-US" sz="7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vi-VN" sz="7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72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ương Trà – Chú Ếch Con (Tiếng Ý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4459948"/>
            <a:ext cx="647700" cy="647700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7412" name="Picture 5" descr="H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H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133600" y="1676400"/>
            <a:ext cx="4495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Buổi học đến đây là hết rồi.</a:t>
            </a:r>
            <a:endParaRPr lang="en-US" sz="2400" kern="1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1905000" y="3505200"/>
            <a:ext cx="396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tạm biệt.</a:t>
            </a:r>
          </a:p>
        </p:txBody>
      </p:sp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3076" name="Picture 4" descr="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7200" y="-1600200"/>
            <a:ext cx="96012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24" name="AutoShape 40"/>
          <p:cNvSpPr>
            <a:spLocks noChangeArrowheads="1"/>
          </p:cNvSpPr>
          <p:nvPr/>
        </p:nvSpPr>
        <p:spPr bwMode="auto">
          <a:xfrm rot="-5400000">
            <a:off x="3519488" y="61182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5" name="AutoShape 41"/>
          <p:cNvSpPr>
            <a:spLocks noChangeArrowheads="1"/>
          </p:cNvSpPr>
          <p:nvPr/>
        </p:nvSpPr>
        <p:spPr bwMode="auto">
          <a:xfrm rot="1992929">
            <a:off x="4275138" y="57150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6" name="AutoShape 42"/>
          <p:cNvSpPr>
            <a:spLocks noChangeArrowheads="1"/>
          </p:cNvSpPr>
          <p:nvPr/>
        </p:nvSpPr>
        <p:spPr bwMode="auto">
          <a:xfrm rot="1992929">
            <a:off x="3733800" y="65452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7" name="AutoShape 43"/>
          <p:cNvSpPr>
            <a:spLocks noChangeArrowheads="1"/>
          </p:cNvSpPr>
          <p:nvPr/>
        </p:nvSpPr>
        <p:spPr bwMode="auto">
          <a:xfrm rot="-3407071">
            <a:off x="4419600" y="64008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8" name="AutoShape 44"/>
          <p:cNvSpPr>
            <a:spLocks noChangeArrowheads="1"/>
          </p:cNvSpPr>
          <p:nvPr/>
        </p:nvSpPr>
        <p:spPr bwMode="auto">
          <a:xfrm rot="-6107071">
            <a:off x="4491038" y="60388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29" name="AutoShape 45"/>
          <p:cNvSpPr>
            <a:spLocks noChangeArrowheads="1"/>
          </p:cNvSpPr>
          <p:nvPr/>
        </p:nvSpPr>
        <p:spPr bwMode="auto">
          <a:xfrm rot="10092929" flipH="1">
            <a:off x="4106863" y="66246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0" name="AutoShape 46"/>
          <p:cNvSpPr>
            <a:spLocks noChangeArrowheads="1"/>
          </p:cNvSpPr>
          <p:nvPr/>
        </p:nvSpPr>
        <p:spPr bwMode="auto">
          <a:xfrm rot="744110">
            <a:off x="4113213" y="56451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1" name="AutoShape 47"/>
          <p:cNvSpPr>
            <a:spLocks noChangeArrowheads="1"/>
          </p:cNvSpPr>
          <p:nvPr/>
        </p:nvSpPr>
        <p:spPr bwMode="auto">
          <a:xfrm rot="-7355890">
            <a:off x="3594100" y="640397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32" name="AutoShape 48"/>
          <p:cNvSpPr>
            <a:spLocks noChangeArrowheads="1"/>
          </p:cNvSpPr>
          <p:nvPr/>
        </p:nvSpPr>
        <p:spPr bwMode="auto">
          <a:xfrm rot="-7355890">
            <a:off x="4427538" y="58689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4" name="AutoShape 60"/>
          <p:cNvSpPr>
            <a:spLocks noChangeArrowheads="1"/>
          </p:cNvSpPr>
          <p:nvPr/>
        </p:nvSpPr>
        <p:spPr bwMode="auto">
          <a:xfrm>
            <a:off x="4014788" y="66135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5" name="AutoShape 61"/>
          <p:cNvSpPr>
            <a:spLocks noChangeArrowheads="1"/>
          </p:cNvSpPr>
          <p:nvPr/>
        </p:nvSpPr>
        <p:spPr bwMode="auto">
          <a:xfrm rot="-5400000">
            <a:off x="3519488" y="611822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1313"/>
              </a:gs>
              <a:gs pos="100000">
                <a:srgbClr val="7609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6" name="AutoShape 62"/>
          <p:cNvSpPr>
            <a:spLocks noChangeArrowheads="1"/>
          </p:cNvSpPr>
          <p:nvPr/>
        </p:nvSpPr>
        <p:spPr bwMode="auto">
          <a:xfrm rot="1399150">
            <a:off x="3813175" y="65706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7" name="AutoShape 63"/>
          <p:cNvSpPr>
            <a:spLocks noChangeArrowheads="1"/>
          </p:cNvSpPr>
          <p:nvPr/>
        </p:nvSpPr>
        <p:spPr bwMode="auto">
          <a:xfrm rot="-4000850">
            <a:off x="3554413" y="59197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8" name="AutoShape 64"/>
          <p:cNvSpPr>
            <a:spLocks noChangeArrowheads="1"/>
          </p:cNvSpPr>
          <p:nvPr/>
        </p:nvSpPr>
        <p:spPr bwMode="auto">
          <a:xfrm rot="-6700850">
            <a:off x="3552825" y="63071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49" name="AutoShape 65"/>
          <p:cNvSpPr>
            <a:spLocks noChangeArrowheads="1"/>
          </p:cNvSpPr>
          <p:nvPr/>
        </p:nvSpPr>
        <p:spPr bwMode="auto">
          <a:xfrm rot="9499150" flipH="1">
            <a:off x="3829050" y="56642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7813"/>
              </a:gs>
              <a:gs pos="100000">
                <a:srgbClr val="7638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0" name="AutoShape 66"/>
          <p:cNvSpPr>
            <a:spLocks noChangeArrowheads="1"/>
          </p:cNvSpPr>
          <p:nvPr/>
        </p:nvSpPr>
        <p:spPr bwMode="auto">
          <a:xfrm rot="1992929">
            <a:off x="4275138" y="57150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1" name="AutoShape 67"/>
          <p:cNvSpPr>
            <a:spLocks noChangeArrowheads="1"/>
          </p:cNvSpPr>
          <p:nvPr/>
        </p:nvSpPr>
        <p:spPr bwMode="auto">
          <a:xfrm rot="1992929">
            <a:off x="3733800" y="65452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2" name="AutoShape 68"/>
          <p:cNvSpPr>
            <a:spLocks noChangeArrowheads="1"/>
          </p:cNvSpPr>
          <p:nvPr/>
        </p:nvSpPr>
        <p:spPr bwMode="auto">
          <a:xfrm rot="-3407071">
            <a:off x="3589338" y="5859463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3" name="AutoShape 69"/>
          <p:cNvSpPr>
            <a:spLocks noChangeArrowheads="1"/>
          </p:cNvSpPr>
          <p:nvPr/>
        </p:nvSpPr>
        <p:spPr bwMode="auto">
          <a:xfrm rot="-3407071">
            <a:off x="4419600" y="64008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4" name="AutoShape 70"/>
          <p:cNvSpPr>
            <a:spLocks noChangeArrowheads="1"/>
          </p:cNvSpPr>
          <p:nvPr/>
        </p:nvSpPr>
        <p:spPr bwMode="auto">
          <a:xfrm rot="-6107071">
            <a:off x="4491038" y="60388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5" name="AutoShape 71"/>
          <p:cNvSpPr>
            <a:spLocks noChangeArrowheads="1"/>
          </p:cNvSpPr>
          <p:nvPr/>
        </p:nvSpPr>
        <p:spPr bwMode="auto">
          <a:xfrm rot="10092929" flipH="1">
            <a:off x="4106863" y="66246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13"/>
              </a:gs>
              <a:gs pos="100000">
                <a:srgbClr val="76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6" name="AutoShape 72"/>
          <p:cNvSpPr>
            <a:spLocks noChangeArrowheads="1"/>
          </p:cNvSpPr>
          <p:nvPr/>
        </p:nvSpPr>
        <p:spPr bwMode="auto">
          <a:xfrm rot="744110">
            <a:off x="4113213" y="564515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7" name="AutoShape 73"/>
          <p:cNvSpPr>
            <a:spLocks noChangeArrowheads="1"/>
          </p:cNvSpPr>
          <p:nvPr/>
        </p:nvSpPr>
        <p:spPr bwMode="auto">
          <a:xfrm rot="744110">
            <a:off x="3898900" y="661193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8" name="AutoShape 74"/>
          <p:cNvSpPr>
            <a:spLocks noChangeArrowheads="1"/>
          </p:cNvSpPr>
          <p:nvPr/>
        </p:nvSpPr>
        <p:spPr bwMode="auto">
          <a:xfrm rot="-4655890">
            <a:off x="4489450" y="62357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59" name="AutoShape 75"/>
          <p:cNvSpPr>
            <a:spLocks noChangeArrowheads="1"/>
          </p:cNvSpPr>
          <p:nvPr/>
        </p:nvSpPr>
        <p:spPr bwMode="auto">
          <a:xfrm rot="-7355890">
            <a:off x="3594100" y="6403975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60" name="AutoShape 76"/>
          <p:cNvSpPr>
            <a:spLocks noChangeArrowheads="1"/>
          </p:cNvSpPr>
          <p:nvPr/>
        </p:nvSpPr>
        <p:spPr bwMode="auto">
          <a:xfrm rot="-7355890">
            <a:off x="4427538" y="5868988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170061" name="AutoShape 77"/>
          <p:cNvSpPr>
            <a:spLocks noChangeArrowheads="1"/>
          </p:cNvSpPr>
          <p:nvPr/>
        </p:nvSpPr>
        <p:spPr bwMode="auto">
          <a:xfrm rot="8844110" flipH="1">
            <a:off x="4278313" y="6553200"/>
            <a:ext cx="762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B0FF13"/>
              </a:gs>
              <a:gs pos="100000">
                <a:srgbClr val="51760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vi-VN" b="0"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914400"/>
            <a:ext cx="8229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7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7200" b="1" cap="none" spc="0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</a:t>
            </a:r>
            <a:r>
              <a:rPr lang="en-US" sz="72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cap="none" spc="0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chơi</a:t>
            </a:r>
            <a:r>
              <a:rPr lang="en-US" sz="72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en-US" sz="7200" b="1" cap="none" spc="0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Tượng</a:t>
            </a:r>
            <a:r>
              <a:rPr lang="en-US" sz="72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cap="none" spc="0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âm</a:t>
            </a:r>
            <a:r>
              <a:rPr lang="en-US" sz="7200" b="1" cap="none" spc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cap="none" spc="0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nhạc</a:t>
            </a:r>
            <a:endParaRPr lang="en-US" sz="72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V.A – Chicken Dance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7836" y="295015"/>
            <a:ext cx="822585" cy="822585"/>
          </a:xfrm>
          <a:prstGeom prst="rect">
            <a:avLst/>
          </a:prstGeom>
        </p:spPr>
      </p:pic>
    </p:spTree>
  </p:cSld>
  <p:clrMapOvr>
    <a:masterClrMapping/>
  </p:clrMapOvr>
  <p:transition spd="slow" advTm="16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0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0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0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0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70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70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70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0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70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70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70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70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0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0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70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0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0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70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0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0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70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4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0024" grpId="0" animBg="1"/>
      <p:bldP spid="170025" grpId="0" animBg="1"/>
      <p:bldP spid="170026" grpId="0" animBg="1"/>
      <p:bldP spid="170027" grpId="0" animBg="1"/>
      <p:bldP spid="170028" grpId="0" animBg="1"/>
      <p:bldP spid="170029" grpId="0" animBg="1"/>
      <p:bldP spid="170030" grpId="0" animBg="1"/>
      <p:bldP spid="170031" grpId="0" animBg="1"/>
      <p:bldP spid="170032" grpId="0" animBg="1"/>
      <p:bldP spid="170044" grpId="0" animBg="1"/>
      <p:bldP spid="170045" grpId="0" animBg="1"/>
      <p:bldP spid="170046" grpId="0" animBg="1"/>
      <p:bldP spid="170047" grpId="0" animBg="1"/>
      <p:bldP spid="170048" grpId="0" animBg="1"/>
      <p:bldP spid="170049" grpId="0" animBg="1"/>
      <p:bldP spid="170050" grpId="0" animBg="1"/>
      <p:bldP spid="170051" grpId="0" animBg="1"/>
      <p:bldP spid="170052" grpId="0" animBg="1"/>
      <p:bldP spid="170053" grpId="0" animBg="1"/>
      <p:bldP spid="170054" grpId="0" animBg="1"/>
      <p:bldP spid="170055" grpId="0" animBg="1"/>
      <p:bldP spid="170056" grpId="0" animBg="1"/>
      <p:bldP spid="170057" grpId="0" animBg="1"/>
      <p:bldP spid="170058" grpId="0" animBg="1"/>
      <p:bldP spid="170059" grpId="0" animBg="1"/>
      <p:bldP spid="170060" grpId="0" animBg="1"/>
      <p:bldP spid="170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2808288" y="1557338"/>
            <a:ext cx="2746375" cy="349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b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51938" cy="7281863"/>
            <a:chOff x="-27" y="0"/>
            <a:chExt cx="5765" cy="4587"/>
          </a:xfrm>
        </p:grpSpPr>
        <p:pic>
          <p:nvPicPr>
            <p:cNvPr id="67589" name="Picture 5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2587" y="318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0" name="Picture 6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946" y="318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1" name="Picture 7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58" y="2450"/>
              <a:ext cx="480" cy="2137"/>
            </a:xfrm>
            <a:prstGeom prst="rect">
              <a:avLst/>
            </a:prstGeom>
            <a:noFill/>
          </p:spPr>
        </p:pic>
        <p:pic>
          <p:nvPicPr>
            <p:cNvPr id="67592" name="Picture 8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4280" y="318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3" name="Picture 9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5" y="0"/>
              <a:ext cx="480" cy="1865"/>
            </a:xfrm>
            <a:prstGeom prst="rect">
              <a:avLst/>
            </a:prstGeom>
            <a:noFill/>
          </p:spPr>
        </p:pic>
        <p:pic>
          <p:nvPicPr>
            <p:cNvPr id="67594" name="Picture 10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2633" y="-66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5" name="Picture 11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946" y="-66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6" name="Picture 12" descr="1170269phoexz8m4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4326" y="-660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67597" name="Picture 13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" y="2432"/>
              <a:ext cx="480" cy="2137"/>
            </a:xfrm>
            <a:prstGeom prst="rect">
              <a:avLst/>
            </a:prstGeom>
            <a:noFill/>
          </p:spPr>
        </p:pic>
        <p:pic>
          <p:nvPicPr>
            <p:cNvPr id="67598" name="Picture 14" descr="1153132qsksesct1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" y="23"/>
              <a:ext cx="480" cy="18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0183" name="Picture 7" descr="NE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133600"/>
            <a:ext cx="1992313" cy="255587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0182" name="Picture 6" descr="NE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371600"/>
            <a:ext cx="533400" cy="3275012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371600" y="1905000"/>
            <a:ext cx="1981199" cy="273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b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356100" y="1700213"/>
            <a:ext cx="1631950" cy="282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B</a:t>
            </a:r>
          </a:p>
        </p:txBody>
      </p:sp>
      <p:pic>
        <p:nvPicPr>
          <p:cNvPr id="9" name="Picture 4" descr="Untitled-1gghj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1FF"/>
              </a:clrFrom>
              <a:clrTo>
                <a:srgbClr val="FDF1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4638" y="1736725"/>
            <a:ext cx="1522412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951163" y="1449388"/>
            <a:ext cx="253365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d</a:t>
            </a:r>
          </a:p>
        </p:txBody>
      </p:sp>
      <p:pic>
        <p:nvPicPr>
          <p:cNvPr id="69640" name="Picture 8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34050"/>
            <a:ext cx="914400" cy="893763"/>
          </a:xfrm>
          <a:prstGeom prst="rect">
            <a:avLst/>
          </a:prstGeom>
          <a:noFill/>
        </p:spPr>
      </p:pic>
      <p:pic>
        <p:nvPicPr>
          <p:cNvPr id="69641" name="Picture 9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6863"/>
            <a:ext cx="914400" cy="893762"/>
          </a:xfrm>
          <a:prstGeom prst="rect">
            <a:avLst/>
          </a:prstGeom>
          <a:noFill/>
        </p:spPr>
      </p:pic>
      <p:pic>
        <p:nvPicPr>
          <p:cNvPr id="69642" name="Picture 10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5661025"/>
            <a:ext cx="914400" cy="893763"/>
          </a:xfrm>
          <a:prstGeom prst="rect">
            <a:avLst/>
          </a:prstGeom>
          <a:noFill/>
        </p:spPr>
      </p:pic>
      <p:pic>
        <p:nvPicPr>
          <p:cNvPr id="69643" name="Picture 11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296863"/>
            <a:ext cx="914400" cy="89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NE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592263"/>
            <a:ext cx="468312" cy="3170237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0662" name="Picture 6" descr="NET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73350"/>
            <a:ext cx="1804987" cy="216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1008063" y="1881188"/>
            <a:ext cx="1727200" cy="290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D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0660" name="Picture 4" descr="D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6408738" y="1700213"/>
            <a:ext cx="1851025" cy="3060700"/>
          </a:xfrm>
          <a:prstGeom prst="rect">
            <a:avLst/>
          </a:prstGeom>
          <a:noFill/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733800" y="1828800"/>
            <a:ext cx="1828800" cy="304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76200" cmpd="tri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951163" y="1449388"/>
            <a:ext cx="253365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</a:t>
            </a:r>
          </a:p>
        </p:txBody>
      </p:sp>
      <p:pic>
        <p:nvPicPr>
          <p:cNvPr id="69640" name="Picture 8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34050"/>
            <a:ext cx="914400" cy="893763"/>
          </a:xfrm>
          <a:prstGeom prst="rect">
            <a:avLst/>
          </a:prstGeom>
          <a:noFill/>
        </p:spPr>
      </p:pic>
      <p:pic>
        <p:nvPicPr>
          <p:cNvPr id="69641" name="Picture 9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6863"/>
            <a:ext cx="914400" cy="893762"/>
          </a:xfrm>
          <a:prstGeom prst="rect">
            <a:avLst/>
          </a:prstGeom>
          <a:noFill/>
        </p:spPr>
      </p:pic>
      <p:pic>
        <p:nvPicPr>
          <p:cNvPr id="69642" name="Picture 10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5661025"/>
            <a:ext cx="914400" cy="893763"/>
          </a:xfrm>
          <a:prstGeom prst="rect">
            <a:avLst/>
          </a:prstGeom>
          <a:noFill/>
        </p:spPr>
      </p:pic>
      <p:pic>
        <p:nvPicPr>
          <p:cNvPr id="69643" name="Picture 11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296863"/>
            <a:ext cx="914400" cy="89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79</Words>
  <Application>Microsoft Office PowerPoint</Application>
  <PresentationFormat>On-screen Show (4:3)</PresentationFormat>
  <Paragraphs>27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.VnAvant</vt:lpstr>
      <vt:lpstr>.VnTimeH</vt:lpstr>
      <vt:lpstr>Arial</vt:lpstr>
      <vt:lpstr>Calibri</vt:lpstr>
      <vt:lpstr>Times New Roman</vt:lpstr>
      <vt:lpstr>Verdana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12A1.25.Nguyễn Thành Nam</cp:lastModifiedBy>
  <cp:revision>27</cp:revision>
  <dcterms:created xsi:type="dcterms:W3CDTF">2020-01-13T02:17:12Z</dcterms:created>
  <dcterms:modified xsi:type="dcterms:W3CDTF">2022-01-01T13:52:13Z</dcterms:modified>
</cp:coreProperties>
</file>