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4" r:id="rId4"/>
    <p:sldId id="258" r:id="rId5"/>
    <p:sldId id="259" r:id="rId6"/>
    <p:sldId id="264" r:id="rId7"/>
    <p:sldId id="270" r:id="rId8"/>
    <p:sldId id="265" r:id="rId9"/>
    <p:sldId id="266" r:id="rId10"/>
    <p:sldId id="271" r:id="rId11"/>
    <p:sldId id="267" r:id="rId12"/>
    <p:sldId id="272" r:id="rId13"/>
    <p:sldId id="268" r:id="rId14"/>
    <p:sldId id="269" r:id="rId15"/>
    <p:sldId id="273" r:id="rId16"/>
    <p:sldId id="261" r:id="rId17"/>
    <p:sldId id="263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FCEA-EC73-46DF-8AD4-089EB20B7992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9D79-4DCF-4586-BC5D-8439969B5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6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4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9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8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0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4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3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BA779-CB57-4EBA-AA66-045477EA5E97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2AB21-5017-4A06-BF27-31C19ACC3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7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3855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676400"/>
            <a:ext cx="7239000" cy="1752600"/>
          </a:xfrm>
        </p:spPr>
        <p:txBody>
          <a:bodyPr>
            <a:normAutofit fontScale="55000" lnSpcReduction="20000"/>
          </a:bodyPr>
          <a:lstStyle/>
          <a:p>
            <a:endParaRPr lang="en-US" sz="5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5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e, ê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1600" y="3962400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Kim Chi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458DD-7D83-4FAA-BE88-D03F3E134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43448"/>
            <a:ext cx="1856221" cy="9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0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Trong các thẻ từ dưới các hình sau đây, thẻ từ nào có chứa chữ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895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385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2133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876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4114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cưa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lừa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xẻ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3352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</p:spTree>
    <p:extLst>
      <p:ext uri="{BB962C8B-B14F-4D97-AF65-F5344CB8AC3E}">
        <p14:creationId xmlns:p14="http://schemas.microsoft.com/office/powerpoint/2010/main" val="402643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286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17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41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533400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1118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533400" y="2590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5309" y="2667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8039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6161716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3465497" y="4876800"/>
            <a:ext cx="8640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Ì</a:t>
            </a:r>
          </a:p>
        </p:txBody>
      </p:sp>
    </p:spTree>
    <p:extLst>
      <p:ext uri="{BB962C8B-B14F-4D97-AF65-F5344CB8AC3E}">
        <p14:creationId xmlns:p14="http://schemas.microsoft.com/office/powerpoint/2010/main" val="4139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636" y="2209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3124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7281" y="4038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3865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988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24245"/>
            <a:ext cx="9143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6: Chữ gì có 1 nét ngang nối liền với một nét cong hở phải và 1 dấu mũ xuôi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13231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70264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45328" y="3276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32909" y="4191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369612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9123218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286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1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7516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6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300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0144" y="5368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6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>
          <a:xfrm>
            <a:off x="-34636" y="1"/>
            <a:ext cx="9178636" cy="6857999"/>
          </a:xfrm>
        </p:spPr>
      </p:pic>
      <p:pic>
        <p:nvPicPr>
          <p:cNvPr id="5" name="trong hoi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943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7202" r="11728" b="9054"/>
          <a:stretch/>
        </p:blipFill>
        <p:spPr>
          <a:xfrm>
            <a:off x="3505200" y="2895600"/>
            <a:ext cx="3048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dong dao - 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80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96769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88078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609601" y="4337936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9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8569" y="6084257"/>
            <a:ext cx="683662" cy="6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84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69650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43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8423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65" y="2019592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60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</p:spTree>
    <p:extLst>
      <p:ext uri="{BB962C8B-B14F-4D97-AF65-F5344CB8AC3E}">
        <p14:creationId xmlns:p14="http://schemas.microsoft.com/office/powerpoint/2010/main" val="34714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48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52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93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455" y="5482936"/>
            <a:ext cx="609600" cy="6096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5202380" y="4856020"/>
            <a:ext cx="609600" cy="95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" y="2514599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71" y="1004245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16" y="1752600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762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54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89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77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83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0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511</Words>
  <Application>Microsoft Office PowerPoint</Application>
  <PresentationFormat>On-screen Show (4:3)</PresentationFormat>
  <Paragraphs>106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.VnAvant</vt:lpstr>
      <vt:lpstr>Arial</vt:lpstr>
      <vt:lpstr>Calibri</vt:lpstr>
      <vt:lpstr>Times New Roman</vt:lpstr>
      <vt:lpstr>Office Theme</vt:lpstr>
      <vt:lpstr>PHÒNG GIÁO DỤC VÀ ĐÀO TẠO QUẬN LONG BIÊN TRƯỜNG MẦM NON THẠCH CẦU</vt:lpstr>
      <vt:lpstr>PowerPoint Presentation</vt:lpstr>
      <vt:lpstr>Vè đố chữ</vt:lpstr>
      <vt:lpstr>Trò chơi 1:  Gánh quả</vt:lpstr>
      <vt:lpstr>Trò chơi 2:  Bé thông minh</vt:lpstr>
      <vt:lpstr>1. Ch¬i chuyÒn</vt:lpstr>
      <vt:lpstr>1. Ch¬i chuyÒn</vt:lpstr>
      <vt:lpstr>Câu 2: Con sẽ điền chữ gì vào dấu …</vt:lpstr>
      <vt:lpstr>Câu 3: Trong các thẻ từ dưới các hình sau đây, thẻ từ nào có chứa chữ ê?</vt:lpstr>
      <vt:lpstr>PowerPoint Presentation</vt:lpstr>
      <vt:lpstr>Câu 4: Chữ gì có 1 nét ngang nối liền với một nét cong hở phải?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PowerPoint Presentation</vt:lpstr>
      <vt:lpstr>Trò chơi 3:  Cướp cờ</vt:lpstr>
      <vt:lpstr>Trò chơi 4:  Những đôi tay  khéo léo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SỮA</dc:title>
  <dc:creator>Le Thi Phuong</dc:creator>
  <cp:lastModifiedBy>12A1.25.Nguyễn Thành Nam</cp:lastModifiedBy>
  <cp:revision>66</cp:revision>
  <dcterms:created xsi:type="dcterms:W3CDTF">2018-10-30T13:45:40Z</dcterms:created>
  <dcterms:modified xsi:type="dcterms:W3CDTF">2021-11-07T09:24:24Z</dcterms:modified>
</cp:coreProperties>
</file>