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8" r:id="rId6"/>
    <p:sldId id="262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7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6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84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8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6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6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6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4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4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4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0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2.xml"/><Relationship Id="rId1" Type="http://schemas.openxmlformats.org/officeDocument/2006/relationships/audio" Target="../media/audio1.wav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85800" y="624313"/>
            <a:ext cx="800735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liÖt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chµo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mõng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C«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Gi¸o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cïng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vÞ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®¹i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biÓu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vÒ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Dù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giê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10" name="Picture 13" descr="gio 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2390939"/>
            <a:ext cx="411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57300" y="4572014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GV: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Nguyễn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r>
              <a:rPr lang="en-US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Thị</a:t>
            </a: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 Kim Chi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5 – 6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MN </a:t>
            </a:r>
            <a:r>
              <a:rPr lang="vi-VN" sz="2800" b="1" dirty="0">
                <a:solidFill>
                  <a:srgbClr val="9900FF"/>
                </a:solidFill>
                <a:latin typeface="Times New Roman" pitchFamily="18" charset="0"/>
              </a:rPr>
              <a:t>Thạch Cầu</a:t>
            </a:r>
            <a:endParaRPr lang="vi-VN" sz="14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0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4" y="1868725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892" y="4443744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7" y="1910453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7" y="1910453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5" y="1883237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2" y="1886866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1" y="1857839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39" y="1832439"/>
            <a:ext cx="994496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4206" y="4427433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2578" y="4443744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0954" y="4460525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314" y="4418789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8785" y="4427433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2428" y="4387545"/>
            <a:ext cx="968373" cy="1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1639035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857" y="38618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6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2267" y="373743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3773723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5010" y="390678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4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0699" y="3906787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5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38618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5401" y="3923570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3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pic>
        <p:nvPicPr>
          <p:cNvPr id="49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94400"/>
            <a:ext cx="1895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06" y="6023429"/>
            <a:ext cx="1895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5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3869">
            <a:off x="50701" y="-5843"/>
            <a:ext cx="1452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6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99" y="0"/>
            <a:ext cx="159330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7753" y="3856104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6" grpId="0"/>
      <p:bldP spid="36" grpId="1"/>
      <p:bldP spid="37" grpId="0"/>
      <p:bldP spid="3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Trò chơi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78486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TAI AI TINH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Time"/>
            </a:endParaRP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0" y="0"/>
            <a:ext cx="9144000" cy="6919384"/>
            <a:chOff x="0" y="-19"/>
            <a:chExt cx="5760" cy="4377"/>
          </a:xfrm>
        </p:grpSpPr>
        <p:pic>
          <p:nvPicPr>
            <p:cNvPr id="102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1186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676418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333399"/>
                </a:solidFill>
                <a:latin typeface=".VnTime" pitchFamily="34" charset="0"/>
              </a:rPr>
              <a:t>Trß</a:t>
            </a:r>
            <a:r>
              <a:rPr lang="en-US" sz="6600" b="1" dirty="0">
                <a:solidFill>
                  <a:srgbClr val="333399"/>
                </a:solidFill>
                <a:latin typeface=".VnTime" pitchFamily="34" charset="0"/>
              </a:rPr>
              <a:t> </a:t>
            </a:r>
            <a:r>
              <a:rPr lang="en-US" sz="6600" b="1" dirty="0" err="1">
                <a:solidFill>
                  <a:srgbClr val="333399"/>
                </a:solidFill>
                <a:latin typeface=".VnTime" pitchFamily="34" charset="0"/>
              </a:rPr>
              <a:t>ch¬i</a:t>
            </a:r>
            <a:endParaRPr lang="en-US" sz="6600" b="1" dirty="0">
              <a:solidFill>
                <a:srgbClr val="333399"/>
              </a:solidFill>
              <a:latin typeface=".VnTime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>
                <a:solidFill>
                  <a:srgbClr val="CC0000"/>
                </a:solidFill>
                <a:latin typeface=".VnArial" pitchFamily="34" charset="0"/>
              </a:rPr>
              <a:t>“</a:t>
            </a:r>
            <a:r>
              <a:rPr lang="vi-VN" sz="5400" b="1" i="1" dirty="0">
                <a:solidFill>
                  <a:srgbClr val="CC0000"/>
                </a:solidFill>
                <a:latin typeface=".VnArial" pitchFamily="34" charset="0"/>
              </a:rPr>
              <a:t>Ô CỦA BÍ MẬT’’</a:t>
            </a:r>
            <a:endParaRPr lang="en-US" sz="5400" b="1" i="1" dirty="0">
              <a:solidFill>
                <a:srgbClr val="CC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k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ulmand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13318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1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3"/>
            <a:ext cx="1447800" cy="12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1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pen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KÝnh chóc c¸c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7"/>
            <a:ext cx="6324600" cy="819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 dào sức khỏe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Chóc c¸c bÐ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.VnTime"/>
              </a:rPr>
              <a:t>ch¨m ngoan häc giái</a:t>
            </a:r>
          </a:p>
        </p:txBody>
      </p:sp>
      <p:pic>
        <p:nvPicPr>
          <p:cNvPr id="13328" name="Picture 16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11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919384"/>
            <a:chOff x="0" y="-19"/>
            <a:chExt cx="5760" cy="4377"/>
          </a:xfrm>
        </p:grpSpPr>
        <p:pic>
          <p:nvPicPr>
            <p:cNvPr id="3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85776" y="457200"/>
            <a:ext cx="835342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sè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7 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iÕt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2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líp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A</a:t>
            </a:r>
            <a:r>
              <a:rPr lang="vi-VN" sz="5400" b="1" i="1" kern="0" dirty="0">
                <a:solidFill>
                  <a:srgbClr val="FF0000"/>
                </a:solidFill>
                <a:latin typeface=".VnTime" pitchFamily="34" charset="0"/>
              </a:rPr>
              <a:t>1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ngµy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h«m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nay ®·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kÕt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thóc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Xin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kÝnh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chóc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vÞ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®¹i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biÓu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søc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kháe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, h¹nh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phóc</a:t>
            </a:r>
            <a:endParaRPr lang="en-US" sz="5400" b="1" i="1" kern="0" dirty="0">
              <a:solidFill>
                <a:srgbClr val="FF0000"/>
              </a:solidFill>
              <a:latin typeface=".VnTime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HÑn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5400" b="1" i="1" kern="0" dirty="0" err="1">
                <a:solidFill>
                  <a:srgbClr val="FF0000"/>
                </a:solidFill>
                <a:latin typeface=".VnTime" pitchFamily="34" charset="0"/>
              </a:rPr>
              <a:t>gÆp</a:t>
            </a:r>
            <a:r>
              <a:rPr lang="en-US" sz="5400" b="1" i="1" kern="0" dirty="0">
                <a:solidFill>
                  <a:srgbClr val="FF0000"/>
                </a:solidFill>
                <a:latin typeface=".VnTime" pitchFamily="34" charset="0"/>
              </a:rPr>
              <a:t> l¹i</a:t>
            </a:r>
          </a:p>
        </p:txBody>
      </p:sp>
    </p:spTree>
    <p:extLst>
      <p:ext uri="{BB962C8B-B14F-4D97-AF65-F5344CB8AC3E}">
        <p14:creationId xmlns:p14="http://schemas.microsoft.com/office/powerpoint/2010/main" val="146516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122</Words>
  <Application>Microsoft Office PowerPoint</Application>
  <PresentationFormat>On-screen Show (4:3)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.VnArial</vt:lpstr>
      <vt:lpstr>.VnAvant</vt:lpstr>
      <vt:lpstr>.VnTime</vt:lpstr>
      <vt:lpstr>.VnTimeH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12A1.25.Nguyễn Thành Nam</cp:lastModifiedBy>
  <cp:revision>32</cp:revision>
  <dcterms:created xsi:type="dcterms:W3CDTF">2016-10-28T13:49:12Z</dcterms:created>
  <dcterms:modified xsi:type="dcterms:W3CDTF">2021-10-24T12:34:06Z</dcterms:modified>
</cp:coreProperties>
</file>