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</p:sldMasterIdLst>
  <p:sldIdLst>
    <p:sldId id="261" r:id="rId6"/>
    <p:sldId id="256" r:id="rId7"/>
    <p:sldId id="257" r:id="rId8"/>
    <p:sldId id="258" r:id="rId9"/>
    <p:sldId id="260" r:id="rId10"/>
    <p:sldId id="262" r:id="rId11"/>
    <p:sldId id="267" r:id="rId12"/>
    <p:sldId id="268" r:id="rId13"/>
    <p:sldId id="264" r:id="rId14"/>
    <p:sldId id="274" r:id="rId15"/>
    <p:sldId id="273" r:id="rId16"/>
    <p:sldId id="275" r:id="rId17"/>
    <p:sldId id="270" r:id="rId18"/>
    <p:sldId id="276" r:id="rId19"/>
    <p:sldId id="269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3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04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24E12-1B4C-4BFB-886E-30D09ABD54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ED6A0-D2D6-4B37-868E-CE36972BC8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0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0345-213F-4100-B1CA-ECAAAE726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0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0560-1F89-4DE0-8795-65CD3AAA9C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0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06B70-4E71-499B-BD8B-704E4522F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8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9D17-9CD3-454D-B500-EE42A53F1D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55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535D-1C0C-47EF-860F-07C3C1ED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43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511F5-9BE4-49CA-A173-C88D274C0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0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DB228-A0B9-4B87-A2F3-EE4D4E72B6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9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4420-4897-44FE-91F7-24C903433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38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F50ED-6D90-43F5-A8F5-A9DEDEA8A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70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A8347-8E1B-45A4-ADD6-6829D7E55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59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24E12-1B4C-4BFB-886E-30D09ABD54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ED6A0-D2D6-4B37-868E-CE36972BC8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33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0345-213F-4100-B1CA-ECAAAE726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0560-1F89-4DE0-8795-65CD3AAA9C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79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06B70-4E71-499B-BD8B-704E4522F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9D17-9CD3-454D-B500-EE42A53F1D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07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535D-1C0C-47EF-860F-07C3C1ED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9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511F5-9BE4-49CA-A173-C88D274C0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3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DB228-A0B9-4B87-A2F3-EE4D4E72B6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50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4420-4897-44FE-91F7-24C903433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30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F50ED-6D90-43F5-A8F5-A9DEDEA8A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4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A8347-8E1B-45A4-ADD6-6829D7E55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16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24E12-1B4C-4BFB-886E-30D09ABD54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70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ED6A0-D2D6-4B37-868E-CE36972BC8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21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0345-213F-4100-B1CA-ECAAAE726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43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0560-1F89-4DE0-8795-65CD3AAA9C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14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06B70-4E71-499B-BD8B-704E4522F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40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9D17-9CD3-454D-B500-EE42A53F1D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43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535D-1C0C-47EF-860F-07C3C1ED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34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511F5-9BE4-49CA-A173-C88D274C0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6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DB228-A0B9-4B87-A2F3-EE4D4E72B6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6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4420-4897-44FE-91F7-24C903433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3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F50ED-6D90-43F5-A8F5-A9DEDEA8A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95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A8347-8E1B-45A4-ADD6-6829D7E55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8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24E12-1B4C-4BFB-886E-30D09ABD54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47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ED6A0-D2D6-4B37-868E-CE36972BC8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08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0345-213F-4100-B1CA-ECAAAE726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0560-1F89-4DE0-8795-65CD3AAA9C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5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06B70-4E71-499B-BD8B-704E4522F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17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9D17-9CD3-454D-B500-EE42A53F1D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00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535D-1C0C-47EF-860F-07C3C1ED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84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511F5-9BE4-49CA-A173-C88D274C0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69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DB228-A0B9-4B87-A2F3-EE4D4E72B6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71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4420-4897-44FE-91F7-24C903433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18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F50ED-6D90-43F5-A8F5-A9DEDEA8A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72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A8347-8E1B-45A4-ADD6-6829D7E55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7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4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695F-D4BD-4303-9DCA-D5E7E1AD406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34583-2A87-4BA5-92DD-0ECC03CB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212D1-FE6A-45EB-B180-B38AC2739A2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212D1-FE6A-45EB-B180-B38AC2739A2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4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212D1-FE6A-45EB-B180-B38AC2739A2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7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212D1-FE6A-45EB-B180-B38AC2739A2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4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uLieu\My Pictures\g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1600200"/>
            <a:ext cx="55969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THI GIÁO VIÊN DẠY GIỎI CẤP TRƯỜNG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en-US" sz="2800" b="1" dirty="0"/>
              <a:t>ĐỀ TÀI: LÀM QUEN CHỮ CÁI E, Ê</a:t>
            </a:r>
          </a:p>
          <a:p>
            <a:endParaRPr lang="en-US" sz="2800" b="1" dirty="0"/>
          </a:p>
          <a:p>
            <a:endParaRPr lang="en-US" b="1" dirty="0"/>
          </a:p>
          <a:p>
            <a:r>
              <a:rPr lang="en-US" sz="2000" b="1" dirty="0">
                <a:solidFill>
                  <a:srgbClr val="FF0000"/>
                </a:solidFill>
              </a:rPr>
              <a:t>GV: </a:t>
            </a:r>
            <a:r>
              <a:rPr lang="en-US" sz="2000" b="1" dirty="0" err="1">
                <a:solidFill>
                  <a:srgbClr val="FF0000"/>
                </a:solidFill>
              </a:rPr>
              <a:t>Nguyễn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Thị</a:t>
            </a:r>
            <a:r>
              <a:rPr lang="en-US" sz="2000" b="1" dirty="0">
                <a:solidFill>
                  <a:srgbClr val="FF0000"/>
                </a:solidFill>
              </a:rPr>
              <a:t> Kim Chi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ĐỘ TUỔI: 5-6 TUỔI</a:t>
            </a:r>
          </a:p>
        </p:txBody>
      </p:sp>
    </p:spTree>
    <p:extLst>
      <p:ext uri="{BB962C8B-B14F-4D97-AF65-F5344CB8AC3E}">
        <p14:creationId xmlns:p14="http://schemas.microsoft.com/office/powerpoint/2010/main" val="967569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" y="-533400"/>
            <a:ext cx="9144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54200" b="1" dirty="0">
                <a:solidFill>
                  <a:srgbClr val="FF3300"/>
                </a:solidFill>
                <a:latin typeface=".VnAvant" pitchFamily="34" charset="0"/>
              </a:rPr>
              <a:t>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581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5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366838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05200" y="2819400"/>
            <a:ext cx="3048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276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 descr="C:\Users\Admin\Desktop\IMG_2642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190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57200" y="1157288"/>
            <a:ext cx="194627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800" b="1" dirty="0">
                <a:solidFill>
                  <a:srgbClr val="CC3300"/>
                </a:solidFill>
              </a:rPr>
              <a:t>Ê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276600" y="427038"/>
            <a:ext cx="161935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048404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-40690"/>
            <a:ext cx="274947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dirty="0">
                <a:solidFill>
                  <a:srgbClr val="FF0000"/>
                </a:solidFill>
                <a:latin typeface="MS UI Gothic" pitchFamily="34" charset="-128"/>
                <a:ea typeface="MS UI Gothic" pitchFamily="34" charset="-128"/>
                <a:cs typeface="Times New Roman" pitchFamily="18" charset="0"/>
              </a:rPr>
              <a:t>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34636"/>
            <a:ext cx="274947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dirty="0">
                <a:solidFill>
                  <a:srgbClr val="FF0000"/>
                </a:solidFill>
                <a:latin typeface="MS UI Gothic" pitchFamily="34" charset="-128"/>
                <a:ea typeface="MS UI Gothic" pitchFamily="34" charset="-128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376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1243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143000" y="2895600"/>
            <a:ext cx="3048000" cy="7604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791200" y="2971800"/>
            <a:ext cx="3048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276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5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42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oMotTrenDoi-BaoAn-516009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BieuDienThoiTrang-DJ-43813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05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2599" y="6143187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752600"/>
            <a:ext cx="762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</a:t>
            </a:r>
            <a:r>
              <a:rPr lang="en-US" sz="1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0" b="1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1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0" b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endParaRPr lang="en-US" sz="1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33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3276600" y="1905000"/>
            <a:ext cx="2514600" cy="2362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44772862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366838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505200" y="2819400"/>
            <a:ext cx="3048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3800" y="908050"/>
            <a:ext cx="2170787" cy="37702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4413" y="984250"/>
            <a:ext cx="2441574" cy="37702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r="86935" b="75267"/>
          <a:stretch>
            <a:fillRect/>
          </a:stretch>
        </p:blipFill>
        <p:spPr bwMode="auto">
          <a:xfrm>
            <a:off x="6400800" y="2362200"/>
            <a:ext cx="13716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3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74510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5000" b="1" dirty="0" err="1">
                <a:latin typeface="Times New Roman" pitchFamily="18" charset="0"/>
                <a:cs typeface="Times New Roman" pitchFamily="18" charset="0"/>
              </a:rPr>
              <a:t>ẹ</a:t>
            </a:r>
            <a:r>
              <a:rPr lang="en-US" sz="15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en-US" sz="15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0" b="1" dirty="0" err="1">
                <a:latin typeface="Times New Roman" pitchFamily="18" charset="0"/>
                <a:cs typeface="Times New Roman" pitchFamily="18" charset="0"/>
              </a:rPr>
              <a:t>é</a:t>
            </a:r>
            <a:endParaRPr lang="en-US" sz="15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1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45</Words>
  <Application>Microsoft Office PowerPoint</Application>
  <PresentationFormat>On-screen Show (4:3)</PresentationFormat>
  <Paragraphs>20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MS UI Gothic</vt:lpstr>
      <vt:lpstr>.VnAvant</vt:lpstr>
      <vt:lpstr>Arial</vt:lpstr>
      <vt:lpstr>Calibri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</dc:creator>
  <cp:lastModifiedBy>12A1.25.Nguyễn Thành Nam</cp:lastModifiedBy>
  <cp:revision>9</cp:revision>
  <dcterms:created xsi:type="dcterms:W3CDTF">2018-11-10T02:29:40Z</dcterms:created>
  <dcterms:modified xsi:type="dcterms:W3CDTF">2021-10-24T12:08:07Z</dcterms:modified>
</cp:coreProperties>
</file>