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48" r:id="rId2"/>
    <p:sldId id="363" r:id="rId3"/>
    <p:sldId id="299" r:id="rId4"/>
    <p:sldId id="257" r:id="rId5"/>
    <p:sldId id="258" r:id="rId6"/>
    <p:sldId id="260" r:id="rId7"/>
    <p:sldId id="345" r:id="rId8"/>
    <p:sldId id="288" r:id="rId9"/>
    <p:sldId id="263" r:id="rId10"/>
    <p:sldId id="267" r:id="rId11"/>
    <p:sldId id="268" r:id="rId12"/>
    <p:sldId id="295" r:id="rId13"/>
    <p:sldId id="273" r:id="rId14"/>
    <p:sldId id="302" r:id="rId15"/>
    <p:sldId id="278" r:id="rId16"/>
    <p:sldId id="279" r:id="rId17"/>
    <p:sldId id="312" r:id="rId18"/>
    <p:sldId id="281" r:id="rId19"/>
    <p:sldId id="350" r:id="rId20"/>
    <p:sldId id="361" r:id="rId21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4000" kern="1200">
        <a:solidFill>
          <a:srgbClr val="0000CC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4000" kern="1200">
        <a:solidFill>
          <a:srgbClr val="0000CC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4000" kern="1200">
        <a:solidFill>
          <a:srgbClr val="0000CC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4000" kern="1200">
        <a:solidFill>
          <a:srgbClr val="0000CC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4000" kern="1200">
        <a:solidFill>
          <a:srgbClr val="0000CC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4000" kern="1200">
        <a:solidFill>
          <a:srgbClr val="0000CC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4000" kern="1200">
        <a:solidFill>
          <a:srgbClr val="0000CC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4000" kern="1200">
        <a:solidFill>
          <a:srgbClr val="0000CC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4000" kern="1200">
        <a:solidFill>
          <a:srgbClr val="0000CC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CC"/>
    <a:srgbClr val="FF00FF"/>
    <a:srgbClr val="00FF00"/>
    <a:srgbClr val="008000"/>
    <a:srgbClr val="FFCC00"/>
    <a:srgbClr val="0000CC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1386" y="4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A00BD52-E647-CFA3-D235-0A76258FE38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B586698-CC4D-6FD2-8FDD-29735353058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4BC8C14-E52E-A369-17E9-FF4DEE627AD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B4F94F-9AEB-421D-A0FB-EC5CEDD955D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033358"/>
      </p:ext>
    </p:extLst>
  </p:cSld>
  <p:clrMapOvr>
    <a:masterClrMapping/>
  </p:clrMapOvr>
  <p:transition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8837AA3-0496-5D69-1285-9CCE753BB87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652046B-4AAF-76D8-C45A-9B523C40E33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85EA716-C703-CECC-ABA6-D89F01B47A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31F7B42-528A-4869-83EF-BD62E4C36B0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273819"/>
      </p:ext>
    </p:extLst>
  </p:cSld>
  <p:clrMapOvr>
    <a:masterClrMapping/>
  </p:clrMapOvr>
  <p:transition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4EDD306-2A0D-5A5C-1112-4D8CABA0393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EB08D9E-E918-DA03-2BE8-581B4A4EE59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1041188-65FF-BCC5-7851-46CFFF45BDD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45D163-0966-460F-B876-A78BE1134F5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25618403"/>
      </p:ext>
    </p:extLst>
  </p:cSld>
  <p:clrMapOvr>
    <a:masterClrMapping/>
  </p:clrMapOvr>
  <p:transition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A1037D3-A0A5-71A6-ABCF-05A265B0F9A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3F2B702-BD75-0216-031B-D866D7EBFC5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F62042A-481D-4603-141C-8BF6F7A6C22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2ABDEE-F05E-4CF7-920C-BA87346B062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9322382"/>
      </p:ext>
    </p:extLst>
  </p:cSld>
  <p:clrMapOvr>
    <a:masterClrMapping/>
  </p:clrMapOvr>
  <p:transition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C0AC5BE-2076-7EA6-6477-AD8D93F65D9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DF9EEF2-1A95-01CA-942E-5CF4359D93A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CC44614-DEBD-C434-F92E-118C4A85441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C95B35-7438-4E4E-873B-9F44F8CE74F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8081270"/>
      </p:ext>
    </p:extLst>
  </p:cSld>
  <p:clrMapOvr>
    <a:masterClrMapping/>
  </p:clrMapOvr>
  <p:transition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3D55DD-BF0B-7EE0-442E-46A322A8CC4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389E7F5-F4D9-4779-30EB-4B4E961FBC4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8E56B52-F01B-3F7D-C5D8-75E0F9B6572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9E477C-71E4-4D09-A523-B5B7FE39A09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8888120"/>
      </p:ext>
    </p:extLst>
  </p:cSld>
  <p:clrMapOvr>
    <a:masterClrMapping/>
  </p:clrMapOvr>
  <p:transition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C51399C-18D5-8CE1-8146-4BEE7513E03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944A27CD-792D-CB26-4E69-41040BAEBE6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99A6552F-2A39-BAF1-9CC3-0F3424A2EB7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63F851-504B-4854-A9FB-4E8ABBBD68F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261243"/>
      </p:ext>
    </p:extLst>
  </p:cSld>
  <p:clrMapOvr>
    <a:masterClrMapping/>
  </p:clrMapOvr>
  <p:transition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4BFB142C-DF1B-2A62-A15D-7D2061B288B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04AC261-D1CE-50CC-2D95-ED8178C094A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A5942759-FB7E-3977-555E-BA34E242226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B08E9E-7C09-4335-8434-59B479F267D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4047461"/>
      </p:ext>
    </p:extLst>
  </p:cSld>
  <p:clrMapOvr>
    <a:masterClrMapping/>
  </p:clrMapOvr>
  <p:transition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D2E2CCF6-EFE2-2212-0BA7-B1AA5917B06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D106DA91-6B12-F553-3A4A-65B05C5D64D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34E2EB0-596F-9088-9521-7117C4BEA17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DAF182-C0EB-4D17-BE77-927E4784363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3139470"/>
      </p:ext>
    </p:extLst>
  </p:cSld>
  <p:clrMapOvr>
    <a:masterClrMapping/>
  </p:clrMapOvr>
  <p:transition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78DF4E3-9E40-DB13-7123-3FC58D90276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E29368E-6AFA-DAA1-B4E6-4FF075D9410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6459DCE-C039-A4C5-12F0-C43F5B4B884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8D2366-8EC1-48A2-B75B-131FEB15E4B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40749703"/>
      </p:ext>
    </p:extLst>
  </p:cSld>
  <p:clrMapOvr>
    <a:masterClrMapping/>
  </p:clrMapOvr>
  <p:transition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2E2C658-0FF4-DA25-FDD9-1668B2EADAE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DC28248-E64D-69E8-7A4B-2BFC0D7D6C2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FB9CD0D-F6FA-88DC-9A00-3B0D9ABF49D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6EABE8-FD5C-4069-A2B6-952B079C206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0219538"/>
      </p:ext>
    </p:extLst>
  </p:cSld>
  <p:clrMapOvr>
    <a:masterClrMapping/>
  </p:clrMapOvr>
  <p:transition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FF1305E7-95AF-4DDA-3911-E8124EF329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5765F7E1-E747-B50E-212C-B359382A220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6648296D-3409-4825-9C99-8413B1C593CC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94865199-AEB3-4E4D-8DDC-4E4056F6670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2E6C4975-207B-4B06-8EB5-F9CC746ED57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chemeClr val="tx1"/>
                </a:solidFill>
              </a:defRPr>
            </a:lvl1pPr>
          </a:lstStyle>
          <a:p>
            <a:fld id="{D849B3E9-ADC9-4E0E-A497-3EBA281D19C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-.5"/>
                                          </p:val>
                                        </p:tav>
                                        <p:tav tm="50000">
                                          <p:val>
                                            <p:strVal val="#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ppt_w-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strVal val="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5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5" dur="5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8" dur="5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6" grpId="1"/>
      <p:bldP spid="1027" grpId="0" build="p">
        <p:tmplLst>
          <p:tmpl lvl="1">
            <p:tnLst>
              <p:par>
                <p:cTn presetID="54" presetClass="entr" presetSubtype="0" accel="10000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*0.05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54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*0.05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54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*0.05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54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*0.05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54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*0.05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27" grpId="1" build="allAtOnce">
        <p:tmplLst>
          <p:tmpl lvl="1">
            <p:tnLst>
              <p:par>
                <p:cTn presetID="22" presetClass="exit" presetSubtype="8" fill="hold" nodeType="withEffect">
                  <p:stCondLst>
                    <p:cond delay="0"/>
                  </p:stCondLst>
                  <p:childTnLst>
                    <p:animEffect transition="out" filter="wipe(left)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22" presetClass="exit" presetSubtype="8" fill="hold" nodeType="withEffect">
                  <p:stCondLst>
                    <p:cond delay="0"/>
                  </p:stCondLst>
                  <p:childTnLst>
                    <p:animEffect transition="out" filter="wipe(left)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22" presetClass="exit" presetSubtype="8" fill="hold" nodeType="withEffect">
                  <p:stCondLst>
                    <p:cond delay="0"/>
                  </p:stCondLst>
                  <p:childTnLst>
                    <p:animEffect transition="out" filter="wipe(left)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22" presetClass="exit" presetSubtype="8" fill="hold" nodeType="withEffect">
                  <p:stCondLst>
                    <p:cond delay="0"/>
                  </p:stCondLst>
                  <p:childTnLst>
                    <p:animEffect transition="out" filter="wipe(left)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22" presetClass="exit" presetSubtype="8" fill="hold" nodeType="withEffect">
                  <p:stCondLst>
                    <p:cond delay="0"/>
                  </p:stCondLst>
                  <p:childTnLst>
                    <p:animEffect transition="out" filter="wipe(left)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gif"/><Relationship Id="rId3" Type="http://schemas.openxmlformats.org/officeDocument/2006/relationships/image" Target="../media/image29.gif"/><Relationship Id="rId7" Type="http://schemas.openxmlformats.org/officeDocument/2006/relationships/image" Target="../media/image33.gif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gif"/><Relationship Id="rId5" Type="http://schemas.openxmlformats.org/officeDocument/2006/relationships/image" Target="../media/image31.gif"/><Relationship Id="rId4" Type="http://schemas.openxmlformats.org/officeDocument/2006/relationships/image" Target="../media/image30.gif"/><Relationship Id="rId9" Type="http://schemas.openxmlformats.org/officeDocument/2006/relationships/image" Target="../media/image35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3.gif"/><Relationship Id="rId7" Type="http://schemas.openxmlformats.org/officeDocument/2006/relationships/image" Target="../media/image7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Desktop\B2\Chau%20Yeu%20Ba%20-%20Xuan%20Mai.mp3" TargetMode="Externa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10" Type="http://schemas.openxmlformats.org/officeDocument/2006/relationships/image" Target="../media/image10.png"/><Relationship Id="rId4" Type="http://schemas.openxmlformats.org/officeDocument/2006/relationships/image" Target="../media/image4.gif"/><Relationship Id="rId9" Type="http://schemas.openxmlformats.org/officeDocument/2006/relationships/image" Target="../media/image9.gi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gif"/><Relationship Id="rId3" Type="http://schemas.openxmlformats.org/officeDocument/2006/relationships/image" Target="../media/image36.gif"/><Relationship Id="rId7" Type="http://schemas.openxmlformats.org/officeDocument/2006/relationships/image" Target="../media/image40.gif"/><Relationship Id="rId2" Type="http://schemas.openxmlformats.org/officeDocument/2006/relationships/slideLayout" Target="../slideLayouts/slideLayout2.xml"/><Relationship Id="rId1" Type="http://schemas.openxmlformats.org/officeDocument/2006/relationships/audio" Target="Be-Quet-Nha.mp3" TargetMode="External"/><Relationship Id="rId6" Type="http://schemas.openxmlformats.org/officeDocument/2006/relationships/image" Target="../media/image39.gif"/><Relationship Id="rId5" Type="http://schemas.openxmlformats.org/officeDocument/2006/relationships/image" Target="../media/image38.gif"/><Relationship Id="rId10" Type="http://schemas.openxmlformats.org/officeDocument/2006/relationships/image" Target="../media/image10.png"/><Relationship Id="rId4" Type="http://schemas.openxmlformats.org/officeDocument/2006/relationships/image" Target="../media/image37.gif"/><Relationship Id="rId9" Type="http://schemas.openxmlformats.org/officeDocument/2006/relationships/image" Target="../media/image42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6">
            <a:extLst>
              <a:ext uri="{FF2B5EF4-FFF2-40B4-BE49-F238E27FC236}">
                <a16:creationId xmlns:a16="http://schemas.microsoft.com/office/drawing/2014/main" id="{C8461755-4258-C381-2F98-5006D542E3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0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F7E9A88-4F40-3A72-BCBB-2325E17614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561" y="475456"/>
            <a:ext cx="1636531" cy="1371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5400D99-9D22-2731-8CB5-6B65A0A5A71D}"/>
              </a:ext>
            </a:extLst>
          </p:cNvPr>
          <p:cNvSpPr txBox="1"/>
          <p:nvPr/>
        </p:nvSpPr>
        <p:spPr>
          <a:xfrm>
            <a:off x="2850092" y="489970"/>
            <a:ext cx="7093729" cy="5745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en-US" sz="2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PHÒNG GIÁO DỤC VÀ ĐÀO TẠO QUẬN LONG BIÊN</a:t>
            </a:r>
          </a:p>
          <a:p>
            <a:pPr algn="ctr">
              <a:lnSpc>
                <a:spcPct val="250000"/>
              </a:lnSpc>
            </a:pPr>
            <a:r>
              <a:rPr lang="en-US" sz="2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Trường</a:t>
            </a:r>
            <a:r>
              <a:rPr lang="en-US" sz="2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mầm</a:t>
            </a:r>
            <a:r>
              <a:rPr lang="en-US" sz="2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non </a:t>
            </a:r>
            <a:r>
              <a:rPr lang="en-US" sz="2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Thạch</a:t>
            </a:r>
            <a:r>
              <a:rPr lang="en-US" sz="2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Cầu</a:t>
            </a:r>
            <a:endParaRPr lang="en-US" sz="2000" b="1" dirty="0">
              <a:ln w="12700">
                <a:noFill/>
                <a:prstDash val="solid"/>
              </a:ln>
              <a:solidFill>
                <a:srgbClr val="192CB7"/>
              </a:solidFill>
            </a:endParaRPr>
          </a:p>
          <a:p>
            <a:pPr algn="ctr">
              <a:lnSpc>
                <a:spcPct val="250000"/>
              </a:lnSpc>
            </a:pPr>
            <a:r>
              <a:rPr lang="en-US" sz="2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Lĩnh</a:t>
            </a:r>
            <a:r>
              <a:rPr lang="en-US" sz="2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vực</a:t>
            </a:r>
            <a:r>
              <a:rPr lang="en-US" sz="2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phát</a:t>
            </a:r>
            <a:r>
              <a:rPr lang="en-US" sz="2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triển</a:t>
            </a:r>
            <a:r>
              <a:rPr lang="en-US" sz="2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Ngôn</a:t>
            </a:r>
            <a:r>
              <a:rPr lang="en-US" sz="2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ngữ</a:t>
            </a:r>
            <a:endParaRPr lang="en-US" sz="2000" b="1" dirty="0">
              <a:ln w="12700">
                <a:noFill/>
                <a:prstDash val="solid"/>
              </a:ln>
              <a:solidFill>
                <a:srgbClr val="192CB7"/>
              </a:solidFill>
            </a:endParaRPr>
          </a:p>
          <a:p>
            <a:pPr algn="ctr">
              <a:lnSpc>
                <a:spcPct val="250000"/>
              </a:lnSpc>
            </a:pPr>
            <a:r>
              <a:rPr lang="en-US" sz="28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LQVH:Đề</a:t>
            </a:r>
            <a:r>
              <a:rPr lang="en-US" sz="28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8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tài</a:t>
            </a:r>
            <a:r>
              <a:rPr lang="en-US" sz="28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: </a:t>
            </a:r>
            <a:r>
              <a:rPr lang="en-US" sz="28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truyện</a:t>
            </a:r>
            <a:r>
              <a:rPr lang="en-US" sz="28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“</a:t>
            </a:r>
            <a:r>
              <a:rPr lang="en-US" sz="28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Tích</a:t>
            </a:r>
            <a:r>
              <a:rPr lang="en-US" sz="28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Chu”</a:t>
            </a:r>
            <a:endParaRPr lang="en-US" sz="1400" b="1" dirty="0">
              <a:ln w="12700">
                <a:noFill/>
                <a:prstDash val="solid"/>
              </a:ln>
              <a:solidFill>
                <a:srgbClr val="192CB7"/>
              </a:solidFill>
            </a:endParaRPr>
          </a:p>
          <a:p>
            <a:pPr algn="ctr">
              <a:lnSpc>
                <a:spcPct val="250000"/>
              </a:lnSpc>
            </a:pPr>
            <a:r>
              <a:rPr lang="en-US" sz="2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Lứa</a:t>
            </a:r>
            <a:r>
              <a:rPr lang="en-US" sz="2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tuổi</a:t>
            </a:r>
            <a:r>
              <a:rPr lang="en-US" sz="2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: MGN 4 – 5 </a:t>
            </a:r>
            <a:r>
              <a:rPr lang="en-US" sz="2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tuổi</a:t>
            </a:r>
            <a:endParaRPr lang="en-US" sz="2000" b="1" dirty="0">
              <a:ln w="12700">
                <a:noFill/>
                <a:prstDash val="solid"/>
              </a:ln>
              <a:solidFill>
                <a:srgbClr val="192CB7"/>
              </a:solidFill>
            </a:endParaRPr>
          </a:p>
          <a:p>
            <a:pPr algn="ctr">
              <a:lnSpc>
                <a:spcPct val="250000"/>
              </a:lnSpc>
            </a:pPr>
            <a:r>
              <a:rPr lang="en-US" sz="2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Giáo</a:t>
            </a:r>
            <a:r>
              <a:rPr lang="en-US" sz="2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viên</a:t>
            </a:r>
            <a:r>
              <a:rPr lang="en-US" sz="2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: </a:t>
            </a:r>
            <a:r>
              <a:rPr lang="en-US" sz="2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Nguyễn</a:t>
            </a:r>
            <a:r>
              <a:rPr lang="en-US" sz="2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Thị</a:t>
            </a:r>
            <a:r>
              <a:rPr lang="en-US" sz="2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Giang</a:t>
            </a:r>
            <a:endParaRPr lang="en-US" sz="2000" b="1" dirty="0">
              <a:ln w="12700">
                <a:noFill/>
                <a:prstDash val="solid"/>
              </a:ln>
              <a:solidFill>
                <a:srgbClr val="192CB7"/>
              </a:solidFill>
            </a:endParaRPr>
          </a:p>
          <a:p>
            <a:pPr algn="ctr">
              <a:lnSpc>
                <a:spcPct val="150000"/>
              </a:lnSpc>
            </a:pPr>
            <a:endParaRPr lang="en-US" sz="3600" b="1" dirty="0">
              <a:ln w="12700">
                <a:noFill/>
                <a:prstDash val="solid"/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3" name="Rectangle 1946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9458" name="Picture 2" descr="ba thanh chim2">
            <a:extLst>
              <a:ext uri="{FF2B5EF4-FFF2-40B4-BE49-F238E27FC236}">
                <a16:creationId xmlns:a16="http://schemas.microsoft.com/office/drawing/2014/main" id="{74AA31E4-BE08-0C06-ABDA-C9C753FB880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90" b="6728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tich chu di choi ve">
            <a:extLst>
              <a:ext uri="{FF2B5EF4-FFF2-40B4-BE49-F238E27FC236}">
                <a16:creationId xmlns:a16="http://schemas.microsoft.com/office/drawing/2014/main" id="{24A26BF4-CBF2-DD09-2322-06F91EE64F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1" name="Rectangle 2151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1506" name="Picture 2" descr="tich chu theo chim2">
            <a:extLst>
              <a:ext uri="{FF2B5EF4-FFF2-40B4-BE49-F238E27FC236}">
                <a16:creationId xmlns:a16="http://schemas.microsoft.com/office/drawing/2014/main" id="{95E561C3-1BA5-E063-9831-D5000E96F5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10" b="15207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5" name="Rectangle 22534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2530" name="Picture 2" descr="chim uong nuoc2">
            <a:extLst>
              <a:ext uri="{FF2B5EF4-FFF2-40B4-BE49-F238E27FC236}">
                <a16:creationId xmlns:a16="http://schemas.microsoft.com/office/drawing/2014/main" id="{8CA25D57-2FE6-3E3F-C77A-FF87AE4541D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93" b="4324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560" name="Rectangle 23559">
            <a:extLst>
              <a:ext uri="{FF2B5EF4-FFF2-40B4-BE49-F238E27FC236}">
                <a16:creationId xmlns:a16="http://schemas.microsoft.com/office/drawing/2014/main" id="{80CCAACE-815D-4A79-875A-B7EFC28F7D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3555" name="Picture 3" descr="ba tien2">
            <a:extLst>
              <a:ext uri="{FF2B5EF4-FFF2-40B4-BE49-F238E27FC236}">
                <a16:creationId xmlns:a16="http://schemas.microsoft.com/office/drawing/2014/main" id="{4D26607F-5687-C1A2-5D09-A2C7557AEEA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88" r="26933" b="-2"/>
          <a:stretch/>
        </p:blipFill>
        <p:spPr bwMode="auto">
          <a:xfrm>
            <a:off x="20" y="10"/>
            <a:ext cx="6095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4" name="Picture 2" descr="tich chu khoc">
            <a:extLst>
              <a:ext uri="{FF2B5EF4-FFF2-40B4-BE49-F238E27FC236}">
                <a16:creationId xmlns:a16="http://schemas.microsoft.com/office/drawing/2014/main" id="{91231313-7045-BF85-6735-BAB599AB23B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93" r="27328" b="-2"/>
          <a:stretch/>
        </p:blipFill>
        <p:spPr bwMode="auto">
          <a:xfrm>
            <a:off x="6096000" y="10"/>
            <a:ext cx="609600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3" name="Rectangle 2458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4578" name="Picture 2" descr="ba tien chi duong">
            <a:extLst>
              <a:ext uri="{FF2B5EF4-FFF2-40B4-BE49-F238E27FC236}">
                <a16:creationId xmlns:a16="http://schemas.microsoft.com/office/drawing/2014/main" id="{36A486CC-08D4-8FC8-6C78-C8ECA5AD570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50" b="1867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7" name="Rectangle 2560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5602" name="Picture 2" descr="tich chu lay nuoc">
            <a:extLst>
              <a:ext uri="{FF2B5EF4-FFF2-40B4-BE49-F238E27FC236}">
                <a16:creationId xmlns:a16="http://schemas.microsoft.com/office/drawing/2014/main" id="{1670A3DB-8467-4554-BF0D-B9887F1FF5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87" b="5130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1" name="Rectangle 2663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6626" name="Picture 2" descr="tich chu cho chim uong nuoc">
            <a:extLst>
              <a:ext uri="{FF2B5EF4-FFF2-40B4-BE49-F238E27FC236}">
                <a16:creationId xmlns:a16="http://schemas.microsoft.com/office/drawing/2014/main" id="{86AF9A8D-9E17-D9D8-3F77-35192240074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17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Rectangle 27654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7650" name="Picture 2" descr="ba tro lai thanh nguoi">
            <a:extLst>
              <a:ext uri="{FF2B5EF4-FFF2-40B4-BE49-F238E27FC236}">
                <a16:creationId xmlns:a16="http://schemas.microsoft.com/office/drawing/2014/main" id="{B65ABE91-1C54-4E71-27D6-F6E47E63A6C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02" b="7715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Group 2">
            <a:extLst>
              <a:ext uri="{FF2B5EF4-FFF2-40B4-BE49-F238E27FC236}">
                <a16:creationId xmlns:a16="http://schemas.microsoft.com/office/drawing/2014/main" id="{C9FA6424-EED6-35CF-B65E-2A09019AA4A9}"/>
              </a:ext>
            </a:extLst>
          </p:cNvPr>
          <p:cNvGrpSpPr>
            <a:grpSpLocks/>
          </p:cNvGrpSpPr>
          <p:nvPr/>
        </p:nvGrpSpPr>
        <p:grpSpPr bwMode="auto">
          <a:xfrm>
            <a:off x="1524000" y="-90488"/>
            <a:ext cx="9145588" cy="6948488"/>
            <a:chOff x="0" y="-57"/>
            <a:chExt cx="5761" cy="4377"/>
          </a:xfrm>
        </p:grpSpPr>
        <p:pic>
          <p:nvPicPr>
            <p:cNvPr id="20529" name="Picture 3" descr="1314_animado">
              <a:extLst>
                <a:ext uri="{FF2B5EF4-FFF2-40B4-BE49-F238E27FC236}">
                  <a16:creationId xmlns:a16="http://schemas.microsoft.com/office/drawing/2014/main" id="{B3F693C7-FD6B-433C-84A5-F1307BCAA402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44100">
              <a:off x="480" y="3792"/>
              <a:ext cx="475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30" name="Picture 4" descr="TuLips T">
              <a:extLst>
                <a:ext uri="{FF2B5EF4-FFF2-40B4-BE49-F238E27FC236}">
                  <a16:creationId xmlns:a16="http://schemas.microsoft.com/office/drawing/2014/main" id="{1854A3EF-1AE2-5FFB-72A6-EB15096AE0F3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792"/>
              <a:ext cx="481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31" name="Picture 5" descr="1314_animado">
              <a:extLst>
                <a:ext uri="{FF2B5EF4-FFF2-40B4-BE49-F238E27FC236}">
                  <a16:creationId xmlns:a16="http://schemas.microsoft.com/office/drawing/2014/main" id="{6355B8E0-0C92-1788-E1BF-93C29B5DDABD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44100">
              <a:off x="0" y="2064"/>
              <a:ext cx="475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32" name="Picture 6" descr="TuLips T">
              <a:extLst>
                <a:ext uri="{FF2B5EF4-FFF2-40B4-BE49-F238E27FC236}">
                  <a16:creationId xmlns:a16="http://schemas.microsoft.com/office/drawing/2014/main" id="{0A486BD9-7B93-D686-96BC-3EFD00AEF5E3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488"/>
              <a:ext cx="481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33" name="Picture 7" descr="1314_animado">
              <a:extLst>
                <a:ext uri="{FF2B5EF4-FFF2-40B4-BE49-F238E27FC236}">
                  <a16:creationId xmlns:a16="http://schemas.microsoft.com/office/drawing/2014/main" id="{BF8E6801-956D-B678-B3F8-9A7DD0CDCCD8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44100">
              <a:off x="0" y="3216"/>
              <a:ext cx="475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34" name="Picture 8" descr="TuLips T">
              <a:extLst>
                <a:ext uri="{FF2B5EF4-FFF2-40B4-BE49-F238E27FC236}">
                  <a16:creationId xmlns:a16="http://schemas.microsoft.com/office/drawing/2014/main" id="{ACA82D14-5930-A3C6-B906-EFB6A4BDA1C2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688"/>
              <a:ext cx="481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35" name="Picture 9" descr="1314_animado">
              <a:extLst>
                <a:ext uri="{FF2B5EF4-FFF2-40B4-BE49-F238E27FC236}">
                  <a16:creationId xmlns:a16="http://schemas.microsoft.com/office/drawing/2014/main" id="{A57B0A5D-3600-2A4F-1860-8A853DCECA1D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44100">
              <a:off x="1344" y="3792"/>
              <a:ext cx="475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36" name="Picture 10" descr="TuLips T">
              <a:extLst>
                <a:ext uri="{FF2B5EF4-FFF2-40B4-BE49-F238E27FC236}">
                  <a16:creationId xmlns:a16="http://schemas.microsoft.com/office/drawing/2014/main" id="{DA22E185-40B5-C3B4-EB29-3B77B47E972D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0" y="3792"/>
              <a:ext cx="481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37" name="Picture 11" descr="1314_animado">
              <a:extLst>
                <a:ext uri="{FF2B5EF4-FFF2-40B4-BE49-F238E27FC236}">
                  <a16:creationId xmlns:a16="http://schemas.microsoft.com/office/drawing/2014/main" id="{4753E43D-187B-8CD6-52AD-F01C158D5040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44100">
              <a:off x="5285" y="3312"/>
              <a:ext cx="475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38" name="Picture 12" descr="TuLips T">
              <a:extLst>
                <a:ext uri="{FF2B5EF4-FFF2-40B4-BE49-F238E27FC236}">
                  <a16:creationId xmlns:a16="http://schemas.microsoft.com/office/drawing/2014/main" id="{816BA7E1-B8F5-6285-8B99-B1508836AEC1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4" y="3792"/>
              <a:ext cx="481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39" name="Picture 13" descr="1314_animado">
              <a:extLst>
                <a:ext uri="{FF2B5EF4-FFF2-40B4-BE49-F238E27FC236}">
                  <a16:creationId xmlns:a16="http://schemas.microsoft.com/office/drawing/2014/main" id="{49DC7BA4-9292-2D86-9CE8-244992A2A2C6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44100">
              <a:off x="2256" y="3792"/>
              <a:ext cx="475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40" name="Picture 14" descr="TuLips T">
              <a:extLst>
                <a:ext uri="{FF2B5EF4-FFF2-40B4-BE49-F238E27FC236}">
                  <a16:creationId xmlns:a16="http://schemas.microsoft.com/office/drawing/2014/main" id="{B55B3A10-4487-A3CD-3396-EEC221164808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6" y="3792"/>
              <a:ext cx="481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41" name="Picture 15" descr="1314_animado">
              <a:extLst>
                <a:ext uri="{FF2B5EF4-FFF2-40B4-BE49-F238E27FC236}">
                  <a16:creationId xmlns:a16="http://schemas.microsoft.com/office/drawing/2014/main" id="{10982115-E580-0EBB-F594-B0287C54A875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44100">
              <a:off x="3168" y="3792"/>
              <a:ext cx="475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42" name="Picture 16" descr="TuLips T">
              <a:extLst>
                <a:ext uri="{FF2B5EF4-FFF2-40B4-BE49-F238E27FC236}">
                  <a16:creationId xmlns:a16="http://schemas.microsoft.com/office/drawing/2014/main" id="{42708783-EC7A-4323-7117-38CFB47A67E7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0" y="3792"/>
              <a:ext cx="481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43" name="Picture 17" descr="1314_animado">
              <a:extLst>
                <a:ext uri="{FF2B5EF4-FFF2-40B4-BE49-F238E27FC236}">
                  <a16:creationId xmlns:a16="http://schemas.microsoft.com/office/drawing/2014/main" id="{BF935ACF-519B-1E60-5E18-55249F32051A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44100">
              <a:off x="4032" y="3792"/>
              <a:ext cx="475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44" name="Picture 18" descr="TuLips T">
              <a:extLst>
                <a:ext uri="{FF2B5EF4-FFF2-40B4-BE49-F238E27FC236}">
                  <a16:creationId xmlns:a16="http://schemas.microsoft.com/office/drawing/2014/main" id="{F58C98C9-0DA3-9101-4612-708FD3A67229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4" y="3792"/>
              <a:ext cx="481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45" name="Picture 19" descr="1314_animado">
              <a:extLst>
                <a:ext uri="{FF2B5EF4-FFF2-40B4-BE49-F238E27FC236}">
                  <a16:creationId xmlns:a16="http://schemas.microsoft.com/office/drawing/2014/main" id="{F95E0D40-A442-BA35-FB83-B9EA026BF966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44100">
              <a:off x="4848" y="3792"/>
              <a:ext cx="475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46" name="Picture 20" descr="1314_animado">
              <a:extLst>
                <a:ext uri="{FF2B5EF4-FFF2-40B4-BE49-F238E27FC236}">
                  <a16:creationId xmlns:a16="http://schemas.microsoft.com/office/drawing/2014/main" id="{7FA0F05A-E7FB-5E85-C7A9-3B2D0FDABBC1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44100">
              <a:off x="0" y="-48"/>
              <a:ext cx="475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47" name="Picture 21" descr="TuLips T">
              <a:extLst>
                <a:ext uri="{FF2B5EF4-FFF2-40B4-BE49-F238E27FC236}">
                  <a16:creationId xmlns:a16="http://schemas.microsoft.com/office/drawing/2014/main" id="{4C7AF248-2115-6A9F-DB65-6BB88EE3B3F0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0" y="528"/>
              <a:ext cx="481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48" name="Picture 22" descr="1314_animado">
              <a:extLst>
                <a:ext uri="{FF2B5EF4-FFF2-40B4-BE49-F238E27FC236}">
                  <a16:creationId xmlns:a16="http://schemas.microsoft.com/office/drawing/2014/main" id="{B2399C1C-0B02-2EA0-6E88-D61995563836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44100">
              <a:off x="933" y="-48"/>
              <a:ext cx="475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49" name="Picture 23" descr="TuLips T">
              <a:extLst>
                <a:ext uri="{FF2B5EF4-FFF2-40B4-BE49-F238E27FC236}">
                  <a16:creationId xmlns:a16="http://schemas.microsoft.com/office/drawing/2014/main" id="{5084EBC3-D941-7B28-5F58-1A9AA833D320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6" y="-48"/>
              <a:ext cx="481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50" name="Picture 24" descr="1314_animado">
              <a:extLst>
                <a:ext uri="{FF2B5EF4-FFF2-40B4-BE49-F238E27FC236}">
                  <a16:creationId xmlns:a16="http://schemas.microsoft.com/office/drawing/2014/main" id="{B3636258-B59A-8C75-D57C-FBC120DC291F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44100">
              <a:off x="1776" y="-57"/>
              <a:ext cx="475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51" name="Picture 25" descr="TuLips T">
              <a:extLst>
                <a:ext uri="{FF2B5EF4-FFF2-40B4-BE49-F238E27FC236}">
                  <a16:creationId xmlns:a16="http://schemas.microsoft.com/office/drawing/2014/main" id="{24CD5146-83A7-D0B3-1875-BE1090E99792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8" y="-48"/>
              <a:ext cx="481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52" name="Picture 26" descr="1314_animado">
              <a:extLst>
                <a:ext uri="{FF2B5EF4-FFF2-40B4-BE49-F238E27FC236}">
                  <a16:creationId xmlns:a16="http://schemas.microsoft.com/office/drawing/2014/main" id="{CCD2F0CB-0C4F-A583-F1FC-8FAAA05C0F07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44100">
              <a:off x="2640" y="-57"/>
              <a:ext cx="475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53" name="Picture 27" descr="TuLips T">
              <a:extLst>
                <a:ext uri="{FF2B5EF4-FFF2-40B4-BE49-F238E27FC236}">
                  <a16:creationId xmlns:a16="http://schemas.microsoft.com/office/drawing/2014/main" id="{F40CE6C3-3358-EE97-D202-5E96AEF99D0E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9" y="-48"/>
              <a:ext cx="481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54" name="Picture 28" descr="1314_animado">
              <a:extLst>
                <a:ext uri="{FF2B5EF4-FFF2-40B4-BE49-F238E27FC236}">
                  <a16:creationId xmlns:a16="http://schemas.microsoft.com/office/drawing/2014/main" id="{1A6E92D8-20DF-5163-CCA8-05B1B42AA719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44100">
              <a:off x="3537" y="-48"/>
              <a:ext cx="475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55" name="Picture 29" descr="TuLips T">
              <a:extLst>
                <a:ext uri="{FF2B5EF4-FFF2-40B4-BE49-F238E27FC236}">
                  <a16:creationId xmlns:a16="http://schemas.microsoft.com/office/drawing/2014/main" id="{9EE473A3-23E3-052E-F457-D59619CEFAC8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87" y="-48"/>
              <a:ext cx="481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56" name="Picture 30" descr="1314_animado">
              <a:extLst>
                <a:ext uri="{FF2B5EF4-FFF2-40B4-BE49-F238E27FC236}">
                  <a16:creationId xmlns:a16="http://schemas.microsoft.com/office/drawing/2014/main" id="{1C70E5DD-EA9A-A822-542D-92D480E4A6CA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44100">
              <a:off x="4449" y="-48"/>
              <a:ext cx="475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57" name="Picture 31" descr="TuLips T">
              <a:extLst>
                <a:ext uri="{FF2B5EF4-FFF2-40B4-BE49-F238E27FC236}">
                  <a16:creationId xmlns:a16="http://schemas.microsoft.com/office/drawing/2014/main" id="{BF5EC9B1-0356-F62A-6639-8C4F6FB93B50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95" y="-48"/>
              <a:ext cx="481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58" name="Picture 32" descr="1314_animado">
              <a:extLst>
                <a:ext uri="{FF2B5EF4-FFF2-40B4-BE49-F238E27FC236}">
                  <a16:creationId xmlns:a16="http://schemas.microsoft.com/office/drawing/2014/main" id="{CD1C90F0-45C5-5A87-0356-942530DB5C50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44100">
              <a:off x="5285" y="-48"/>
              <a:ext cx="475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59" name="Picture 33" descr="1314_animado">
              <a:extLst>
                <a:ext uri="{FF2B5EF4-FFF2-40B4-BE49-F238E27FC236}">
                  <a16:creationId xmlns:a16="http://schemas.microsoft.com/office/drawing/2014/main" id="{2D511279-50E2-7163-5F98-B99CA66FD002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44100">
              <a:off x="0" y="960"/>
              <a:ext cx="475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60" name="Picture 34" descr="TuLips T">
              <a:extLst>
                <a:ext uri="{FF2B5EF4-FFF2-40B4-BE49-F238E27FC236}">
                  <a16:creationId xmlns:a16="http://schemas.microsoft.com/office/drawing/2014/main" id="{CB0C6D80-000C-0FCE-647B-B9E5E073ECFA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" y="-48"/>
              <a:ext cx="526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61" name="Picture 35" descr="TuLips T">
              <a:extLst>
                <a:ext uri="{FF2B5EF4-FFF2-40B4-BE49-F238E27FC236}">
                  <a16:creationId xmlns:a16="http://schemas.microsoft.com/office/drawing/2014/main" id="{7FEFAEAC-5A4C-ED0E-1779-E8A971BA4469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80"/>
              <a:ext cx="481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62" name="Picture 36" descr="1314_animado">
              <a:extLst>
                <a:ext uri="{FF2B5EF4-FFF2-40B4-BE49-F238E27FC236}">
                  <a16:creationId xmlns:a16="http://schemas.microsoft.com/office/drawing/2014/main" id="{66DD9DD2-FF41-6591-7956-56104766AF1A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44100">
              <a:off x="5280" y="2160"/>
              <a:ext cx="475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63" name="Picture 37" descr="TuLips T">
              <a:extLst>
                <a:ext uri="{FF2B5EF4-FFF2-40B4-BE49-F238E27FC236}">
                  <a16:creationId xmlns:a16="http://schemas.microsoft.com/office/drawing/2014/main" id="{DDB185B0-344B-70FA-30D0-ED0ACF973044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0" y="1584"/>
              <a:ext cx="481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64" name="Picture 38" descr="TuLips T">
              <a:extLst>
                <a:ext uri="{FF2B5EF4-FFF2-40B4-BE49-F238E27FC236}">
                  <a16:creationId xmlns:a16="http://schemas.microsoft.com/office/drawing/2014/main" id="{0A97A6D9-54EF-D815-B19F-98149E77D94B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79" y="3792"/>
              <a:ext cx="481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65" name="Picture 39" descr="1314_animado">
              <a:extLst>
                <a:ext uri="{FF2B5EF4-FFF2-40B4-BE49-F238E27FC236}">
                  <a16:creationId xmlns:a16="http://schemas.microsoft.com/office/drawing/2014/main" id="{9040403D-F6B8-0739-EE1D-349F3A36994E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44100">
              <a:off x="5285" y="1056"/>
              <a:ext cx="475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66" name="Picture 40" descr="TuLips T">
              <a:extLst>
                <a:ext uri="{FF2B5EF4-FFF2-40B4-BE49-F238E27FC236}">
                  <a16:creationId xmlns:a16="http://schemas.microsoft.com/office/drawing/2014/main" id="{7400B1EA-F999-40AC-2703-DCE281E0DD0F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79" y="2736"/>
              <a:ext cx="481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483" name="Group 41">
            <a:extLst>
              <a:ext uri="{FF2B5EF4-FFF2-40B4-BE49-F238E27FC236}">
                <a16:creationId xmlns:a16="http://schemas.microsoft.com/office/drawing/2014/main" id="{98F1FE75-5A33-253B-BDAC-922953D9869A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11811000" cy="6948488"/>
            <a:chOff x="0" y="-57"/>
            <a:chExt cx="5761" cy="4377"/>
          </a:xfrm>
        </p:grpSpPr>
        <p:pic>
          <p:nvPicPr>
            <p:cNvPr id="20491" name="Picture 42" descr="1314_animado">
              <a:extLst>
                <a:ext uri="{FF2B5EF4-FFF2-40B4-BE49-F238E27FC236}">
                  <a16:creationId xmlns:a16="http://schemas.microsoft.com/office/drawing/2014/main" id="{DD87331C-6C5C-BED5-4A59-5D1AC3489A5A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44100">
              <a:off x="480" y="3792"/>
              <a:ext cx="475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2" name="Picture 43" descr="TuLips T">
              <a:extLst>
                <a:ext uri="{FF2B5EF4-FFF2-40B4-BE49-F238E27FC236}">
                  <a16:creationId xmlns:a16="http://schemas.microsoft.com/office/drawing/2014/main" id="{60FC33EB-7DE4-C891-C4C3-02F9A381F09D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792"/>
              <a:ext cx="481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3" name="Picture 44" descr="1314_animado">
              <a:extLst>
                <a:ext uri="{FF2B5EF4-FFF2-40B4-BE49-F238E27FC236}">
                  <a16:creationId xmlns:a16="http://schemas.microsoft.com/office/drawing/2014/main" id="{A641B5AE-4211-7CB8-EFA7-36AB6C1345FF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44100">
              <a:off x="0" y="2064"/>
              <a:ext cx="475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4" name="Picture 45" descr="TuLips T">
              <a:extLst>
                <a:ext uri="{FF2B5EF4-FFF2-40B4-BE49-F238E27FC236}">
                  <a16:creationId xmlns:a16="http://schemas.microsoft.com/office/drawing/2014/main" id="{B739DFB2-DDC6-F27D-CE5E-55E9E03486C3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488"/>
              <a:ext cx="481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5" name="Picture 46" descr="1314_animado">
              <a:extLst>
                <a:ext uri="{FF2B5EF4-FFF2-40B4-BE49-F238E27FC236}">
                  <a16:creationId xmlns:a16="http://schemas.microsoft.com/office/drawing/2014/main" id="{4D0E6FA7-6BC1-FADF-3791-EA95B0540528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44100">
              <a:off x="0" y="3216"/>
              <a:ext cx="475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6" name="Picture 47" descr="TuLips T">
              <a:extLst>
                <a:ext uri="{FF2B5EF4-FFF2-40B4-BE49-F238E27FC236}">
                  <a16:creationId xmlns:a16="http://schemas.microsoft.com/office/drawing/2014/main" id="{1BEAB9CE-D4AB-2343-DD89-B83D5DC3A21C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688"/>
              <a:ext cx="481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7" name="Picture 48" descr="1314_animado">
              <a:extLst>
                <a:ext uri="{FF2B5EF4-FFF2-40B4-BE49-F238E27FC236}">
                  <a16:creationId xmlns:a16="http://schemas.microsoft.com/office/drawing/2014/main" id="{5FB73085-B02A-0A7F-343F-B975463D7F64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44100">
              <a:off x="1344" y="3792"/>
              <a:ext cx="475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8" name="Picture 49" descr="TuLips T">
              <a:extLst>
                <a:ext uri="{FF2B5EF4-FFF2-40B4-BE49-F238E27FC236}">
                  <a16:creationId xmlns:a16="http://schemas.microsoft.com/office/drawing/2014/main" id="{0337DC9A-5E10-FBBD-4164-5536B15FA835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0" y="3792"/>
              <a:ext cx="481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9" name="Picture 50" descr="1314_animado">
              <a:extLst>
                <a:ext uri="{FF2B5EF4-FFF2-40B4-BE49-F238E27FC236}">
                  <a16:creationId xmlns:a16="http://schemas.microsoft.com/office/drawing/2014/main" id="{072B3D45-0C5C-1142-219D-FDF917ED0F3E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44100">
              <a:off x="5285" y="3312"/>
              <a:ext cx="475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00" name="Picture 51" descr="TuLips T">
              <a:extLst>
                <a:ext uri="{FF2B5EF4-FFF2-40B4-BE49-F238E27FC236}">
                  <a16:creationId xmlns:a16="http://schemas.microsoft.com/office/drawing/2014/main" id="{92F26DDF-F211-D119-FAE5-A0C4812442E8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4" y="3792"/>
              <a:ext cx="481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01" name="Picture 52" descr="1314_animado">
              <a:extLst>
                <a:ext uri="{FF2B5EF4-FFF2-40B4-BE49-F238E27FC236}">
                  <a16:creationId xmlns:a16="http://schemas.microsoft.com/office/drawing/2014/main" id="{A24681A4-5E8A-44CC-79E1-10029B1C9D33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44100">
              <a:off x="2256" y="3792"/>
              <a:ext cx="475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02" name="Picture 53" descr="TuLips T">
              <a:extLst>
                <a:ext uri="{FF2B5EF4-FFF2-40B4-BE49-F238E27FC236}">
                  <a16:creationId xmlns:a16="http://schemas.microsoft.com/office/drawing/2014/main" id="{835F83BB-3976-2500-0684-05E2ED2B0BE3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6" y="3792"/>
              <a:ext cx="481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03" name="Picture 54" descr="1314_animado">
              <a:extLst>
                <a:ext uri="{FF2B5EF4-FFF2-40B4-BE49-F238E27FC236}">
                  <a16:creationId xmlns:a16="http://schemas.microsoft.com/office/drawing/2014/main" id="{E7B17EE2-5A0C-9EAC-5713-40A4D38017E2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44100">
              <a:off x="3168" y="3792"/>
              <a:ext cx="475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04" name="Picture 55" descr="TuLips T">
              <a:extLst>
                <a:ext uri="{FF2B5EF4-FFF2-40B4-BE49-F238E27FC236}">
                  <a16:creationId xmlns:a16="http://schemas.microsoft.com/office/drawing/2014/main" id="{EF262395-7DD3-BE36-0167-34B90030F53F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0" y="3792"/>
              <a:ext cx="481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05" name="Picture 56" descr="1314_animado">
              <a:extLst>
                <a:ext uri="{FF2B5EF4-FFF2-40B4-BE49-F238E27FC236}">
                  <a16:creationId xmlns:a16="http://schemas.microsoft.com/office/drawing/2014/main" id="{0B7D4CAC-166E-B1AB-17B7-6B492B7B76F1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44100">
              <a:off x="4032" y="3792"/>
              <a:ext cx="475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06" name="Picture 57" descr="TuLips T">
              <a:extLst>
                <a:ext uri="{FF2B5EF4-FFF2-40B4-BE49-F238E27FC236}">
                  <a16:creationId xmlns:a16="http://schemas.microsoft.com/office/drawing/2014/main" id="{13AFCBE1-3D76-1A0C-05FD-168B6A71CC77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4" y="3792"/>
              <a:ext cx="481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07" name="Picture 58" descr="1314_animado">
              <a:extLst>
                <a:ext uri="{FF2B5EF4-FFF2-40B4-BE49-F238E27FC236}">
                  <a16:creationId xmlns:a16="http://schemas.microsoft.com/office/drawing/2014/main" id="{8830CB7A-2809-AB36-A451-2682CED10C6C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44100">
              <a:off x="4848" y="3792"/>
              <a:ext cx="475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08" name="Picture 59" descr="1314_animado">
              <a:extLst>
                <a:ext uri="{FF2B5EF4-FFF2-40B4-BE49-F238E27FC236}">
                  <a16:creationId xmlns:a16="http://schemas.microsoft.com/office/drawing/2014/main" id="{035459E2-4D56-46FB-C266-2B4CED82B875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44100">
              <a:off x="0" y="-48"/>
              <a:ext cx="475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09" name="Picture 60" descr="TuLips T">
              <a:extLst>
                <a:ext uri="{FF2B5EF4-FFF2-40B4-BE49-F238E27FC236}">
                  <a16:creationId xmlns:a16="http://schemas.microsoft.com/office/drawing/2014/main" id="{6D9C482A-BD2B-EEDD-7B0E-0B5521A91DD8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0" y="528"/>
              <a:ext cx="481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10" name="Picture 61" descr="1314_animado">
              <a:extLst>
                <a:ext uri="{FF2B5EF4-FFF2-40B4-BE49-F238E27FC236}">
                  <a16:creationId xmlns:a16="http://schemas.microsoft.com/office/drawing/2014/main" id="{D0BAC9D9-C32B-DD2A-69E1-FC07656118D2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44100">
              <a:off x="933" y="-48"/>
              <a:ext cx="475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11" name="Picture 62" descr="TuLips T">
              <a:extLst>
                <a:ext uri="{FF2B5EF4-FFF2-40B4-BE49-F238E27FC236}">
                  <a16:creationId xmlns:a16="http://schemas.microsoft.com/office/drawing/2014/main" id="{CADD82A3-F6EE-2D6E-B5F4-01B186ACEB6C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6" y="-48"/>
              <a:ext cx="481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12" name="Picture 63" descr="1314_animado">
              <a:extLst>
                <a:ext uri="{FF2B5EF4-FFF2-40B4-BE49-F238E27FC236}">
                  <a16:creationId xmlns:a16="http://schemas.microsoft.com/office/drawing/2014/main" id="{DEC5C6B2-F921-3790-37B3-F213E8938438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44100">
              <a:off x="1776" y="-57"/>
              <a:ext cx="475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13" name="Picture 64" descr="TuLips T">
              <a:extLst>
                <a:ext uri="{FF2B5EF4-FFF2-40B4-BE49-F238E27FC236}">
                  <a16:creationId xmlns:a16="http://schemas.microsoft.com/office/drawing/2014/main" id="{1F110685-957E-A377-74F0-D86D8ACA5215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8" y="-48"/>
              <a:ext cx="481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14" name="Picture 65" descr="1314_animado">
              <a:extLst>
                <a:ext uri="{FF2B5EF4-FFF2-40B4-BE49-F238E27FC236}">
                  <a16:creationId xmlns:a16="http://schemas.microsoft.com/office/drawing/2014/main" id="{76AD0DA5-DDA4-CBDF-47FC-3F152107913C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44100">
              <a:off x="2640" y="-57"/>
              <a:ext cx="475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15" name="Picture 66" descr="TuLips T">
              <a:extLst>
                <a:ext uri="{FF2B5EF4-FFF2-40B4-BE49-F238E27FC236}">
                  <a16:creationId xmlns:a16="http://schemas.microsoft.com/office/drawing/2014/main" id="{839561BF-5503-0CB0-11CE-15FFA96854CA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9" y="-48"/>
              <a:ext cx="481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16" name="Picture 67" descr="1314_animado">
              <a:extLst>
                <a:ext uri="{FF2B5EF4-FFF2-40B4-BE49-F238E27FC236}">
                  <a16:creationId xmlns:a16="http://schemas.microsoft.com/office/drawing/2014/main" id="{B847737B-D139-9F6D-FAFD-B3281C6AE192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44100">
              <a:off x="3537" y="-48"/>
              <a:ext cx="475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17" name="Picture 68" descr="TuLips T">
              <a:extLst>
                <a:ext uri="{FF2B5EF4-FFF2-40B4-BE49-F238E27FC236}">
                  <a16:creationId xmlns:a16="http://schemas.microsoft.com/office/drawing/2014/main" id="{1190E243-066E-8B53-165B-E8678D40AFB0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87" y="-48"/>
              <a:ext cx="481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18" name="Picture 69" descr="1314_animado">
              <a:extLst>
                <a:ext uri="{FF2B5EF4-FFF2-40B4-BE49-F238E27FC236}">
                  <a16:creationId xmlns:a16="http://schemas.microsoft.com/office/drawing/2014/main" id="{627ACE65-B098-F33E-C26F-345B8028EA9B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44100">
              <a:off x="4449" y="-48"/>
              <a:ext cx="475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19" name="Picture 70" descr="TuLips T">
              <a:extLst>
                <a:ext uri="{FF2B5EF4-FFF2-40B4-BE49-F238E27FC236}">
                  <a16:creationId xmlns:a16="http://schemas.microsoft.com/office/drawing/2014/main" id="{66955EE0-478B-4A87-AE37-1CC6F0F0AB85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95" y="-48"/>
              <a:ext cx="481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20" name="Picture 71" descr="1314_animado">
              <a:extLst>
                <a:ext uri="{FF2B5EF4-FFF2-40B4-BE49-F238E27FC236}">
                  <a16:creationId xmlns:a16="http://schemas.microsoft.com/office/drawing/2014/main" id="{892B2C8C-B44F-E6E2-E28E-93435A118C96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44100">
              <a:off x="5285" y="-48"/>
              <a:ext cx="475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21" name="Picture 72" descr="1314_animado">
              <a:extLst>
                <a:ext uri="{FF2B5EF4-FFF2-40B4-BE49-F238E27FC236}">
                  <a16:creationId xmlns:a16="http://schemas.microsoft.com/office/drawing/2014/main" id="{817E0321-4E5F-586E-0840-14588DBB8F6E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44100">
              <a:off x="0" y="960"/>
              <a:ext cx="475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22" name="Picture 73" descr="TuLips T">
              <a:extLst>
                <a:ext uri="{FF2B5EF4-FFF2-40B4-BE49-F238E27FC236}">
                  <a16:creationId xmlns:a16="http://schemas.microsoft.com/office/drawing/2014/main" id="{FFB393CC-DADD-BF43-5D01-09C61755DC0E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" y="-48"/>
              <a:ext cx="526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23" name="Picture 74" descr="TuLips T">
              <a:extLst>
                <a:ext uri="{FF2B5EF4-FFF2-40B4-BE49-F238E27FC236}">
                  <a16:creationId xmlns:a16="http://schemas.microsoft.com/office/drawing/2014/main" id="{6775BC5F-B15A-75DC-82CF-03CF35A97DA6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80"/>
              <a:ext cx="481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24" name="Picture 75" descr="1314_animado">
              <a:extLst>
                <a:ext uri="{FF2B5EF4-FFF2-40B4-BE49-F238E27FC236}">
                  <a16:creationId xmlns:a16="http://schemas.microsoft.com/office/drawing/2014/main" id="{F3E3A91E-FEDB-5AAD-AD3A-D04E3CCF9037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44100">
              <a:off x="5280" y="2160"/>
              <a:ext cx="475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25" name="Picture 76" descr="TuLips T">
              <a:extLst>
                <a:ext uri="{FF2B5EF4-FFF2-40B4-BE49-F238E27FC236}">
                  <a16:creationId xmlns:a16="http://schemas.microsoft.com/office/drawing/2014/main" id="{C8990A53-2EA7-1945-A868-5CB90D15FBF0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0" y="1584"/>
              <a:ext cx="481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26" name="Picture 77" descr="TuLips T">
              <a:extLst>
                <a:ext uri="{FF2B5EF4-FFF2-40B4-BE49-F238E27FC236}">
                  <a16:creationId xmlns:a16="http://schemas.microsoft.com/office/drawing/2014/main" id="{F58EC9F3-DDF4-287C-E55D-00390DF71AAA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79" y="3792"/>
              <a:ext cx="481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27" name="Picture 78" descr="1314_animado">
              <a:extLst>
                <a:ext uri="{FF2B5EF4-FFF2-40B4-BE49-F238E27FC236}">
                  <a16:creationId xmlns:a16="http://schemas.microsoft.com/office/drawing/2014/main" id="{BD253682-2BF2-847E-66C7-A980D70AB028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44100">
              <a:off x="5285" y="1056"/>
              <a:ext cx="475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28" name="Picture 79" descr="TuLips T">
              <a:extLst>
                <a:ext uri="{FF2B5EF4-FFF2-40B4-BE49-F238E27FC236}">
                  <a16:creationId xmlns:a16="http://schemas.microsoft.com/office/drawing/2014/main" id="{B697AD4E-06D8-138D-2E4E-531F00F362FD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79" y="2736"/>
              <a:ext cx="481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752" name="WordArt 80">
            <a:extLst>
              <a:ext uri="{FF2B5EF4-FFF2-40B4-BE49-F238E27FC236}">
                <a16:creationId xmlns:a16="http://schemas.microsoft.com/office/drawing/2014/main" id="{30B58AD7-3102-5FA2-B9F9-C24894E7EC35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362200" y="1905000"/>
            <a:ext cx="7620000" cy="21336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sz="3600" b="1" kern="10">
                <a:ln w="9525" cap="rnd">
                  <a:solidFill>
                    <a:srgbClr val="FFFF00"/>
                  </a:solidFill>
                  <a:prstDash val="sysDot"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ĐÀM THOẠI VỀ NỘI DUNG CÂU CHUYỆN</a:t>
            </a:r>
          </a:p>
        </p:txBody>
      </p:sp>
      <p:pic>
        <p:nvPicPr>
          <p:cNvPr id="20485" name="Picture 81" descr="Picturebuomxanh">
            <a:extLst>
              <a:ext uri="{FF2B5EF4-FFF2-40B4-BE49-F238E27FC236}">
                <a16:creationId xmlns:a16="http://schemas.microsoft.com/office/drawing/2014/main" id="{09F4AB5A-68BF-2326-1B25-27689D3F384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1" y="609601"/>
            <a:ext cx="2105025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82" descr="Picturebupbe va cho">
            <a:extLst>
              <a:ext uri="{FF2B5EF4-FFF2-40B4-BE49-F238E27FC236}">
                <a16:creationId xmlns:a16="http://schemas.microsoft.com/office/drawing/2014/main" id="{4BBFAF69-CB43-9E3D-A939-A36A0CB283B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3276600"/>
            <a:ext cx="26670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83" descr="spring-smiley-1">
            <a:extLst>
              <a:ext uri="{FF2B5EF4-FFF2-40B4-BE49-F238E27FC236}">
                <a16:creationId xmlns:a16="http://schemas.microsoft.com/office/drawing/2014/main" id="{07E80FFA-879D-4B77-59C9-5216BA970C3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838200"/>
            <a:ext cx="1905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Picture 84" descr="138">
            <a:extLst>
              <a:ext uri="{FF2B5EF4-FFF2-40B4-BE49-F238E27FC236}">
                <a16:creationId xmlns:a16="http://schemas.microsoft.com/office/drawing/2014/main" id="{4A47C560-A621-DC70-B641-9FA18CC9BD6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1" y="3962401"/>
            <a:ext cx="1971675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Picture 85" descr="Picturemicky1">
            <a:extLst>
              <a:ext uri="{FF2B5EF4-FFF2-40B4-BE49-F238E27FC236}">
                <a16:creationId xmlns:a16="http://schemas.microsoft.com/office/drawing/2014/main" id="{89E0B5FE-C93E-9E63-2A52-31388EB8BD4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1" y="3962400"/>
            <a:ext cx="213677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0" name="Picture 86" descr="16_boom">
            <a:extLst>
              <a:ext uri="{FF2B5EF4-FFF2-40B4-BE49-F238E27FC236}">
                <a16:creationId xmlns:a16="http://schemas.microsoft.com/office/drawing/2014/main" id="{D248D202-8D8A-2F8E-F900-113160C3E20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4191000"/>
            <a:ext cx="15240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7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7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7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8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938708FC-86B2-F48B-C85B-E5B743B8DF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sssssssssssss</a:t>
            </a:r>
          </a:p>
        </p:txBody>
      </p:sp>
      <p:pic>
        <p:nvPicPr>
          <p:cNvPr id="3075" name="Picture 3" descr="cay cong vien">
            <a:extLst>
              <a:ext uri="{FF2B5EF4-FFF2-40B4-BE49-F238E27FC236}">
                <a16:creationId xmlns:a16="http://schemas.microsoft.com/office/drawing/2014/main" id="{CFBFF7DB-7A63-CB63-B11A-29CD8C4EEE4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 descr="huou sao">
            <a:extLst>
              <a:ext uri="{FF2B5EF4-FFF2-40B4-BE49-F238E27FC236}">
                <a16:creationId xmlns:a16="http://schemas.microsoft.com/office/drawing/2014/main" id="{34061510-DF21-81A1-1432-D167EC0C319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276601"/>
            <a:ext cx="1976438" cy="340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 descr="phuonghoanglua">
            <a:extLst>
              <a:ext uri="{FF2B5EF4-FFF2-40B4-BE49-F238E27FC236}">
                <a16:creationId xmlns:a16="http://schemas.microsoft.com/office/drawing/2014/main" id="{9805AA24-A3AA-9DE3-B7A4-A423E239149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6400" y="0"/>
            <a:ext cx="1371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 descr="ongmuoi">
            <a:extLst>
              <a:ext uri="{FF2B5EF4-FFF2-40B4-BE49-F238E27FC236}">
                <a16:creationId xmlns:a16="http://schemas.microsoft.com/office/drawing/2014/main" id="{E6EEAD6C-BBF3-E96D-1CF2-58BA230B6EF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600" y="2971800"/>
            <a:ext cx="10795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 descr="nobuom">
            <a:extLst>
              <a:ext uri="{FF2B5EF4-FFF2-40B4-BE49-F238E27FC236}">
                <a16:creationId xmlns:a16="http://schemas.microsoft.com/office/drawing/2014/main" id="{E39E266F-E73A-FF65-50B0-7E8E17248FA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0"/>
            <a:ext cx="116205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 descr="nobuom">
            <a:extLst>
              <a:ext uri="{FF2B5EF4-FFF2-40B4-BE49-F238E27FC236}">
                <a16:creationId xmlns:a16="http://schemas.microsoft.com/office/drawing/2014/main" id="{40A91E71-229B-A0A1-9669-226E678C94C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066800"/>
            <a:ext cx="116205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9" descr="nobuom">
            <a:extLst>
              <a:ext uri="{FF2B5EF4-FFF2-40B4-BE49-F238E27FC236}">
                <a16:creationId xmlns:a16="http://schemas.microsoft.com/office/drawing/2014/main" id="{B861CAFE-C86A-0CC5-0963-00733F64DF0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0" y="990600"/>
            <a:ext cx="116205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0" descr="Picturebupbe1">
            <a:extLst>
              <a:ext uri="{FF2B5EF4-FFF2-40B4-BE49-F238E27FC236}">
                <a16:creationId xmlns:a16="http://schemas.microsoft.com/office/drawing/2014/main" id="{B7DBC5C3-C46A-210F-EE05-574CAEAE5EA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1" y="4572000"/>
            <a:ext cx="1211263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11" descr="Picturebupbe cuu">
            <a:extLst>
              <a:ext uri="{FF2B5EF4-FFF2-40B4-BE49-F238E27FC236}">
                <a16:creationId xmlns:a16="http://schemas.microsoft.com/office/drawing/2014/main" id="{CF3F63DD-C65E-B902-123E-36D0255422E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191000"/>
            <a:ext cx="22225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38" name="Chau Yeu Ba - Xuan Mai.mp3">
            <a:hlinkClick r:id="" action="ppaction://media"/>
            <a:extLst>
              <a:ext uri="{FF2B5EF4-FFF2-40B4-BE49-F238E27FC236}">
                <a16:creationId xmlns:a16="http://schemas.microsoft.com/office/drawing/2014/main" id="{88A54A63-B66A-DE28-4FDE-DBFB0A8E9150}"/>
              </a:ext>
            </a:extLst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181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22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096" fill="hold"/>
                                        <p:tgtEl>
                                          <p:spTgt spid="522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23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238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13A7994C-71B9-1018-E896-96DE088CF3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4C7984D2-7A66-4785-1705-075B6E8CAD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21508" name="Picture 4" descr="vuon co tich">
            <a:extLst>
              <a:ext uri="{FF2B5EF4-FFF2-40B4-BE49-F238E27FC236}">
                <a16:creationId xmlns:a16="http://schemas.microsoft.com/office/drawing/2014/main" id="{97432B17-E229-9783-07B7-CA77D908CBB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5" descr="Picturehoacuc">
            <a:extLst>
              <a:ext uri="{FF2B5EF4-FFF2-40B4-BE49-F238E27FC236}">
                <a16:creationId xmlns:a16="http://schemas.microsoft.com/office/drawing/2014/main" id="{13B59466-413A-1FDC-B91E-DD7755F4F64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7801" y="4724400"/>
            <a:ext cx="8223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6" descr="Picturehoacuc">
            <a:extLst>
              <a:ext uri="{FF2B5EF4-FFF2-40B4-BE49-F238E27FC236}">
                <a16:creationId xmlns:a16="http://schemas.microsoft.com/office/drawing/2014/main" id="{BA05AF00-B4D8-72CA-5AF4-0637CBF8A2B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0550" y="5181600"/>
            <a:ext cx="93345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7" descr="Picturehoacuc">
            <a:extLst>
              <a:ext uri="{FF2B5EF4-FFF2-40B4-BE49-F238E27FC236}">
                <a16:creationId xmlns:a16="http://schemas.microsoft.com/office/drawing/2014/main" id="{2DF5E504-208C-B0D3-F078-BE5039B4F7D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5791200"/>
            <a:ext cx="76835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Picture 8" descr="Picturehoacuc">
            <a:extLst>
              <a:ext uri="{FF2B5EF4-FFF2-40B4-BE49-F238E27FC236}">
                <a16:creationId xmlns:a16="http://schemas.microsoft.com/office/drawing/2014/main" id="{8BC1DF9D-C789-D436-E4B4-7842F6160CE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5410200"/>
            <a:ext cx="877888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3" name="Picture 9" descr="Picturehoacuc">
            <a:extLst>
              <a:ext uri="{FF2B5EF4-FFF2-40B4-BE49-F238E27FC236}">
                <a16:creationId xmlns:a16="http://schemas.microsoft.com/office/drawing/2014/main" id="{5536BB26-0EBC-0FA8-0E4E-6EF28ED3BD8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1" y="5410200"/>
            <a:ext cx="8223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4" name="Picture 10" descr="Picturehoacuc">
            <a:extLst>
              <a:ext uri="{FF2B5EF4-FFF2-40B4-BE49-F238E27FC236}">
                <a16:creationId xmlns:a16="http://schemas.microsoft.com/office/drawing/2014/main" id="{5D75965B-D831-34CB-2CC1-752C1C3A724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0576" y="5105400"/>
            <a:ext cx="98742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5" name="Picture 11" descr="Picturehoacuc">
            <a:extLst>
              <a:ext uri="{FF2B5EF4-FFF2-40B4-BE49-F238E27FC236}">
                <a16:creationId xmlns:a16="http://schemas.microsoft.com/office/drawing/2014/main" id="{343DB3E2-635C-1F22-CF79-8A4AEAECD8C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600" y="6019800"/>
            <a:ext cx="76835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6" name="Picture 12" descr="Picturehoacuc">
            <a:extLst>
              <a:ext uri="{FF2B5EF4-FFF2-40B4-BE49-F238E27FC236}">
                <a16:creationId xmlns:a16="http://schemas.microsoft.com/office/drawing/2014/main" id="{CB1EC206-EC15-1D7F-A3E2-CB67D0E91E9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2200" y="5867400"/>
            <a:ext cx="877888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7" name="Picture 13" descr="Picturehoacuc">
            <a:extLst>
              <a:ext uri="{FF2B5EF4-FFF2-40B4-BE49-F238E27FC236}">
                <a16:creationId xmlns:a16="http://schemas.microsoft.com/office/drawing/2014/main" id="{9E98D827-3094-A21E-ED52-7C33CAB53EF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0" y="5867400"/>
            <a:ext cx="877888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8" name="Picture 14" descr="Picturehoacuc">
            <a:extLst>
              <a:ext uri="{FF2B5EF4-FFF2-40B4-BE49-F238E27FC236}">
                <a16:creationId xmlns:a16="http://schemas.microsoft.com/office/drawing/2014/main" id="{79C507BF-BA5D-E4E8-00BD-C4E96ED5993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1" y="5715000"/>
            <a:ext cx="98742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9" name="Picture 15" descr="Picture1bupbe8">
            <a:extLst>
              <a:ext uri="{FF2B5EF4-FFF2-40B4-BE49-F238E27FC236}">
                <a16:creationId xmlns:a16="http://schemas.microsoft.com/office/drawing/2014/main" id="{112FE849-58F8-1AA7-42C5-BEB597EAAF2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3657600"/>
            <a:ext cx="27940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0" name="Picture 16" descr="cuctinhyeu">
            <a:extLst>
              <a:ext uri="{FF2B5EF4-FFF2-40B4-BE49-F238E27FC236}">
                <a16:creationId xmlns:a16="http://schemas.microsoft.com/office/drawing/2014/main" id="{15E36EC1-B38C-2DA6-1774-C7FAE205E96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3175" y="5562601"/>
            <a:ext cx="774700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1" name="Picture 17" descr="cuctinhyeu">
            <a:extLst>
              <a:ext uri="{FF2B5EF4-FFF2-40B4-BE49-F238E27FC236}">
                <a16:creationId xmlns:a16="http://schemas.microsoft.com/office/drawing/2014/main" id="{9DE6737F-3E78-21ED-4591-6CE92C4C464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5019676"/>
            <a:ext cx="10668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2" name="Picture 18" descr="Picture1chimcanh">
            <a:extLst>
              <a:ext uri="{FF2B5EF4-FFF2-40B4-BE49-F238E27FC236}">
                <a16:creationId xmlns:a16="http://schemas.microsoft.com/office/drawing/2014/main" id="{01378142-7DC3-09C4-9BFE-6627BA4B94D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24000" y="0"/>
            <a:ext cx="20574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3" name="Picture 19" descr="Picture1nha chim canh">
            <a:extLst>
              <a:ext uri="{FF2B5EF4-FFF2-40B4-BE49-F238E27FC236}">
                <a16:creationId xmlns:a16="http://schemas.microsoft.com/office/drawing/2014/main" id="{98669393-707A-093B-D220-DFCE24B396E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1" y="3886200"/>
            <a:ext cx="1922463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4" name="Picture 20" descr="hongbietnoi">
            <a:extLst>
              <a:ext uri="{FF2B5EF4-FFF2-40B4-BE49-F238E27FC236}">
                <a16:creationId xmlns:a16="http://schemas.microsoft.com/office/drawing/2014/main" id="{57906185-531B-E6AE-71CC-D219CACF97E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5029200"/>
            <a:ext cx="9207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05" name="Be-Quet-Nha.mp3">
            <a:hlinkClick r:id="" action="ppaction://media"/>
            <a:extLst>
              <a:ext uri="{FF2B5EF4-FFF2-40B4-BE49-F238E27FC236}">
                <a16:creationId xmlns:a16="http://schemas.microsoft.com/office/drawing/2014/main" id="{E30CDAE1-618F-451F-1380-A6754C17D2DF}"/>
              </a:ext>
            </a:extLst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6324600"/>
            <a:ext cx="6858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26" name="WordArt 23">
            <a:extLst>
              <a:ext uri="{FF2B5EF4-FFF2-40B4-BE49-F238E27FC236}">
                <a16:creationId xmlns:a16="http://schemas.microsoft.com/office/drawing/2014/main" id="{1E4FD5D2-2641-318F-137E-918F2AF96377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752600" y="1828800"/>
            <a:ext cx="8610600" cy="1416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sz="3600" b="1" kern="10">
                <a:solidFill>
                  <a:srgbClr val="FF00FF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Kính Chúc Các Cô sức khỏe và Hạnh phúc !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311" fill="hold"/>
                                        <p:tgtEl>
                                          <p:spTgt spid="4200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00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T">
            <a:extLst>
              <a:ext uri="{FF2B5EF4-FFF2-40B4-BE49-F238E27FC236}">
                <a16:creationId xmlns:a16="http://schemas.microsoft.com/office/drawing/2014/main" id="{7C5F69F9-658D-6BDF-51F3-C2220727C0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0" t="3320" r="3249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tich chu1">
            <a:extLst>
              <a:ext uri="{FF2B5EF4-FFF2-40B4-BE49-F238E27FC236}">
                <a16:creationId xmlns:a16="http://schemas.microsoft.com/office/drawing/2014/main" id="{90640FF4-5290-1F3E-49A2-856E30C7ED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Text Box 3">
            <a:extLst>
              <a:ext uri="{FF2B5EF4-FFF2-40B4-BE49-F238E27FC236}">
                <a16:creationId xmlns:a16="http://schemas.microsoft.com/office/drawing/2014/main" id="{87D2C37D-B3C4-87B1-680B-DAF1DD64B4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5334001"/>
            <a:ext cx="4876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1800">
              <a:solidFill>
                <a:srgbClr val="0000CC"/>
              </a:solidFill>
            </a:endParaRPr>
          </a:p>
        </p:txBody>
      </p:sp>
      <p:sp>
        <p:nvSpPr>
          <p:cNvPr id="5124" name="Text Box 4">
            <a:extLst>
              <a:ext uri="{FF2B5EF4-FFF2-40B4-BE49-F238E27FC236}">
                <a16:creationId xmlns:a16="http://schemas.microsoft.com/office/drawing/2014/main" id="{8E1BBA2E-03A1-DC76-6090-0E4B02CCFE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5867401"/>
            <a:ext cx="9296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4000">
                <a:solidFill>
                  <a:srgbClr val="0000CC"/>
                </a:solidFill>
              </a:rPr>
              <a:t>  </a:t>
            </a:r>
          </a:p>
        </p:txBody>
      </p:sp>
    </p:spTree>
  </p:cSld>
  <p:clrMapOvr>
    <a:masterClrMapping/>
  </p:clrMapOvr>
  <p:transition>
    <p:pull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Rectangle 615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6146" name="Picture 2" descr="tich chu2">
            <a:extLst>
              <a:ext uri="{FF2B5EF4-FFF2-40B4-BE49-F238E27FC236}">
                <a16:creationId xmlns:a16="http://schemas.microsoft.com/office/drawing/2014/main" id="{1D3D46DC-6640-5FF6-AA70-970CB489225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17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>
    <p:pull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Rectangle 1536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5362" name="Picture 2" descr="tich chu3">
            <a:extLst>
              <a:ext uri="{FF2B5EF4-FFF2-40B4-BE49-F238E27FC236}">
                <a16:creationId xmlns:a16="http://schemas.microsoft.com/office/drawing/2014/main" id="{FCA71686-7979-2502-2CE8-6DEA5F51ADF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06" b="12012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ba lam vuon">
            <a:extLst>
              <a:ext uri="{FF2B5EF4-FFF2-40B4-BE49-F238E27FC236}">
                <a16:creationId xmlns:a16="http://schemas.microsoft.com/office/drawing/2014/main" id="{C450187D-1095-2C9F-AEF6-5A6D542BA8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tich chu di choi  voi ban">
            <a:extLst>
              <a:ext uri="{FF2B5EF4-FFF2-40B4-BE49-F238E27FC236}">
                <a16:creationId xmlns:a16="http://schemas.microsoft.com/office/drawing/2014/main" id="{E30B5B01-FB69-2DCF-F026-DB662064AD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F86EC9F4-495E-5756-621C-17B46C336784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1524000" y="5943600"/>
            <a:ext cx="9144000" cy="914400"/>
          </a:xfrm>
        </p:spPr>
        <p:txBody>
          <a:bodyPr/>
          <a:lstStyle/>
          <a:p>
            <a:pPr eaLnBrk="1" hangingPunct="1"/>
            <a:endParaRPr lang="en-US" altLang="en-US" sz="4000">
              <a:solidFill>
                <a:srgbClr val="0000CC"/>
              </a:solidFill>
            </a:endParaRPr>
          </a:p>
        </p:txBody>
      </p:sp>
      <p:pic>
        <p:nvPicPr>
          <p:cNvPr id="18435" name="Picture 3" descr="ba bi om">
            <a:extLst>
              <a:ext uri="{FF2B5EF4-FFF2-40B4-BE49-F238E27FC236}">
                <a16:creationId xmlns:a16="http://schemas.microsoft.com/office/drawing/2014/main" id="{384D2EAB-9235-C2CB-6B38-E05DEA1A1C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0" i="0" u="none" strike="noStrike" cap="none" normalizeH="0" baseline="0" smtClean="0">
            <a:ln>
              <a:noFill/>
            </a:ln>
            <a:solidFill>
              <a:srgbClr val="0000CC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0" i="0" u="none" strike="noStrike" cap="none" normalizeH="0" baseline="0" smtClean="0">
            <a:ln>
              <a:noFill/>
            </a:ln>
            <a:solidFill>
              <a:srgbClr val="0000CC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63</Words>
  <Application>Microsoft Office PowerPoint</Application>
  <PresentationFormat>Widescreen</PresentationFormat>
  <Paragraphs>10</Paragraphs>
  <Slides>20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Calibri</vt:lpstr>
      <vt:lpstr>Default Design</vt:lpstr>
      <vt:lpstr>PowerPoint Presentation</vt:lpstr>
      <vt:lpstr>sssssssssssss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3ACompany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Nguyễn Thị Giang (420000087)</cp:lastModifiedBy>
  <cp:revision>76</cp:revision>
  <dcterms:created xsi:type="dcterms:W3CDTF">2009-12-29T13:39:07Z</dcterms:created>
  <dcterms:modified xsi:type="dcterms:W3CDTF">2022-09-21T11:23:47Z</dcterms:modified>
</cp:coreProperties>
</file>