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2" r:id="rId4"/>
    <p:sldId id="313" r:id="rId5"/>
    <p:sldId id="294" r:id="rId6"/>
    <p:sldId id="300" r:id="rId7"/>
    <p:sldId id="315" r:id="rId8"/>
    <p:sldId id="316" r:id="rId9"/>
  </p:sldIdLst>
  <p:sldSz cx="12192000" cy="6858000"/>
  <p:notesSz cx="6858000" cy="9144000"/>
  <p:custDataLst>
    <p:tags r:id="rId1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1FF"/>
    <a:srgbClr val="FFF1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80" autoAdjust="0"/>
    <p:restoredTop sz="94660"/>
  </p:normalViewPr>
  <p:slideViewPr>
    <p:cSldViewPr snapToGrid="0">
      <p:cViewPr varScale="1">
        <p:scale>
          <a:sx n="86" d="100"/>
          <a:sy n="86" d="100"/>
        </p:scale>
        <p:origin x="2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0569E-D832-45FB-97FD-B2313055A50E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D6E02-9EB5-4A87-A1BD-047C72F7F6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10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2065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3844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687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734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318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1254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99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CD6E02-9EB5-4A87-A1BD-047C72F7F63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2040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507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53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79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95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458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5077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835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615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55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917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03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63330-FF41-4093-85C4-B6E602398314}" type="datetimeFigureOut">
              <a:rPr lang="en-US" smtClean="0"/>
              <a:t>7/22/2022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DC4F0-5008-4263-896A-CFD2959CCC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495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10" Type="http://schemas.microsoft.com/office/2007/relationships/hdphoto" Target="../media/hdphoto3.wdp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2030B1-343F-E5D4-DEC0-B0534FA989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5" name="云形 13">
            <a:extLst>
              <a:ext uri="{FF2B5EF4-FFF2-40B4-BE49-F238E27FC236}">
                <a16:creationId xmlns:a16="http://schemas.microsoft.com/office/drawing/2014/main" id="{663A4AA7-5439-8301-1347-E8DBCB10C136}"/>
              </a:ext>
            </a:extLst>
          </p:cNvPr>
          <p:cNvSpPr/>
          <p:nvPr/>
        </p:nvSpPr>
        <p:spPr>
          <a:xfrm rot="231147">
            <a:off x="725248" y="-235480"/>
            <a:ext cx="11116409" cy="7027706"/>
          </a:xfrm>
          <a:prstGeom prst="cloud">
            <a:avLst/>
          </a:prstGeom>
          <a:solidFill>
            <a:schemeClr val="bg1"/>
          </a:solidFill>
          <a:ln w="28575">
            <a:solidFill>
              <a:srgbClr val="44B57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84111" y="579801"/>
            <a:ext cx="10914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rgbClr val="873743"/>
                </a:solidFill>
              </a:rPr>
              <a:t>PHÒNG GIÁO DỤC VÀ ĐÀO TẠO QUẬN LONG BIÊN</a:t>
            </a:r>
          </a:p>
        </p:txBody>
      </p:sp>
      <p:sp>
        <p:nvSpPr>
          <p:cNvPr id="10" name="Rectangle 9"/>
          <p:cNvSpPr/>
          <p:nvPr/>
        </p:nvSpPr>
        <p:spPr>
          <a:xfrm>
            <a:off x="142028" y="1079068"/>
            <a:ext cx="122828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err="1">
                <a:solidFill>
                  <a:srgbClr val="87374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Trường</a:t>
            </a:r>
            <a:r>
              <a:rPr lang="en-US" sz="2800" b="1" dirty="0">
                <a:solidFill>
                  <a:srgbClr val="87374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87374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mầm</a:t>
            </a:r>
            <a:r>
              <a:rPr lang="en-US" sz="2800" b="1" dirty="0">
                <a:solidFill>
                  <a:srgbClr val="87374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non </a:t>
            </a:r>
            <a:r>
              <a:rPr lang="en-US" sz="2800" b="1" dirty="0" err="1">
                <a:solidFill>
                  <a:srgbClr val="87374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Thạch</a:t>
            </a:r>
            <a:r>
              <a:rPr lang="en-US" sz="2800" b="1" dirty="0">
                <a:solidFill>
                  <a:srgbClr val="87374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87374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Cầu</a:t>
            </a:r>
            <a:endParaRPr lang="en-US" sz="2800" b="1" dirty="0">
              <a:solidFill>
                <a:srgbClr val="87374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800" b="1" dirty="0">
                <a:solidFill>
                  <a:srgbClr val="873743"/>
                </a:solidFill>
              </a:rPr>
              <a:t>--------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410858" y="3497438"/>
            <a:ext cx="757492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dirty="0" err="1">
                <a:solidFill>
                  <a:srgbClr val="873743"/>
                </a:solidFill>
              </a:rPr>
              <a:t>Lứa</a:t>
            </a:r>
            <a:r>
              <a:rPr lang="en-US" sz="2800" b="1" dirty="0">
                <a:solidFill>
                  <a:srgbClr val="873743"/>
                </a:solidFill>
              </a:rPr>
              <a:t> </a:t>
            </a:r>
            <a:r>
              <a:rPr lang="en-US" sz="2800" b="1" dirty="0" err="1">
                <a:solidFill>
                  <a:srgbClr val="873743"/>
                </a:solidFill>
              </a:rPr>
              <a:t>tuổi</a:t>
            </a:r>
            <a:r>
              <a:rPr lang="en-US" sz="2800" b="1" dirty="0">
                <a:solidFill>
                  <a:srgbClr val="873743"/>
                </a:solidFill>
              </a:rPr>
              <a:t>: </a:t>
            </a:r>
            <a:r>
              <a:rPr lang="en-US" sz="2800" b="1" dirty="0" err="1">
                <a:solidFill>
                  <a:srgbClr val="873743"/>
                </a:solidFill>
              </a:rPr>
              <a:t>trẻ</a:t>
            </a:r>
            <a:r>
              <a:rPr lang="en-US" sz="2800" b="1" dirty="0">
                <a:solidFill>
                  <a:srgbClr val="873743"/>
                </a:solidFill>
              </a:rPr>
              <a:t>  4 - 5 </a:t>
            </a:r>
            <a:r>
              <a:rPr lang="en-US" sz="2800" b="1" dirty="0" err="1">
                <a:solidFill>
                  <a:srgbClr val="873743"/>
                </a:solidFill>
              </a:rPr>
              <a:t>tuổi</a:t>
            </a:r>
            <a:r>
              <a:rPr lang="en-US" sz="2800" b="1" dirty="0">
                <a:solidFill>
                  <a:srgbClr val="873743"/>
                </a:solidFill>
              </a:rPr>
              <a:t> </a:t>
            </a:r>
            <a:endParaRPr lang="en-US" sz="2800" b="1" dirty="0">
              <a:solidFill>
                <a:srgbClr val="873743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/>
            <a:r>
              <a:rPr lang="en-US" sz="2800" b="1" dirty="0">
                <a:solidFill>
                  <a:srgbClr val="873743"/>
                </a:solidFill>
              </a:rPr>
              <a:t> 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93286" y="4051286"/>
            <a:ext cx="622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dirty="0" err="1">
                <a:solidFill>
                  <a:srgbClr val="873743"/>
                </a:solidFill>
              </a:rPr>
              <a:t>Giáo</a:t>
            </a:r>
            <a:r>
              <a:rPr lang="en-US" sz="2800" b="1" dirty="0">
                <a:solidFill>
                  <a:srgbClr val="873743"/>
                </a:solidFill>
              </a:rPr>
              <a:t> </a:t>
            </a:r>
            <a:r>
              <a:rPr lang="en-US" sz="2800" b="1" dirty="0" err="1">
                <a:solidFill>
                  <a:srgbClr val="873743"/>
                </a:solidFill>
              </a:rPr>
              <a:t>viên</a:t>
            </a:r>
            <a:r>
              <a:rPr lang="en-US" sz="2800" b="1" dirty="0">
                <a:solidFill>
                  <a:srgbClr val="873743"/>
                </a:solidFill>
              </a:rPr>
              <a:t>: </a:t>
            </a:r>
            <a:r>
              <a:rPr lang="en-US" sz="2800" b="1" dirty="0" err="1">
                <a:solidFill>
                  <a:srgbClr val="873743"/>
                </a:solidFill>
              </a:rPr>
              <a:t>Nguyễn</a:t>
            </a:r>
            <a:r>
              <a:rPr lang="en-US" sz="2800" b="1" dirty="0">
                <a:solidFill>
                  <a:srgbClr val="873743"/>
                </a:solidFill>
              </a:rPr>
              <a:t> </a:t>
            </a:r>
            <a:r>
              <a:rPr lang="en-US" sz="2800" b="1" dirty="0" err="1">
                <a:solidFill>
                  <a:srgbClr val="873743"/>
                </a:solidFill>
              </a:rPr>
              <a:t>Thị</a:t>
            </a:r>
            <a:r>
              <a:rPr lang="en-US" sz="2800" b="1" dirty="0">
                <a:solidFill>
                  <a:srgbClr val="873743"/>
                </a:solidFill>
              </a:rPr>
              <a:t> </a:t>
            </a:r>
            <a:r>
              <a:rPr lang="en-US" sz="2800" b="1" dirty="0" err="1">
                <a:solidFill>
                  <a:srgbClr val="873743"/>
                </a:solidFill>
              </a:rPr>
              <a:t>Giang</a:t>
            </a:r>
            <a:endParaRPr lang="en-US" sz="2800" b="1" dirty="0">
              <a:solidFill>
                <a:srgbClr val="873743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39332" y="4644792"/>
            <a:ext cx="76718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2800" b="1" dirty="0">
                <a:solidFill>
                  <a:srgbClr val="873743"/>
                </a:solidFill>
              </a:rPr>
              <a:t>Email: nguyengianglongbien@gmail.com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636294" y="2681592"/>
            <a:ext cx="111493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en-US" sz="3600" b="1" dirty="0" err="1">
                <a:ln/>
                <a:solidFill>
                  <a:srgbClr val="FF0000"/>
                </a:solidFill>
              </a:rPr>
              <a:t>Đề</a:t>
            </a:r>
            <a:r>
              <a:rPr lang="en-US" sz="3600" b="1" dirty="0">
                <a:ln/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/>
                <a:solidFill>
                  <a:srgbClr val="FF0000"/>
                </a:solidFill>
              </a:rPr>
              <a:t>tài</a:t>
            </a:r>
            <a:r>
              <a:rPr lang="en-US" sz="3600" b="1" dirty="0">
                <a:ln/>
                <a:solidFill>
                  <a:srgbClr val="FF0000"/>
                </a:solidFill>
              </a:rPr>
              <a:t>: </a:t>
            </a:r>
            <a:r>
              <a:rPr lang="en-US" sz="3600" b="1" dirty="0" err="1">
                <a:ln/>
                <a:solidFill>
                  <a:srgbClr val="FF0000"/>
                </a:solidFill>
              </a:rPr>
              <a:t>Truyện</a:t>
            </a:r>
            <a:r>
              <a:rPr lang="en-US" sz="3600" b="1" dirty="0">
                <a:ln/>
                <a:solidFill>
                  <a:srgbClr val="FF0000"/>
                </a:solidFill>
              </a:rPr>
              <a:t> “</a:t>
            </a:r>
            <a:r>
              <a:rPr lang="en-US" sz="3600" b="1" dirty="0" err="1">
                <a:ln/>
                <a:solidFill>
                  <a:srgbClr val="FF0000"/>
                </a:solidFill>
              </a:rPr>
              <a:t>Lợn</a:t>
            </a:r>
            <a:r>
              <a:rPr lang="en-US" sz="3600" b="1" dirty="0">
                <a:ln/>
                <a:solidFill>
                  <a:srgbClr val="FF0000"/>
                </a:solidFill>
              </a:rPr>
              <a:t> con </a:t>
            </a:r>
            <a:r>
              <a:rPr lang="en-US" sz="3600" b="1" dirty="0" err="1">
                <a:ln/>
                <a:solidFill>
                  <a:srgbClr val="FF0000"/>
                </a:solidFill>
              </a:rPr>
              <a:t>sạch</a:t>
            </a:r>
            <a:r>
              <a:rPr lang="en-US" sz="3600" b="1" dirty="0">
                <a:ln/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/>
                <a:solidFill>
                  <a:srgbClr val="FF0000"/>
                </a:solidFill>
              </a:rPr>
              <a:t>lắm</a:t>
            </a:r>
            <a:r>
              <a:rPr lang="en-US" sz="3600" b="1" dirty="0">
                <a:ln/>
                <a:solidFill>
                  <a:srgbClr val="FF0000"/>
                </a:solidFill>
              </a:rPr>
              <a:t> </a:t>
            </a:r>
            <a:r>
              <a:rPr lang="en-US" sz="3600" b="1" dirty="0" err="1">
                <a:ln/>
                <a:solidFill>
                  <a:srgbClr val="FF0000"/>
                </a:solidFill>
              </a:rPr>
              <a:t>rồi</a:t>
            </a:r>
            <a:r>
              <a:rPr lang="en-US" sz="3600" b="1" dirty="0">
                <a:ln/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23" name="Rectangle 22"/>
          <p:cNvSpPr/>
          <p:nvPr/>
        </p:nvSpPr>
        <p:spPr>
          <a:xfrm>
            <a:off x="3867954" y="1982119"/>
            <a:ext cx="44560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err="1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Hoạt</a:t>
            </a:r>
            <a:r>
              <a:rPr lang="en-US" sz="2800" b="1" dirty="0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800" b="1" dirty="0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làm</a:t>
            </a:r>
            <a:r>
              <a:rPr lang="en-US" sz="2800" b="1" dirty="0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quen</a:t>
            </a:r>
            <a:r>
              <a:rPr lang="en-US" sz="2800" b="1" dirty="0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2800" b="1" dirty="0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873743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học</a:t>
            </a:r>
            <a:endParaRPr lang="en-US" sz="2800" b="1" dirty="0">
              <a:solidFill>
                <a:srgbClr val="873743"/>
              </a:solidFill>
            </a:endParaRPr>
          </a:p>
        </p:txBody>
      </p:sp>
      <p:pic>
        <p:nvPicPr>
          <p:cNvPr id="18" name="图片 2" descr="猪7">
            <a:extLst>
              <a:ext uri="{FF2B5EF4-FFF2-40B4-BE49-F238E27FC236}">
                <a16:creationId xmlns:a16="http://schemas.microsoft.com/office/drawing/2014/main" id="{7C3E8F6A-B741-C32D-EAF3-B2A18BC488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1645" y="4135120"/>
            <a:ext cx="2242185" cy="2413000"/>
          </a:xfrm>
          <a:prstGeom prst="rect">
            <a:avLst/>
          </a:prstGeom>
        </p:spPr>
      </p:pic>
      <p:pic>
        <p:nvPicPr>
          <p:cNvPr id="19" name="图片 3" descr="猪6">
            <a:extLst>
              <a:ext uri="{FF2B5EF4-FFF2-40B4-BE49-F238E27FC236}">
                <a16:creationId xmlns:a16="http://schemas.microsoft.com/office/drawing/2014/main" id="{2E20B46E-E610-7DD9-7419-98741E1B8E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04588" y="4530977"/>
            <a:ext cx="781050" cy="2177415"/>
          </a:xfrm>
          <a:prstGeom prst="rect">
            <a:avLst/>
          </a:prstGeom>
        </p:spPr>
      </p:pic>
      <p:pic>
        <p:nvPicPr>
          <p:cNvPr id="24" name="图片 9" descr="三只小猪1">
            <a:extLst>
              <a:ext uri="{FF2B5EF4-FFF2-40B4-BE49-F238E27FC236}">
                <a16:creationId xmlns:a16="http://schemas.microsoft.com/office/drawing/2014/main" id="{F5B6CB65-31F0-F36B-497A-D3F881CDE4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85444" y="1350796"/>
            <a:ext cx="380776" cy="332026"/>
          </a:xfrm>
          <a:prstGeom prst="rect">
            <a:avLst/>
          </a:prstGeom>
        </p:spPr>
      </p:pic>
      <p:pic>
        <p:nvPicPr>
          <p:cNvPr id="27" name="图片 6" descr="猪2">
            <a:extLst>
              <a:ext uri="{FF2B5EF4-FFF2-40B4-BE49-F238E27FC236}">
                <a16:creationId xmlns:a16="http://schemas.microsoft.com/office/drawing/2014/main" id="{4CEF37DF-C69F-6717-D76D-99FA865EB8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56019" y="3863769"/>
            <a:ext cx="2080260" cy="2813685"/>
          </a:xfrm>
          <a:prstGeom prst="rect">
            <a:avLst/>
          </a:prstGeom>
        </p:spPr>
      </p:pic>
      <p:pic>
        <p:nvPicPr>
          <p:cNvPr id="29" name="图片 8" descr="三只小猪2">
            <a:extLst>
              <a:ext uri="{FF2B5EF4-FFF2-40B4-BE49-F238E27FC236}">
                <a16:creationId xmlns:a16="http://schemas.microsoft.com/office/drawing/2014/main" id="{61273587-E7EF-F026-9CF0-71706118CC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1706775"/>
            <a:ext cx="356039" cy="248162"/>
          </a:xfrm>
          <a:prstGeom prst="rect">
            <a:avLst/>
          </a:prstGeom>
        </p:spPr>
      </p:pic>
      <p:pic>
        <p:nvPicPr>
          <p:cNvPr id="30" name="图片 3" descr="猪6">
            <a:extLst>
              <a:ext uri="{FF2B5EF4-FFF2-40B4-BE49-F238E27FC236}">
                <a16:creationId xmlns:a16="http://schemas.microsoft.com/office/drawing/2014/main" id="{4A0C57F7-121A-1CC8-776E-C6435130F2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11168" y="5177790"/>
            <a:ext cx="570928" cy="1591637"/>
          </a:xfrm>
          <a:prstGeom prst="rect">
            <a:avLst/>
          </a:prstGeom>
        </p:spPr>
      </p:pic>
      <p:pic>
        <p:nvPicPr>
          <p:cNvPr id="31" name="图片 3" descr="猪6">
            <a:extLst>
              <a:ext uri="{FF2B5EF4-FFF2-40B4-BE49-F238E27FC236}">
                <a16:creationId xmlns:a16="http://schemas.microsoft.com/office/drawing/2014/main" id="{D1C220FB-5695-DD59-CC84-FA4F6AEF4F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4772" y="5646709"/>
            <a:ext cx="410903" cy="1145517"/>
          </a:xfrm>
          <a:prstGeom prst="rect">
            <a:avLst/>
          </a:prstGeom>
        </p:spPr>
      </p:pic>
      <p:pic>
        <p:nvPicPr>
          <p:cNvPr id="32" name="图片 8" descr="三只小猪2">
            <a:extLst>
              <a:ext uri="{FF2B5EF4-FFF2-40B4-BE49-F238E27FC236}">
                <a16:creationId xmlns:a16="http://schemas.microsoft.com/office/drawing/2014/main" id="{1FAAA726-D085-46ED-61B5-D79B04C4EF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50504" y="1954937"/>
            <a:ext cx="509270" cy="354965"/>
          </a:xfrm>
          <a:prstGeom prst="rect">
            <a:avLst/>
          </a:prstGeom>
        </p:spPr>
      </p:pic>
      <p:pic>
        <p:nvPicPr>
          <p:cNvPr id="33" name="图片 8" descr="三只小猪2">
            <a:extLst>
              <a:ext uri="{FF2B5EF4-FFF2-40B4-BE49-F238E27FC236}">
                <a16:creationId xmlns:a16="http://schemas.microsoft.com/office/drawing/2014/main" id="{DCC712C6-B31F-DF94-D2DF-E7F9FF58CC4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6363" y="2621315"/>
            <a:ext cx="356039" cy="248162"/>
          </a:xfrm>
          <a:prstGeom prst="rect">
            <a:avLst/>
          </a:prstGeom>
        </p:spPr>
      </p:pic>
      <p:pic>
        <p:nvPicPr>
          <p:cNvPr id="34" name="图片 3" descr="猪6">
            <a:extLst>
              <a:ext uri="{FF2B5EF4-FFF2-40B4-BE49-F238E27FC236}">
                <a16:creationId xmlns:a16="http://schemas.microsoft.com/office/drawing/2014/main" id="{D6E5A107-433B-3A61-221C-16816F4058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09899" y="5923645"/>
            <a:ext cx="300289" cy="837148"/>
          </a:xfrm>
          <a:prstGeom prst="rect">
            <a:avLst/>
          </a:prstGeom>
        </p:spPr>
      </p:pic>
      <p:pic>
        <p:nvPicPr>
          <p:cNvPr id="21" name="图片 9" descr="三只小猪1">
            <a:extLst>
              <a:ext uri="{FF2B5EF4-FFF2-40B4-BE49-F238E27FC236}">
                <a16:creationId xmlns:a16="http://schemas.microsoft.com/office/drawing/2014/main" id="{E41E277F-452F-5325-4A6E-422E9E163E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94263" y="834046"/>
            <a:ext cx="550545" cy="480060"/>
          </a:xfrm>
          <a:prstGeom prst="rect">
            <a:avLst/>
          </a:prstGeom>
        </p:spPr>
      </p:pic>
      <p:pic>
        <p:nvPicPr>
          <p:cNvPr id="22" name="图片 9" descr="三只小猪1">
            <a:extLst>
              <a:ext uri="{FF2B5EF4-FFF2-40B4-BE49-F238E27FC236}">
                <a16:creationId xmlns:a16="http://schemas.microsoft.com/office/drawing/2014/main" id="{C1BF5666-71A2-4B75-6E02-72BA955E3FC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34856" y="1456570"/>
            <a:ext cx="429241" cy="374286"/>
          </a:xfrm>
          <a:prstGeom prst="rect">
            <a:avLst/>
          </a:prstGeom>
        </p:spPr>
      </p:pic>
      <p:pic>
        <p:nvPicPr>
          <p:cNvPr id="26" name="图片 9" descr="三只小猪1">
            <a:extLst>
              <a:ext uri="{FF2B5EF4-FFF2-40B4-BE49-F238E27FC236}">
                <a16:creationId xmlns:a16="http://schemas.microsoft.com/office/drawing/2014/main" id="{086F0E7A-535B-189E-FC45-36A4026FD28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15856" y="1859826"/>
            <a:ext cx="380776" cy="33202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9688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536"/>
    </mc:Choice>
    <mc:Fallback xmlns="">
      <p:transition spd="slow" advTm="265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9" grpId="0"/>
      <p:bldP spid="10" grpId="0"/>
      <p:bldP spid="11" grpId="0"/>
      <p:bldP spid="13" grpId="0"/>
      <p:bldP spid="14" grpId="0"/>
      <p:bldP spid="17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C5274583-7269-F5FB-E2D7-9FD9D555B2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" y="0"/>
            <a:ext cx="12176760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220184" y="974769"/>
            <a:ext cx="8925584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  <a:tabLst>
                <a:tab pos="457200" algn="l"/>
              </a:tabLst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Kiến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thức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457200" algn="l"/>
              </a:tabLst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nhớ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tên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truyện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tên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nhân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vật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trong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truyện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Tx/>
              <a:buChar char="-"/>
              <a:tabLst>
                <a:tab pos="457200" algn="l"/>
              </a:tabLst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hiểu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nội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dung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truyện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Lợn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bẩn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hôi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lười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chịu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tắm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rửa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không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cùng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Thấy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vậy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Lợn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liền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tắm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rửa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sạch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nên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bạn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rủ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cùng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chơi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Kỹ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kĩ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năng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ghi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nhớ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chủ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đích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phát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triển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vốn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biết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đủ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rõ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ràng</a:t>
            </a:r>
            <a:r>
              <a:rPr lang="en-US" sz="2400" dirty="0">
                <a:solidFill>
                  <a:srgbClr val="1F4E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Thái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hứng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thú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với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bài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giảng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tích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cực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tham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gia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hoạt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dục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trẻ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giữ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vệ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cơ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thể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sạch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sẽ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3" name="Picture 2" descr="Mục này có hình ảnh của: {{ pinTitle }}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564" b="100000" l="3390" r="991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197" y="1243076"/>
            <a:ext cx="739384" cy="73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https://i.pinimg.com/564x/19/b4/88/19b488fb5e359bf2f3cd081b7ce235b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76" r="100000">
                        <a14:foregroundMark x1="39779" y1="43600" x2="45856" y2="46400"/>
                        <a14:foregroundMark x1="50829" y1="46000" x2="63536" y2="47200"/>
                        <a14:foregroundMark x1="37017" y1="64000" x2="47514" y2="55200"/>
                        <a14:foregroundMark x1="53315" y1="38800" x2="56354" y2="54200"/>
                        <a14:foregroundMark x1="40331" y1="37200" x2="41989" y2="53600"/>
                        <a14:foregroundMark x1="64365" y1="55000" x2="52210" y2="77400"/>
                        <a14:foregroundMark x1="78729" y1="13200" x2="83702" y2="3000"/>
                        <a14:foregroundMark x1="89227" y1="15800" x2="85359" y2="3000"/>
                        <a14:foregroundMark x1="64641" y1="6800" x2="83702" y2="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8851">
            <a:off x="1316394" y="2977615"/>
            <a:ext cx="784618" cy="108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ttps://i.pinimg.com/564x/07/00/32/0700325d9fcddd8ec789acb39f2c790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19245" y1="9333" x2="58868" y2="61111"/>
                        <a14:foregroundMark x1="67547" y1="4222" x2="65283" y2="21778"/>
                        <a14:foregroundMark x1="66415" y1="4222" x2="89434" y2="30222"/>
                        <a14:foregroundMark x1="27925" y1="29556" x2="78868" y2="28889"/>
                        <a14:foregroundMark x1="40377" y1="16444" x2="70943" y2="34000"/>
                        <a14:foregroundMark x1="22642" y1="12444" x2="69811" y2="8000"/>
                        <a14:foregroundMark x1="50943" y1="30667" x2="52075" y2="62444"/>
                        <a14:foregroundMark x1="69811" y1="21556" x2="47925" y2="34667"/>
                        <a14:foregroundMark x1="59245" y1="22444" x2="72453" y2="31111"/>
                        <a14:foregroundMark x1="65283" y1="22444" x2="60377" y2="31333"/>
                        <a14:foregroundMark x1="51321" y1="50889" x2="27925" y2="61111"/>
                        <a14:foregroundMark x1="14717" y1="53111" x2="46792" y2="61778"/>
                        <a14:foregroundMark x1="8302" y1="54444" x2="13208" y2="52000"/>
                        <a14:foregroundMark x1="49434" y1="59111" x2="77358" y2="50222"/>
                        <a14:foregroundMark x1="55472" y1="53778" x2="85283" y2="52444"/>
                        <a14:foregroundMark x1="60000" y1="55111" x2="76226" y2="58444"/>
                        <a14:foregroundMark x1="77736" y1="50000" x2="83019" y2="53778"/>
                        <a14:foregroundMark x1="76604" y1="50222" x2="85660" y2="52444"/>
                        <a14:foregroundMark x1="84528" y1="56444" x2="85660" y2="67556"/>
                        <a14:foregroundMark x1="8679" y1="61778" x2="16981" y2="81778"/>
                        <a14:foregroundMark x1="3774" y1="85111" x2="15094" y2="78444"/>
                        <a14:foregroundMark x1="3019" y1="85111" x2="38868" y2="95333"/>
                        <a14:foregroundMark x1="9434" y1="82444" x2="54717" y2="98444"/>
                        <a14:foregroundMark x1="20755" y1="84222" x2="66792" y2="94000"/>
                        <a14:foregroundMark x1="43396" y1="88222" x2="91698" y2="89556"/>
                        <a14:foregroundMark x1="85283" y1="83778" x2="56981" y2="87111"/>
                        <a14:foregroundMark x1="84528" y1="90667" x2="54340" y2="98000"/>
                        <a14:foregroundMark x1="35094" y1="95778" x2="27925" y2="95111"/>
                        <a14:foregroundMark x1="26038" y1="94667" x2="20755" y2="98444"/>
                        <a14:foregroundMark x1="22642" y1="94000" x2="20755" y2="97111"/>
                        <a14:foregroundMark x1="32830" y1="88889" x2="41132" y2="89333"/>
                        <a14:foregroundMark x1="31321" y1="8222" x2="44528" y2="4000"/>
                        <a14:foregroundMark x1="47925" y1="97556" x2="52830" y2="99333"/>
                        <a14:foregroundMark x1="72075" y1="93778" x2="78491" y2="97778"/>
                        <a14:foregroundMark x1="73208" y1="94222" x2="75094" y2="98000"/>
                        <a14:foregroundMark x1="23774" y1="97556" x2="22642" y2="98667"/>
                        <a14:foregroundMark x1="22264" y1="94000" x2="19245" y2="96444"/>
                        <a14:foregroundMark x1="23774" y1="92222" x2="21509" y2="95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655" y="4983046"/>
            <a:ext cx="697529" cy="1184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/>
          <p:cNvGrpSpPr/>
          <p:nvPr/>
        </p:nvGrpSpPr>
        <p:grpSpPr>
          <a:xfrm>
            <a:off x="3616487" y="110515"/>
            <a:ext cx="5255641" cy="954107"/>
            <a:chOff x="3616487" y="110515"/>
            <a:chExt cx="5255641" cy="954107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3780508" y="157647"/>
              <a:ext cx="4927600" cy="577850"/>
            </a:xfrm>
            <a:custGeom>
              <a:avLst/>
              <a:gdLst>
                <a:gd name="T0" fmla="*/ 3696 w 3696"/>
                <a:gd name="T1" fmla="*/ 364 h 364"/>
                <a:gd name="T2" fmla="*/ 0 w 3696"/>
                <a:gd name="T3" fmla="*/ 364 h 364"/>
                <a:gd name="T4" fmla="*/ 163 w 3696"/>
                <a:gd name="T5" fmla="*/ 183 h 364"/>
                <a:gd name="T6" fmla="*/ 0 w 3696"/>
                <a:gd name="T7" fmla="*/ 0 h 364"/>
                <a:gd name="T8" fmla="*/ 3696 w 3696"/>
                <a:gd name="T9" fmla="*/ 0 h 364"/>
                <a:gd name="T10" fmla="*/ 3502 w 3696"/>
                <a:gd name="T11" fmla="*/ 183 h 364"/>
                <a:gd name="T12" fmla="*/ 3696 w 3696"/>
                <a:gd name="T13" fmla="*/ 364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96" h="364">
                  <a:moveTo>
                    <a:pt x="3696" y="364"/>
                  </a:moveTo>
                  <a:lnTo>
                    <a:pt x="0" y="364"/>
                  </a:lnTo>
                  <a:lnTo>
                    <a:pt x="163" y="183"/>
                  </a:lnTo>
                  <a:lnTo>
                    <a:pt x="0" y="0"/>
                  </a:lnTo>
                  <a:lnTo>
                    <a:pt x="3696" y="0"/>
                  </a:lnTo>
                  <a:lnTo>
                    <a:pt x="3502" y="183"/>
                  </a:lnTo>
                  <a:lnTo>
                    <a:pt x="3696" y="364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2413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616487" y="110515"/>
              <a:ext cx="5255641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Mục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tiêu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bài</a:t>
              </a:r>
              <a:r>
                <a:rPr lang="en-US" sz="2800" b="1" dirty="0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en-US" sz="2800" b="1" dirty="0" err="1">
                  <a:solidFill>
                    <a:srgbClr val="FF0000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học</a:t>
              </a:r>
              <a:endPara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/>
              <a:endPara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931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000">
        <p:split orient="vert"/>
      </p:transition>
    </mc:Choice>
    <mc:Fallback xmlns="">
      <p:transition spd="slow" advTm="4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022222-B4C0-005E-E772-682D802A540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6" b="96927" l="3197" r="94139">
                        <a14:foregroundMark x1="22558" y1="8983" x2="25933" y2="9929"/>
                        <a14:foregroundMark x1="34636" y1="946" x2="38721" y2="13239"/>
                        <a14:foregroundMark x1="46892" y1="4492" x2="47247" y2="14421"/>
                        <a14:foregroundMark x1="64831" y1="4965" x2="62522" y2="15366"/>
                        <a14:foregroundMark x1="83837" y1="8274" x2="80284" y2="14894"/>
                        <a14:foregroundMark x1="86146" y1="13002" x2="85258" y2="41608"/>
                        <a14:foregroundMark x1="90586" y1="22931" x2="86856" y2="26005"/>
                        <a14:foregroundMark x1="86501" y1="14894" x2="87389" y2="14894"/>
                        <a14:foregroundMark x1="84014" y1="7801" x2="81350" y2="12766"/>
                        <a14:foregroundMark x1="78508" y1="10165" x2="82771" y2="12057"/>
                        <a14:foregroundMark x1="90409" y1="38061" x2="92718" y2="43026"/>
                        <a14:foregroundMark x1="94139" y1="60047" x2="88455" y2="60993"/>
                        <a14:foregroundMark x1="86856" y1="65248" x2="90941" y2="81087"/>
                        <a14:foregroundMark x1="81883" y1="89598" x2="67318" y2="86761"/>
                        <a14:foregroundMark x1="67318" y1="86761" x2="63943" y2="87707"/>
                        <a14:foregroundMark x1="60746" y1="86761" x2="63055" y2="91726"/>
                        <a14:foregroundMark x1="82238" y1="84397" x2="82771" y2="88416"/>
                        <a14:foregroundMark x1="80462" y1="83924" x2="83126" y2="91726"/>
                        <a14:foregroundMark x1="48490" y1="84161" x2="46536" y2="94799"/>
                        <a14:foregroundMark x1="39787" y1="85816" x2="37655" y2="96217"/>
                        <a14:foregroundMark x1="29840" y1="86052" x2="21847" y2="91017"/>
                        <a14:foregroundMark x1="21847" y1="91017" x2="18117" y2="96927"/>
                        <a14:foregroundMark x1="13854" y1="75650" x2="10480" y2="75650"/>
                        <a14:foregroundMark x1="13499" y1="56501" x2="3552" y2="62411"/>
                        <a14:foregroundMark x1="3552" y1="62411" x2="3197" y2="63121"/>
                        <a14:foregroundMark x1="13321" y1="46809" x2="9947" y2="456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0710" y="572149"/>
            <a:ext cx="7604760" cy="57137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CAFDB3-E5E5-A483-F46D-333AD854F1A0}"/>
              </a:ext>
            </a:extLst>
          </p:cNvPr>
          <p:cNvSpPr/>
          <p:nvPr/>
        </p:nvSpPr>
        <p:spPr>
          <a:xfrm>
            <a:off x="1696997" y="2426768"/>
            <a:ext cx="79521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Video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giáo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viên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giới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thiệu</a:t>
            </a:r>
            <a:endParaRPr lang="en-US" sz="4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sz="4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25064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143950">
        <p15:prstTrans prst="peelOff"/>
      </p:transition>
    </mc:Choice>
    <mc:Fallback xmlns="">
      <p:transition spd="slow" advTm="14395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2CE3E209-622E-73EC-9937-10DEDDBAFC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821" b="23770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96252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8290"/>
    </mc:Choice>
    <mc:Fallback xmlns="">
      <p:transition spd="slow" advTm="20829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9CD075-2A73-2726-91C5-5454F735E9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6" b="96927" l="3197" r="94139">
                        <a14:foregroundMark x1="22558" y1="8983" x2="25933" y2="9929"/>
                        <a14:foregroundMark x1="34636" y1="946" x2="38721" y2="13239"/>
                        <a14:foregroundMark x1="46892" y1="4492" x2="47247" y2="14421"/>
                        <a14:foregroundMark x1="64831" y1="4965" x2="62522" y2="15366"/>
                        <a14:foregroundMark x1="83837" y1="8274" x2="80284" y2="14894"/>
                        <a14:foregroundMark x1="86146" y1="13002" x2="85258" y2="41608"/>
                        <a14:foregroundMark x1="90586" y1="22931" x2="86856" y2="26005"/>
                        <a14:foregroundMark x1="86501" y1="14894" x2="87389" y2="14894"/>
                        <a14:foregroundMark x1="84014" y1="7801" x2="81350" y2="12766"/>
                        <a14:foregroundMark x1="78508" y1="10165" x2="82771" y2="12057"/>
                        <a14:foregroundMark x1="90409" y1="38061" x2="92718" y2="43026"/>
                        <a14:foregroundMark x1="94139" y1="60047" x2="88455" y2="60993"/>
                        <a14:foregroundMark x1="86856" y1="65248" x2="90941" y2="81087"/>
                        <a14:foregroundMark x1="81883" y1="89598" x2="67318" y2="86761"/>
                        <a14:foregroundMark x1="67318" y1="86761" x2="63943" y2="87707"/>
                        <a14:foregroundMark x1="60746" y1="86761" x2="63055" y2="91726"/>
                        <a14:foregroundMark x1="82238" y1="84397" x2="82771" y2="88416"/>
                        <a14:foregroundMark x1="80462" y1="83924" x2="83126" y2="91726"/>
                        <a14:foregroundMark x1="48490" y1="84161" x2="46536" y2="94799"/>
                        <a14:foregroundMark x1="39787" y1="85816" x2="37655" y2="96217"/>
                        <a14:foregroundMark x1="29840" y1="86052" x2="21847" y2="91017"/>
                        <a14:foregroundMark x1="21847" y1="91017" x2="18117" y2="96927"/>
                        <a14:foregroundMark x1="13854" y1="75650" x2="10480" y2="75650"/>
                        <a14:foregroundMark x1="13499" y1="56501" x2="3552" y2="62411"/>
                        <a14:foregroundMark x1="3552" y1="62411" x2="3197" y2="63121"/>
                        <a14:foregroundMark x1="13321" y1="46809" x2="9947" y2="456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60943" y="189145"/>
            <a:ext cx="8624293" cy="647970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5B538E-E9A1-F849-1D97-236CDCC4B4E6}"/>
              </a:ext>
            </a:extLst>
          </p:cNvPr>
          <p:cNvSpPr/>
          <p:nvPr/>
        </p:nvSpPr>
        <p:spPr>
          <a:xfrm>
            <a:off x="1696996" y="2165511"/>
            <a:ext cx="79521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Đàm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thoại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nội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dung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truyện</a:t>
            </a:r>
            <a:endParaRPr lang="en-US" sz="4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sz="4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80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616" advTm="1956">
        <p:split orient="vert"/>
      </p:transition>
    </mc:Choice>
    <mc:Fallback xmlns="">
      <p:transition spd="slow" advTm="1956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3580" y="2182315"/>
            <a:ext cx="4453304" cy="184665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r>
              <a:rPr lang="en-US" sz="2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quiz</a:t>
            </a:r>
            <a:endParaRPr lang="en-US" sz="4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lnSpc>
                <a:spcPct val="150000"/>
              </a:lnSpc>
            </a:pPr>
            <a:endParaRPr lang="en-US" sz="4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ISPRING_QUIZ_SHAPE0">
            <a:extLst>
              <a:ext uri="{FF2B5EF4-FFF2-40B4-BE49-F238E27FC236}">
                <a16:creationId xmlns:a16="http://schemas.microsoft.com/office/drawing/2014/main" id="{904E6378-A4AD-2052-20E0-3D9DD5775B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ISPRING_QUIZ_SHAPE1">
            <a:extLst>
              <a:ext uri="{FF2B5EF4-FFF2-40B4-BE49-F238E27FC236}">
                <a16:creationId xmlns:a16="http://schemas.microsoft.com/office/drawing/2014/main" id="{F351ED53-66DF-8E9F-5505-8B1AD48A9155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32" name="ISPRING_QUIZ_SHAPE2">
            <a:extLst>
              <a:ext uri="{FF2B5EF4-FFF2-40B4-BE49-F238E27FC236}">
                <a16:creationId xmlns:a16="http://schemas.microsoft.com/office/drawing/2014/main" id="{C746D390-D7BF-AB4C-A805-3E763605F177}"/>
              </a:ext>
            </a:extLst>
          </p:cNvPr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</a:p>
        </p:txBody>
      </p:sp>
      <p:pic>
        <p:nvPicPr>
          <p:cNvPr id="34" name="ISPRING_QUIZ_SHAPE3">
            <a:extLst>
              <a:ext uri="{FF2B5EF4-FFF2-40B4-BE49-F238E27FC236}">
                <a16:creationId xmlns:a16="http://schemas.microsoft.com/office/drawing/2014/main" id="{7112ECEA-EBE0-7109-1FCA-22FBB01C7C50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35" name="ISPRING_QUIZ_SHAPE4">
            <a:extLst>
              <a:ext uri="{FF2B5EF4-FFF2-40B4-BE49-F238E27FC236}">
                <a16:creationId xmlns:a16="http://schemas.microsoft.com/office/drawing/2014/main" id="{6F7C0A72-D2E7-195B-B1B0-FE3B2333B6CC}"/>
              </a:ext>
            </a:extLst>
          </p:cNvPr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372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50" advTm="8215">
        <p14:reveal/>
      </p:transition>
    </mc:Choice>
    <mc:Fallback xmlns="">
      <p:transition spd="slow" advTm="8215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AFD04C9-8B4E-59D9-EE6D-15543BD2FA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6" b="96927" l="3197" r="94139">
                        <a14:foregroundMark x1="22558" y1="8983" x2="25933" y2="9929"/>
                        <a14:foregroundMark x1="34636" y1="946" x2="38721" y2="13239"/>
                        <a14:foregroundMark x1="46892" y1="4492" x2="47247" y2="14421"/>
                        <a14:foregroundMark x1="64831" y1="4965" x2="62522" y2="15366"/>
                        <a14:foregroundMark x1="83837" y1="8274" x2="80284" y2="14894"/>
                        <a14:foregroundMark x1="86146" y1="13002" x2="85258" y2="41608"/>
                        <a14:foregroundMark x1="90586" y1="22931" x2="86856" y2="26005"/>
                        <a14:foregroundMark x1="86501" y1="14894" x2="87389" y2="14894"/>
                        <a14:foregroundMark x1="84014" y1="7801" x2="81350" y2="12766"/>
                        <a14:foregroundMark x1="78508" y1="10165" x2="82771" y2="12057"/>
                        <a14:foregroundMark x1="90409" y1="38061" x2="92718" y2="43026"/>
                        <a14:foregroundMark x1="94139" y1="60047" x2="88455" y2="60993"/>
                        <a14:foregroundMark x1="86856" y1="65248" x2="90941" y2="81087"/>
                        <a14:foregroundMark x1="81883" y1="89598" x2="67318" y2="86761"/>
                        <a14:foregroundMark x1="67318" y1="86761" x2="63943" y2="87707"/>
                        <a14:foregroundMark x1="60746" y1="86761" x2="63055" y2="91726"/>
                        <a14:foregroundMark x1="82238" y1="84397" x2="82771" y2="88416"/>
                        <a14:foregroundMark x1="80462" y1="83924" x2="83126" y2="91726"/>
                        <a14:foregroundMark x1="48490" y1="84161" x2="46536" y2="94799"/>
                        <a14:foregroundMark x1="39787" y1="85816" x2="37655" y2="96217"/>
                        <a14:foregroundMark x1="29840" y1="86052" x2="21847" y2="91017"/>
                        <a14:foregroundMark x1="21847" y1="91017" x2="18117" y2="96927"/>
                        <a14:foregroundMark x1="13854" y1="75650" x2="10480" y2="75650"/>
                        <a14:foregroundMark x1="13499" y1="56501" x2="3552" y2="62411"/>
                        <a14:foregroundMark x1="3552" y1="62411" x2="3197" y2="63121"/>
                        <a14:foregroundMark x1="13321" y1="46809" x2="9947" y2="456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0440" y="189145"/>
            <a:ext cx="8624293" cy="647970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078BB81-62C0-AAED-5D99-447748BC80E5}"/>
              </a:ext>
            </a:extLst>
          </p:cNvPr>
          <p:cNvSpPr/>
          <p:nvPr/>
        </p:nvSpPr>
        <p:spPr>
          <a:xfrm>
            <a:off x="1726493" y="1905505"/>
            <a:ext cx="79521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Video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diễn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rối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truyện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“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Lợn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con</a:t>
            </a:r>
          </a:p>
          <a:p>
            <a:pPr algn="ctr"/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sạch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lắm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rồi</a:t>
            </a:r>
            <a:r>
              <a:rPr lang="en-US" sz="48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</a:p>
          <a:p>
            <a:pPr algn="ctr"/>
            <a:endParaRPr lang="en-US" sz="48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619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8340"/>
    </mc:Choice>
    <mc:Fallback xmlns="">
      <p:transition spd="slow" advTm="18834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8453C51-4307-F92A-3333-C4789EE170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46" b="96927" l="3197" r="94139">
                        <a14:foregroundMark x1="22558" y1="8983" x2="25933" y2="9929"/>
                        <a14:foregroundMark x1="34636" y1="946" x2="38721" y2="13239"/>
                        <a14:foregroundMark x1="46892" y1="4492" x2="47247" y2="14421"/>
                        <a14:foregroundMark x1="64831" y1="4965" x2="62522" y2="15366"/>
                        <a14:foregroundMark x1="83837" y1="8274" x2="80284" y2="14894"/>
                        <a14:foregroundMark x1="86146" y1="13002" x2="85258" y2="41608"/>
                        <a14:foregroundMark x1="90586" y1="22931" x2="86856" y2="26005"/>
                        <a14:foregroundMark x1="86501" y1="14894" x2="87389" y2="14894"/>
                        <a14:foregroundMark x1="84014" y1="7801" x2="81350" y2="12766"/>
                        <a14:foregroundMark x1="78508" y1="10165" x2="82771" y2="12057"/>
                        <a14:foregroundMark x1="90409" y1="38061" x2="92718" y2="43026"/>
                        <a14:foregroundMark x1="94139" y1="60047" x2="88455" y2="60993"/>
                        <a14:foregroundMark x1="86856" y1="65248" x2="90941" y2="81087"/>
                        <a14:foregroundMark x1="81883" y1="89598" x2="67318" y2="86761"/>
                        <a14:foregroundMark x1="67318" y1="86761" x2="63943" y2="87707"/>
                        <a14:foregroundMark x1="60746" y1="86761" x2="63055" y2="91726"/>
                        <a14:foregroundMark x1="82238" y1="84397" x2="82771" y2="88416"/>
                        <a14:foregroundMark x1="80462" y1="83924" x2="83126" y2="91726"/>
                        <a14:foregroundMark x1="48490" y1="84161" x2="46536" y2="94799"/>
                        <a14:foregroundMark x1="39787" y1="85816" x2="37655" y2="96217"/>
                        <a14:foregroundMark x1="29840" y1="86052" x2="21847" y2="91017"/>
                        <a14:foregroundMark x1="21847" y1="91017" x2="18117" y2="96927"/>
                        <a14:foregroundMark x1="13854" y1="75650" x2="10480" y2="75650"/>
                        <a14:foregroundMark x1="13499" y1="56501" x2="3552" y2="62411"/>
                        <a14:foregroundMark x1="3552" y1="62411" x2="3197" y2="63121"/>
                        <a14:foregroundMark x1="13321" y1="46809" x2="9947" y2="456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0440" y="189145"/>
            <a:ext cx="8624293" cy="647970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BD4025-D1B3-6625-B584-0E74AEABA80E}"/>
              </a:ext>
            </a:extLst>
          </p:cNvPr>
          <p:cNvSpPr/>
          <p:nvPr/>
        </p:nvSpPr>
        <p:spPr>
          <a:xfrm>
            <a:off x="1726493" y="2644169"/>
            <a:ext cx="79521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8000" b="1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8000" b="1" dirty="0" err="1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thúc</a:t>
            </a:r>
            <a:endParaRPr lang="en-US" sz="8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en-US" sz="8000" b="1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675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6170"/>
    </mc:Choice>
    <mc:Fallback xmlns="">
      <p:transition spd="slow" advTm="25617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C6205AF0-6C55-429A-9A60-1F1011D73483}"/>
  <p:tag name="ISPRING_PROJECT_VERSION" val="9.3"/>
  <p:tag name="ISPRING_PROJECT_FOLDER_UPDATED" val="1"/>
  <p:tag name="ISPRING_FIRST_PUBLISH" val="1"/>
  <p:tag name="ISPRING_CURRENT_PLAYER_ID" val="universal"/>
  <p:tag name="ISPRING_DEFAULT_PRESENTE_ID" val="{F22AA45B-2783-4BEB-866B-50F2115E6AFA}"/>
  <p:tag name="ISPRING_WEBLINKS_TARGET" val="_blank"/>
  <p:tag name="ISPRING_WEBLINKS_TARGETMJT" val="_self"/>
  <p:tag name="ISPRING_PRESENTER_PHOTO_2" val="png|iVBORw0KGgoAAAANSUhEUgAAAJcAAACWCAYAAAGkxCpKAAAAAXNSR0IArs4c6QAAAARnQU1BAACx&#10;jwv8YQUAAAAJcEhZcwAADsMAAA7DAcdvqGQAAIoHSURBVHhe7f0FYFxH0jUMW8x2mBk2zLiBDTPY&#10;MceQmJmZmWXmmJmZYo6Z4piZUdIw80jnP9VXY0vyWJYhu3m//ym7NDMX+nZXny7o21AoLS0Nt4pV&#10;YuEoMzMIFCoEf8UEoHskgl3j4HsxEY57H8i+4koKm5j3jlh4tiWhvTcJse4kJPVth4RZFVAoKwqO&#10;zBgE20bBwwflpVyJBbKCyOwSh/6eZETw2hoRmehXKBMDYvz8zEKneC8qx/pReM03vDoagahY7cZs&#10;ypWYr0MCkv0x+IY3pUYHEHA44DxzDuY27WHqOwAZ7brwqix0j/Ehmg/LRAz8OXJ4KbEgD1oDcXiF&#10;CS2raodx5CjYfl+OrKwsdV4oM5gJQ2o/mFesQj8+LPHtHfBMTkQgkKnOX06sXRSKNByOAXyQbfM2&#10;OPcfVseZEZhar4D+0VTtN0lXsRrONW2txPCaNx7+uBh1XCVmnzGTX2PxVryHn5lwHTqiTrq2n2Na&#10;WTA81g+mpwbA2GUl9P8ewTNZCDLHqRF+pJSYg6z2Eep6lZiUe5IvETUjLhdJyPivATB1WQPDMwNh&#10;eLI/jA/2hYHHQleZT7uU7LzLktQxrZhM7HVfPGpHElvZpHuiHwzPD4b+q3HqQk8G5fhYX1jnH4T3&#10;oE67iGfuiPUh4E3h1ywtsZJT26N9IBG1CvmzL9JIimh8vF/2L6hcWZdly1JREHFRWRi6vrP6pRKT&#10;Gvt5SltUjZbEchc1M5M1lfvQJRpyjxtNZg5G2clt1O9LiZWb3A5lp7VF2UltUHpiK3VS6N8ra+CT&#10;NQ3V98Y7B6vP/RdPoNSk1uhYd5vKRFam9jRNZqTMrEx1ov6MfnxSa/VdEi67oQN+v7gdjyz8CavS&#10;/1LHhQcNXHrpewiLlxILFVW4TPZniIUsbsel3+WmtLn0/ajubPjEQsUtNzl3YmUnXr75MrfDeXPG&#10;pYSELiUmFEowJ+dMYP2JXWGvCdEVifkDQVV56kLtMDIcFtjdzlzH9XsPqk/b6XNyiaJLibm27YB9&#10;+Ro4Nm2CP0MH1/HjcG3cDOeqNfD8tQeeCxfg2rFTXevevh0+lweuPzbBmNqfT5Cj2aC9VXxZGeUh&#10;28efwnd/Ivwd44FukfDVikdWRAT8ZnP2Fbnp/MULVyZmK1kGgfYxxF0MT0YicdX3iO/cDbEXHsHr&#10;3gT4bElwv5dC3ZKbrkyMDd7vSUKC5X68T3XUPM6Lvryif3yQahuoGRlAJNX3w54EPjAanhy5zJWY&#10;/f6H4M9MQNKjp9CMep71Ch+Pp7/9ISxdekHXtjOsu/ZizCsO1IoO8sZCCHaMYgm0Os+VmDwpZdvH&#10;aEWVYj16FIbmreF3e7PPaqTr3Q9+3mxLs6MSjUwNL2WaFKfOXUrMXygShymPasxRJtWKvrmmBYRM&#10;AzZpCjFbSJIPD3V+vzg/Yni3d0YiNUvOxNrEId52G/rTSITIl24jQImp0yYYnx4I/SdjYKq3iMft&#10;0P1QkldkoU5UAOcC8fDec/flxDI7RiOGuZr9jVN+KtI92he6D0dD93CqypmQ4avxMHw6Vn0XakyT&#10;V8gfBX909OXEvD1iWEvA3gkOdZGQ448TlxIxVp4Lr82jflsaLVXHhHrEsCIyicH7Yi8n1mBRP5XY&#10;qvoudVGIdI/311oKKeANwEijEvRdFkVbyRkTKz2t/eXERJ2Un9aKmArdmpvKbeqU/S03VY8IKm0i&#10;jf9SYvJDDja63am06+oj29XFDyz8UX0+sVgEDqQ5jeqz6vSu6vpq03pfPTHh4W9lXPru8fpUQh33&#10;jMGTi0pSw7bPPtcOfTtsVd//OqsZ7EuJCeVMMCcv2r8BE04sza19p17WvHKf0BWJ+YMBpbYv3ZTN&#10;v87snOt3Oebsh7FN1T1XTSwvB4KagEMc7poQXZFYIMgL5HsOtntcSLcbYTlxUjsmieT4DFGuxLwO&#10;Jxxr18GrM8D9119wrFgL9zqqcIuNKjsNnjVrqMa3qGs9O3fD73LDvWETwWxXx1Riom5vmJi1zGPH&#10;4Z04DZ6GjeCvVx/+oSORdeCA+BXZF10/XVfGpC68EVSudyVSJ/KzRyzNAbUPfcQgNbwnMxrurFgE&#10;6DcrV9cXB/ewZOqQGLj+k6JcQHGPC0LXzFiAjwgwQW+dZHgn0Q3OjEWRYDQSzj+G6CQXPbMgPqKV&#10;+IWftcl1IjPxKxX6d2z+ydTD4lMmT6xFVRANQyABnuNJyOzMglAVB1y5VUpOumrGBEDixwe6xzFz&#10;8XjIG4cijQbjPmaiOh8mPvugu5ywpGmaNNPngzM9A36vNwf4vJj2oRMD6I5Lpj+J8yAhwcEQJ4LX&#10;UKJtGZFERiPImshLYTPmPnka3peS4FqXhJ9pP1M+WIcfGWR0osWa/YOZD81CRr0mcO/dh7RWHWCo&#10;VAPOfQdgmT6TccNB2LbsgDl1EAxtOkH3VVGYx01WGb2ww46BdL7rM6OxLFyhYJR4w/C3SoLtKwmd&#10;LtMVGbNv3wF3mSQE/fEsWTSiWTW1yEMoHe/5i9D16AVj956w0ZPKFksusszZr+KMEGVRFXrOnIW+&#10;R294TGa4+ay/hpnRhoV8KM6NOGcRgiUOmd2iYU8qnH1X3oyxFXkKx9ELS2ZpNDtVN8qP1Y1M0LVo&#10;p2y7/rfLBu4yZUFXcipcZ8ww0LKaf9sOw909EfDlriLbzp0w9uqHtCq12DA8qgbupWGN8jNjbCy+&#10;5kmwr1qtrs2VMfdzL6nWps+MQ0KpmajBjPWl7c9LgiExnMLOvWlwnzXDOn037JvPqmPGhgvhPm9G&#10;xncTmVHtOuO/BmbffZmW/uKgOxVEFJ9TiT5JgK08k7gWyi0xHgxSpD8zqpNQujZt4eYuly17TjI+&#10;2EfL3ON9L9Wo8fVh6pj+y/Hqt/OIXrvm6f4wPdIvTM1noUtMAAnMXCFE0HdJgu8OeqUs+BUZ83eP&#10;xif+BFUKafo7BmmaOESSuH0elSfJPGAjnSJK46HLgXHAH1Q+n2PlMRWWKmk92JtVpd2bmzLRkyql&#10;MFt4oSy6KfRqfffRbc6bMUmwvMRzDPKSnzrLqgxixMOXHatwZJ66C/ryEohfSZYZe2Dssz5MhjTa&#10;P9WB+vTqpPZ+ndJJGdD1x/9S53JlTETopY8UsrLt+mxGeypKt04i/2tTt30T8OQSzaspCPWn2vgh&#10;0qlcAnlev7VUK8yDUO6qJMmJkZvnXcpc+5Ez0Tv191yOSmkGs79tnquun3d2Az2jUnhoYTEMODwT&#10;j/G7hN6PLvpJHRfaceYQo2ktABYW/6Xu0p7o8sOpS8eKjgvjq+TNmPCv0zpeukm4wvS2GJkURJnJ&#10;rXIdF156cJO6Z+mFrVh+fhtqbesDj9/La3PHuGWntsOIjy+gxeRhuY6XZpqSn1CmhK7ImFAocxct&#10;hlwJ5MflyFanA9PPrgp7/mrca83ES8/LSWEzJhS6OOdNFqcdJ/QXsOvcEUz6cxlKjm8R9mE5ufSk&#10;1ui9ciKWHdiIvRePw+CwXpF2iHNSgTN2NZZMhsuQ8Jit88PeE47zUtiMWYuWhGXmXNi3bYN1+BiY&#10;Bw6F/rPvYF+wDMbvi9NmXoBj6iwY3/8Y+rf/A3OzVnCcOw/jdyVgbNIajimzYRw9FsZ3P4TxpTcR&#10;pMcR9Phg+uxbGD7/BrqOPZReM73xHkyvvAFjvyEwzZqnPTybLmXswsWL/ztOu/KY5Ell7J/IhZJn&#10;VcoW4PVTlt2JrC3b4enaA4GadeFq3RaBlWsQzMjIvuL6aeqJLaGMVc4+VDCy/r5Mda4HIyPh+SQR&#10;vobxyKSnm9WNjh/Del+rBHiL8ng8j/M6e/Nm2XcWjCYf23R9GbN264asCBrb2ikIdmIwskwcSum9&#10;jqYTHQMv4wFvZgxtI90Xus7uwzzfKQaBdnEIRsfB9shjPK6llR8VOGMSNEhA4mmQxBhAHhyHE4FY&#10;JNPBi6R7HHf8WSROqYr4Tt2QPLAV4td/gRhGSBKAzPIl83pmfCIzx3v9kTGwr16bnXJ4KlDG7PPn&#10;wxvPqKZjJIKBeEzwJiOCD0wpN0V1Hj3I4KQ4A42qEiHRKFfnZ5noTLxE7zSWflb842cQ50vADwxm&#10;shCFQCd6yK8nw/nqq9lPuJKumTHboAFwPUWs9GSimVGqN6bwZ2uQGO1D7cgs+msB9GUGpIOvb4Qf&#10;A+P96EdXPLVQFvrTl6tPP6sGvz8S62UmA4jIikIanVD34mR4aqTARViEq9l8M2Zf+wdcTzCWHBwP&#10;Ix3HOMaSEgNU4UOaMjPycmhVQwssK2Zn3yGvGPRwp+uQ6de6l/bPsKIvC9Epxos6hejVR2Uhed+b&#10;GOJJhHdfCjxVk2H713Pq2px01YwFGSN6Y2Ph6RYLHX3xOE9hxFMStehqDyBv6mFQZsQ0Yx70DCz0&#10;X36v7rtYsw7ctACGclWQxTTSfv5VZdJ60YX+LEgtZuxhBh9FJlZHX4aFrhXkD5NhnXO5cEJXzZiE&#10;8pmdI6mkGL4x5I+O9DPIzWSViSHxwrnngOpWzfj8O5gmTkF64+awbdgI8+z5SC9RDuZRExgk07sd&#10;Pgqu3XtgmzGLVcZCMTaV6r2fzmfK7ndxipj1d2OrjYq81AUrFDZjTj7AU5ytz8G4ki1OQvyaBLW8&#10;3wt6dNCPHs9gtxGMYybCfeBQWIzIQTluO34S+vqNoatcA6blq9h4AhiY7GOcGkQsXepY4hZsEMGu&#10;bKlFble3CoXNWDCCFzJ0P+xLwm1duqEMMdWfLQ2UkWnpCti2/om0hs3CZsitc8D155WdJhmDhzOU&#10;K4pg0K8g0LcQGw+rVqLxx9laPaxSf2FKL7t36IqMeW02uD5Ood6SKDwSUaIConxY9KsRrnMXYGjQ&#10;DOYFS9S1OcnjDcBjdsGUHUO6jxuyz2QTMyMPleI5d/4Fy+ZN6MbqfIaqJs4hkoqm1GJh+eBDdfkV&#10;GfM88ACCHaLhZMCbMr0yfuGNAlohh9mKC3R9wvV4uS1uWHecgfHfI2F8luHasC0wDtTc7cuUBWPb&#10;jrAsXAxHhgH9Et2qMcXGuNHSS+j0ZjQu4RLpioxlFWLQ2TcWP7ElimqowRsnvWFT5yRD+r5aN7aQ&#10;fenhS5mU13C6r8YzxmQcKa84Hyc/1Ac+eaP73GCY+29U17n1RtjXrFffM/Y40Tzaj3jqQ6kdb0YK&#10;3A8lISsYzJMxls4r/RYnk9WFCVGZaCWhm82tEspJGR/TCZRAl1G4kLwBkFZoeqC3qkrJsPHr8dC/&#10;lh2ZP8Nr265U1+ak/iz4p6yVROud/EWr0CQenj/W586Y3+OB96ckXhCNKG88Xov3EfSX++Fzkn3L&#10;KRif4gNfHQLD2yNgeCQVulLTte4Asn36Hlhn74Ph4T4wUmLGj8YQn4uy775MqdFBVI8IILFHW/hp&#10;9LM6RMFRrWrujPm2bUewXhwlR6N84TGUYcbE1IQj24ZTl8J/67TdqoVahm7WpMPq9J7SuvBD10j/&#10;hmWSFmHnpEFFAkp1JHy+GueDzFjnCDjfeDN3xrxbtyDYIJY1Go34va+jAm8I90LCedKoXkwH3T6t&#10;OsnqKoECG4HuOf7md0OpaVpGKU05b3rscudLiEY9EUBt6sj4N3fjEE0eOtODefb53BnzbN2KYH1x&#10;aSixgy+hPFVFOIkZWq1QzV7IlC0R+5oT6rdkKIuA9+nsMFSbr87Ju3/3UQM8xiv7QEbc51UZS3jn&#10;TxwPxgKdIuB68aU8GQt4UXpKe2w7VR1xzmR8FRu4pCquRq4jOvXwjHLTs49cJsNLg7WM1V8M56ZT&#10;2UdzU78EWgF6JYnlp8MWeB4VZ3TD1D1rcmdMqOqMLioebLi2K+6K9aBHjHTaXdlxG6IADbThYa1l&#10;5iUpkoEq42qUxbbbr1AQlfmMH2f3Ux0roa6CKzImowAk1JfMlfjlMOpRz+yfFr7jLhx9tLpu9reC&#10;UJAFD+DuSPelAHnj8d3qzBUZE4yUmRjqNGmDWsRYv9hwuj48PbqoBCpu1kZjXIvml3CwRQZQebpW&#10;S8IhDyNsxo7qzvAirb+qbf1DqLOmA36eTAlOaImWi4fC5b2scLvvm4AHFxTFhvQ96veTi0vitd8r&#10;s5qycMaWrs5ppD2wz+oJKDm+JdNrg+ITm6NCoct9ceXJIRMWNmOSRuj9W9lpbdAowYNSU1rkeidX&#10;gY3EG9A6je+f/4N6c7jw3GY8sqg4uu0bj3eWV2cmS6Hqph7qmjpz+ly6VzEL2vo1HTGt9SIK21yM&#10;T/PLmHDdWb0u3SCDQDo/aUHdRT0vHQtx22XDEcgM4sGFRZmpYmi3ZyS2Gw6pjN4771v1DjXvPWXk&#10;hW2UF+WnXT5WemLLS88WuiJjQnJSXmaFGkGIh3Vahy5TJ+Q6JlySiQpZfA40/HMwPl5dD5sy9qLx&#10;/P5XXPvL7A4Y/ZwFZfMcX7x/fcEyJlxnbh7xk3OWMieXnqSNFfgqezBQpemXqyg3X/mKtvQkURGX&#10;MyWUb8ayqDpy9ptei6WP9us1jdF95fiw58NxKclUjmeGKGzGhC5nLguLD2xAmUlsSWFKm5c7bBpz&#10;BQTystbJ3A4dl8r4ttzPClGBMqZuIAcJ8gtWPY7oTmPNkT/RYuFg1brCPTzE8m6/wuT2mLJzBdYf&#10;34VTxnR4/YyvVJJ5npGDCpyx/Lh+GCwKl5zQ4rrSyklXzZhQuJvzspAo3nAZExYKd184zkn5Zyyb&#10;zXsP5wJoXhbyBQMwOx04bzHA5HLAarWo4+GuF5cg97FMeKxWdX2IwmbMd/ocLL36wvTmB7BUqwVd&#10;45awVq5FP6yjOm/fuBnGN96HsU1nGGrUg2HYb9CNGKsyb2jVDpbOPWB84VXYDxxDRpde6h7fqTPq&#10;fEabjrAuXwn9Tz8j6PPC2D0Vpu6ME155E7qPvlLXCoXNWBbjv4xyVeA8cBA+xpmWVWvg3rUbjs3b&#10;1Hn3unVw796LgMcLv5fBipVB7rYdLDnjUgYS7qPH4Vq/Ce7TZ1VUFCJxBbxmM1xbd8DL62VMrEf6&#10;3ajMrctXwLlNS19o0vHsjOXtMc7FYXqU/xusMiZ/ImeWRfLsquQq/12eVQUpiquisHzOZR7m8Lji&#10;atmflZHCa+W6wrwubDp/K1dG4sxf1LuHSwIL1zBvNQn+ZViGY8lSOMpVhC0hSesVEI4ohMyISPgj&#10;GffGxiKQFIdgfDR80TEI8pyMkVTXkZ1k+3sfwDlgINynTqrG/XeTtMe/VWBSBr/PD3PHjvCkFFaC&#10;yYyOgvvVZPjrJMLfIQ6ZnciMvf3to+AZFAfv3CR41yXDuzsF/gMJ8O4j/5kMz6okeKbye09Gve2i&#10;kNWJQuwSC3+zBPhK8fztCVonP59hee1VOA9f7lW5VfS3Ccy1YTNchaKIiki4H6cA2idSKNHwd42B&#10;e2kK3d0ESpMFzozBBX8cVvqTUMWbjLu9iSgUiFS9OYUQTZZ/UfytdZXH+mLxoTcJ/XjtwUAynLxf&#10;0pFRJJ6jFPKABAQp/GDnaLh+KoIA0SkvJkylyyDocit03wzdOoERSu7DR2FPLAx/RBzc/0lWY3Rk&#10;xLB3SxLtYiztaBym+ZLwlC+ehY9VhU/c+j6SGg5B4hOnVR+v9MVFMOqPYjgXHRkkZyE6KpO/ZRRL&#10;lhqcIi87Yvg98d/bkJTaFnEZjyAyk8INRKOyNwFn/RRaVjStCyvqt0QKMAaBRvx+G5u3oK9ug7Cj&#10;rgpCNy2wIB0C29ChKiPue9jM2sUhwAx6DyZTSDE47UvEI95YRPB70pFXkfjcflXoeArgX3FuVGQA&#10;LjM8ahXKVKN0alNQjRj0t4j1o320D53jAujAa9rF+njMh3pRPjWiWvpfakdmogr5qzgPisRoQ45j&#10;Yrwo3K8VYvzJiKAAu3sSaYJjieREeEYksPlHwfkzER7Bz3vuoTOjOT8FpRsWWIDYto8dr5Sv+wVm&#10;qlscfH3jeTwBbjaTz5nRGDajlFXfI1a9oAngzXgv6hItIiAZtdybhZQ+pL48NuJBD2Z9ZceOIRYY&#10;TsgIIhncLQ1IWDRRFrwOO44vt2NZdRsmvmxXrzCkc2wA729LockgMhmzVZGCvZtpS8UU/nIN4h33&#10;KPQtk7kooIrYyspsGw13gyQ1atqWQgG6r+zEDUc3ILAsNfjQS0F5bpd3LGxq/SgoxCGNTS2RzSHG&#10;XRgpb21HdEQW3orzoo68mosOoBeFJAUc9qANh+aIUHxKHGIx08dMguv4Cdi2/Ym0Wg2UiIyt28M0&#10;aiwcf6yDrlpN2BYshqlTD5hkgOy5C5pOCmgdw9YLTiwsbaHw/UqAgkapmAr8LEK0CvoKzytLfRiJ&#10;1lQLMuzUuzsJgbY0QOWoRgpFwlSh4jWNxHULzNqkmXrp5ashuiEKXlMKPMEYPMymFxNIQvJjxxDD&#10;plSSmazODLeP014ZjnzcDqdFhpPSz6fVlIyl/1INlsHDYJs0DYae0mE8Dbp6jZHRuh08BgNsQ0Yg&#10;48eSMPceAPOqP2CbMBnpJcqrd1FChhbt4WVahnadkFG3sYof1Cw7+LGppwmpEQHV0y6VJWPf1HtS&#10;Cq7I3PLKlCygvqN2hHcMmyybqueuOPVuXzzrq1GBBRak62999ln44qmjOtIiDYpn0WMw35NECxaN&#10;lFb91aC8z+PdqE791IFNQt4arqgnOiITAYYDuuG/wbF3DywsuGXlSlXA9DqNYN9/CBltO8Fx8DB8&#10;DgebtRYwhUi+i4ClH09YhOTatx/WdRuR0bI99A2awbZyDS6U/RVOhhYZRKadSJWXVY4MJwbd5sFA&#10;CqxudKZ6CX0bURdP/ZlguA930ip7aIx8F+nC0Ip7vkxR+ti2dav28DxUIIEFKCx7fCJ8hSmsbhTW&#10;Am009TfuRMRRLyQmm3EHa682m0IjNrv+FNS0T6TJ+WFn/GQo8ytMU6fD0Lwt0spUgKFjVxhSB8Jr&#10;NGkPuCyb/CmHEHOSg/k2zJgNE4NM51974NzxF/S16yOjag34LRKhZiFjr1299O4lRob5+4qqQixy&#10;yrRf1NiGo376hH76dO3YVEtTx1FoogryZu6aApM82h54GIFEmuQuFNaiZB6LwdPeGMSbH1QQf5oK&#10;txabXWc2v760dIZjdvXq1jBuEptPLRjnLdQ+e/ZWb74KKh/XSZN6KWV6oh90j/eDvtkShbT8KOD3&#10;IaNpK7jT0uE4dgIZJctD37ItnBcu8mwmprxvQ3/q1jqRfvzCyo2mRS7Spo9qJbvoCwb88Qi2p0Eo&#10;lqxFEydPaglnU/4Co7TMjZvSMWKY0iUB/uHaMOMvCeNY121KkT4uypXC6kZh9U/ysRF4aXE8SHvj&#10;PaSXKg/HkWPIqFQdBob91yqskI5CMVJA5pE7YPhojHovJW9ThPXy3rP+Yujar4Bj45nsO8KTx+lE&#10;etdesEyfjQtV68DQoJE6JrSyoVFNbK1H3VaFAotkMy3SvQuRFgMdjZZXnwS0jYDzOYZsUYxAfDIM&#10;QaN8BeblA8Qaur9JUaFLEImYQUsYkRWLuEeOK99H/KH29H36xgbgNLrpEAa0seF1msAyazYsK1bD&#10;bQynRAVnV2It1OoCgSBMqbSOZdmUnx0EXdHJMNVcAPPc/TBvOw3z4M1IeyoVQb/mgIZ03uUUtU4k&#10;/ZQp0FFP6voNptBawL5Le9EynxZVhtzWiQqiWKh57n8LDzDqCBBtnplUOzJCKDoW9u+LXcpXvgKT&#10;wDgzKhIBadcz2MbZ1mO9cUhaWEJ55VWJLnmzJL7U/snaW/KcJIXIKxLbhpMw3N9HNTPjE6lKIKFr&#10;5FzGo71hfDBVvSM21lsE46P9LiPs/ZHQfz2e9/WnEAfCUJNN/YuxMD3F7//S2PTkAKSz+fosml8l&#10;RkITaV4KYvA9bnQXa06DcHesB3F3ZyDKH4NJPrGeVEG0nN7i2qyWkJ92dYExdHBHUme9QVhS0plE&#10;16ZAnBqmEvf0CdwZ41FNsRfRNfxBSSx8tnKSCFD3+TitsNlCkPfQtt0XEPBorobnnBW2WXth/eMU&#10;9I/2heGZ7OvIureHI+CSZk/k/Gc0DN/Td7tog6nzWhifyn6fnc36d4arZ16NpCr3T3EoA1WPxqoK&#10;jYE4ukmrv8Ej1GOZdLq9wxjkt2GTjIyEM1V7FX1VgXnoRErPQrA647LOMgc/Gm3oa8U7UxR8v6RV&#10;rCV+Dr+vzDMD8Fpk/esiMl4dpukneX8uQnl1CPQvDoHp1zlswg4YSl4efRBi45N9YZ+iNSkhy+ID&#10;6jW3vMZW52V8x6fjYfvjeIH0JRs++iYE0Fr0sIwpooOdXG66CvYt9C29e6nLOkfCFxcL15dfSI3n&#10;I7AtW5SVCNSPQbB7FLEdjc8osISDLymBVeAD6hLKMlt2x6D85xyEyLGH5v+h3jC8MJgWk6h4TGtu&#10;UmA9m6BHObaXSVdvIYVEgVCoejY1U/+Nl5qvGmfSZCnPZzdZETrRa9t2BvrXh7FZ9qUTm1chXEnD&#10;7/OqN+myjoBMuIh/d6fqGTmRyQjGkagE5r8vDq4XX8xfYO7Nm5XAMhtEw6/Ga0biDV8cEna/LodR&#10;kc5pXboQIrC9k3L3xocj3adjYHiQumvI5kuFNvwy99JcG2Hdy4Ooe66cU2H4ZTb01eYp1Ni2nkEG&#10;9Z/oqtB9wgqt5Weqa+wrj8LwaCo855mvfGWWhVFP0Ddj5ddka7mTbkbcm7tUN9IhAiTgoWvRKYIC&#10;i4Xn2eeUSpl8/GoC27MHtpdfhrPnW0C3eB6JRFkqw7jzj6q2XpZuhPQWSGy4uWvu6TYFJSlcxktE&#10;m1LY2YX/ZnyBmpNl4GYYqNzlHj31lzRl3QtDYPxlTv4yykODCvvRmRZeJkHJXKOEz9eqePM8XYxA&#10;egzQ/xFkfPU+MiqW1wSWn5VccmAjykzS5naUntgGzVb1xV2+uxDLNv9qvFd5zDIUcM63BWuS4ci9&#10;4xyMD/SB8ZG+MOfQT/mRCMRKwyBreCghPzMQ+hcGwdxhlXZBAcl8xk3vPxNNaemr0xcTJzy+ext8&#10;k1EcVab1uDQIoeLUjio0FMpXYCLRHacOqTlSobd5Mjmm0dAFdFozUZMPaE0rmRqfSafw+hR/TpKs&#10;mEduhY5NLy/NPU1fzBM+GBbBeRgNBB255/kXlJb+6qTRCtJ4ZeJTguD5F0yoOr0zQlOhhCvztwzS&#10;CdE1BaZguEOmROV+6119Zle8FWtXY+JkOYAJr19bj10vHbGexz3zv8O987/HhvSCoa8gJC5F+j4n&#10;+kX40IzxpYxNrddG1ibJPVOqzKTW6v2fyCBEBRKYcKP5/dWMvJwJVprWBWUKuVCHQhv7URqGL5uL&#10;PqunYNy2hdh17iis7vyHSvkzgxhxZCGWX9yOi06DBpkc9OP6FmqsjQxteeP38PNDzF4HLJ78nyOF&#10;vmAxYNnBLRi2cTZS/5iIwX1WoMdtLraSTHTsvPWK4Q1lJrWCyWlh2TU5hChfgQmFBObnQ4uNbX4F&#10;0mpOHoCKhXzoMWE6SqvxF7kfLGMoSk1sqebK/bZ5AWze3PrOG/Th6UVlLwnmoYVFMeiw1jQrbOqM&#10;J5Zox79f11wJ1BNkOLatLx5dVFxN7Lt/3o9XCFrm2tWY3Y3PbYUyU1qHGevRBr8saoN2r+rQotIJ&#10;lMszwkbGfqw8vOVS2W9IYMLnTBkoHma0QtmpNAiTRqBxohe/Vd6DstNb5tIDeVl04i8U4IrD2a+5&#10;mZ+KFM5ji0so4Qg/v+RnXHQYcd/8H3D//KKwEEk/b+yIxxdp18hQtIfmF0OaywiX14O2S4fnGHN3&#10;JUt+ypJ7zB+PDnfb0afyIVSa1SHsta2XDM1VbuEQXVNgQjlv/OPYzqsONZKaqT67K0aXOomh9zjR&#10;bt5vagpouGtzcoVpHbDvwjH1rI0Ze/H5mgZ4bFFJVNvWCzNPr8UB60k0+2sYhVUS9y78Hv9eUQP7&#10;zCcw4I/pFNI10meeys1uhZE192BYfADdhs27YhBYTq44tcMlvRXinHTdAhP+4+gONX4q3AMv8bTW&#10;aDVuFCZWOYZfZ4VWDbk6S7ORVaVm7dZmpytiXj9eUx/frmnKpquNKzQ6rKg+o3vYNPJyGVbWiIlL&#10;0K/ValSeJeuEXB31wqI2ZHhgzrLmpQIJTChnIsIOrwsl82kCN8NinTaf1EaBfk1hTTy1VAmv2sxu&#10;PJ9/oW+MW2P8tkVSyCvKmZcKLDChvIkJZ9jou8zomt30bl1hpNm0WjQU3/7RFE3XD0VZCjHcdTfO&#10;7fDT+OaY8ddy1sWV5RIORzctsBALyQixHacPou+aKSg+uhkNRAtlOcvQKol+k2YX4p9pbbWRiFdn&#10;EVrNWd2p49pr9+TDYr1FqWvXad/lUyIVGVb345gmqD69K+btXgsdK1lyHK4cIb4aXZfAhMIlfr2s&#10;5ZZ+GJXr4YwzqDyjc65ooqAsg2MnbFsCl4+evvRMqHS1z3DPvR6+Gl23wITCPeBm2BcIoPykaxuG&#10;nFxsQnPsPq8tNxUuzZvh/Oh/LjCh/RdOotvKsSg7oTVKjG+JktKM87gj4oDKcgUlJzXnNc3RZskw&#10;rDmyQ90fLt2b4fyowAIL+gPQN24Jfa36cJvNSK9TH7YDB2FMHQjH8eO48HNFeC+mQ9+rvxpYahg5&#10;HnbphCTp23aCdd8+9X7T0LkHMqrWhOP0aaTXqAv70RO4WK02HGfPI716XWTUbQCvWxtCoGvfDcZ6&#10;TWFdvAyWCVNhXr0WF36pioxfa8KyfiPSK1aBM0OPi1Vqq+dcLnSm6mDUN20J+5HjyGjWGj4Zg1qp&#10;Bqybtqu0Az4/0ipVh9tmRUb1mnCnXUA609Y1bwfb4SO42KiFui4vFVhgvjPnYP3qBxg7dYd11nwY&#10;Xn0b5t9Xw8yH6L/6Hmm/Vofxk29grlQL1nGTYHz0GdjnL1b3Gr/9Sc2Nte87CMNLb8Dy2xjo23WG&#10;8a33YZsxG+Y334NxyAgYGjaF/qMv4dq9V2XW8FUxmOYugO6jz2Fu2xmOKTOhe/412LfvgvPgYRi/&#10;KQpj7QYwvvy2ek7AZIF19lz4TSbV72/86At1rfHrH2Fp2gK6arVgeuENeB0uBLxe6J58HsYOnWF5&#10;5gUYe6ZC37UHDM+8DPM8PvODL1SaeekKgSXNrIjpJ7Zi8vHNYXnSqS2YfIKfOY8d34Rxfy7FRB6f&#10;fOzy8dy86dL30L250wh9Xr4u3O+cnPP+q/G1rsn53LF7V2DC4TVXXBPiSSc2ofb28bkF9n9cMFZD&#10;uxNn/Jpn1PB/gWdpfGkENY9dHkEdGj0to6YrX7pORlmHTetv48rquYVm/HxZWNNPalON/6sUzETm&#10;xTRk7aFBWLYSgUHD4GzZCj4alECtuvA0bgxfj97wTp+JrO1/IvPkSWS5Cjbw7VaT6PZLwpp8QpuL&#10;/XeRWC55A+08eQqO3n1ge+lluOXVUzbLyGcZPOyPikUwUWN/XCx8kRFqCHroOjUM6bbbYa9eA85l&#10;y6i4C7Zq183Sf01YXpMBlubN4bz3fm0cfkQEPPFx8L0UD2/xBDUoz986DsFuccjsHqPWK5aFaTJ7&#10;8LN7AgId4uBtnAB/hXj4Pk6E774kZEbyPNNyF4qA/ePPYF+5gl5+Qd4z3Rj9rcKiBwTn0aOwvPKa&#10;Go+QFVEI3tspnBIp8DWPQ6BLLDI7kNtHwtM1Bt7xFNrvyfBtT4J/P/kAf+9JhmdjIjwLycNFaBSQ&#10;cOcYBNrHwV8nCe7XUxCMpoD5DE/h22Bu316NsLmW03m99LcJy3nmDOyPPKHGwwdjYuH+T2EEWThZ&#10;YNHfJRruESzk/kQ6vzwW1MbUy+hFX1YsvIiGJ5P3ZMXAnUmB8HdmlrbUqXAgQMFaef/vFHpXLU0R&#10;oKc2BXt3ElEbCS/RZu7WA37/rUPaLRdWgMrXUrqcah6B+Bi4ilNICgUszJAEeM8VVkKRSQf2QBwO&#10;BuIxwJuCd72JiPJFo5Cs6SOTFWQCg2Iek89ANB70JKAKr1vhK4KLMmScaUhagUAi3LOSVSXIJAlf&#10;uyR4Hk1Q+s9OdtD7vxV0y4QlgLevXQcXheSPJHLeT1aLwchIZP8E6iO7LH1B4RExi32J+MCXoNYV&#10;LZRVCNH+GMQa70H89veROL8Mkoc3RUL3Tkjo0BMJPTsicUxdJC4tivi9byLWUQSRAQoTEWolpsbe&#10;JBz2J2QjLw6erckI9IhRK6Z4G7DpstnLQiWWn4rD53IxnzfeNG+JsKSP21a/kdJLntuoZxpR+VIP&#10;+Ubxu4nf2bTO+hNR1UsBEU2RmTGIN96N5N/qIPGr1YjLHrAmHBURJAfU7A4Zli6zPaL4KcMPZFCx&#10;jGqMv8uA5EoTkSBj/GXWCAX1qC8OU5l+IBjPsIdC20ydR6MQ7E7D8DFRFxENR0IyXIcPZef6+umm&#10;hCV15GdtOd58k4KKgPvlRCreKPg6UaccS1b6JZ1C+lQWDAtGI4aFKTy1IuKeO6QKLcJIifHj5Vgf&#10;viX/HBVEJXINCqouBSZj92vxe7XooFq9o3h0AP+J9eJBXhsbrY2rj431I6nEfCSc/RcrIRZ3UJ/N&#10;8iTRfYtm86T+m8TmSJ3mq5cEbwJdEVaoY84c5u366aaEJXNjnXfeqTW7krL8G62aTDvJioefOqWj&#10;JxERFFI8dUyRrp0RHeNTKLmNBf0iwY2qEZnq9bvGAdTl8WYUSFsKoyM/O8cH1OqnrWMCakZI7Uht&#10;xS25XgaFlOfxZ+M8iKNQBXVJL/+FpFPPU+/F40lPDM6yucu0HO8BGSpO40Gkue5n/igw+9ARajuA&#10;66EbFpYSVBxhHhUDTy0q7Q6RcC2WBZAjcZFIetidoJpbkaUl1NgKEdIDsR5UigugZqEsVVgZwtkp&#10;3oMBUQE1skc4VQ1aCWAQBTVQdmCI5bkIGccv52QtKn7G+dGcAq2tpr/IAs9Z+JTpJPE+acqFiy5A&#10;nO0eCi0C/dzMm8zkYMX5usciQGPjejKZeoyOLR1jn5rcUDC6IWF5aPGciSkI0CXwNqQib0cTT8Uq&#10;ixstF73kj0W88zYU+XKlyvxdRIBMSZEhm7JtQntZ0ItNq28EMCDRhwmvurC8jhXHV1nhdcmbbimA&#10;1HqosQSgP2rFjgFWzPjcjhH3OtA3kkJlej2ZrqBOVpeqGwW8rZAWRDSFWOT3EsxRND7xUlcR6X7q&#10;MjW/qRsF9nyK8sscU6dSmNmPuQZdt7CCVOaWZ55Ts189tURQbIJ0IEU/DWSmZKHy5IMvI7GISaHp&#10;PzIBis1GFjPvzIIN4rFUFm7Ke1YcnGWDJ+0A3EcPKAcyS97vBYJKD3qsdrjPnlUTTb1mmRmSxWeH&#10;hJcF8wUbVje2YtDdLqItE/1UE/ahGiunSowXD9BoSNMsUmss4mh1H2Elmoj4IOLhGcpIgFGC63Hq&#10;NgrMuUYmI1ybrktYklVLhYp0NCPgKleYbgHN864UFjQWrdyJaoxn4UWlECeZpOL+RdBE4bQmkgYQ&#10;CalsNot+NsOers0dkvTMa9bDkZ4O/cAhsK/fBMuqP+C7kAZ9p66wDRwK4/DfkPZtMfidLpgmT4Vx&#10;CgNq3hd0hAaS+HBgug1DH5AhSEAPKnyZCijDQt/g8yNZUUmv/4V4dwoK0wFO88vMOVrI/rSaXdky&#10;7kxU7o4n/cqFc/PSdQnLNnO2sibO96nMqTDdy9n2ZcAv9YEgqsi0ympg2UPUTbWooGvQkvWkoGRx&#10;rNEvOmA+rw0mCbrd8BAxxv6D4Dx8BIaGzWEfOQa674rDNnoCBWHHhXf/A+PgYbD06Atbr1QYl62C&#10;qWUH2KZOh0unR/r7n8O8crWataEQyUa2PdVK1PpVxTTnc2Xs6Q/xXsRF+ZDw4FnEuArjdl8MzBSY&#10;P0C3pgujg/aJ8MbFw/bgg7kmIYSjAgvLazGrHgL33awRuga+37RZHVN9bHp0EIssKaHmNT7C2pSx&#10;q3XYLPqy6aXSgm3qKgPa/MiUMQcMdB37D8LQtgMy3nxf7VNxsWhpWGfNgW70WOhatUeW0wldzbrQ&#10;1WkCU7O20HftDWvqAKT99DM8+w/ApzfAOmYCDNIt3Lc/HDv3IDMQUIhzW10Y9bgMB8+ibhRkZ6IE&#10;DUIsm2jSQyfplyXiWS+booRMZla2RBYM4iUss8mslXyoQMKSbhXr90XVBAVfS7Z3eubS9k+JF07v&#10;O3nXh0pQ91JX1GOt1mNzk2GY/RO8uPCnlUINqianq90YtoPapPP0Mr8grVodmEaNQ8YPJaBv3ALW&#10;pcuR0aMP40WfmmNknTQVZiLNPGMODF16wVy3MXxsjpZhI+E8ex6Gz79FRumKam3MtB9LqqWYNV3t&#10;w5zvbcqydqXAZNLB97SWsq5m0nsbEc9wqhxbg6y36VpHvSsW8mVtBpr72HGVQjgqkLAcf25Xknd/&#10;SUeTNRG4yNiLFu9B1lCS4WHEs9nJLLQ6ahSeJqhBt3uom5zIzPSzqWTA0Kcv0dQeLlmdgwJzbN4K&#10;64ZNahkR0/xFcJ47r2ygCDLUWyCfod/yKdP15FNPlJkGDYdh/GS1HuLFX6vDMnc+LFNnIq1+EzVd&#10;RlJaUZfNslAAneh+yEY8siShci3a9lL6dTKdV4ktvYOIrHZa35nl6WcvjUPNS9cUlprbePsd8Cax&#10;+XWLhmcia4QPaMeANpp+lMyWjWGTq0b3oCZrri9dggHJHpjPGOE2G9UrrzR55TRgMEzjxsPUoSvS&#10;K9dUgrEu1dZZDJ+1K0mJMFuQLhoBw4jfkN6gCfQ/FKf+o4FYtQZWvREZPCabYojLsayGVenMNlT8&#10;sjDq8xSY2gdl28eMKiKgF4VPnzDYjg71T7TqopPXhwdNvsKSGnVs2KCsn7u0SD8afgrpAtu9BMEp&#10;E6sq8/xNPJ1D1lwvQj412ouLO2zwet3Qt+8OXZkK1FGHkP7ep8j49FtYFi9Vcx21IheQsgWUk0Jo&#10;M2zfAePYiTA2aEqtCBh/rgjD6HEwDh2prhOfbfpXNrV6bENWqOw1KJY68TY94ujqvEUrLkbKvZje&#10;fjdaxyJxsMfTxQiDrnyFpVCVVAR+JiDLH7iXiuMZSQWZiHjbXcryPcqaqk2r04affQn57QO0CZ66&#10;kWNhnDAVztNnkFGrAUwLFsPAZuIh0q5N2g5Jjm1nYZt3AB7D1YegZ2ZvfmeYPB0Z1WrBkDoIpt7a&#10;Hh1evR5+t3Q5BzH8XrtaqlkUfhmqjUjqsSKprWnFo7CHRirgpy6WkKgMg+5CMXDs2HFFhV5dWLzS&#10;eeqkchVcxeitt2ebpmO325uk4r3bGo1Qza8iHcxazMQAhhyT39dGPNupk/S9+0Pfsy8yatSDhf6R&#10;oXsqTbM28fxapBBTbxFMj/RVcxzTHk2FK+3ao6ltp07RcvZSCt/QoTtMPfsgvUc/lZ7xlJsRA+NN&#10;or82K/npbP0Vb70Hj9FZVbprCdHVlTo5MRaOBx5UaeakqwpLXokb3/8QgVhCkgn4pomuisSLbN9x&#10;jttUu3+WD5Y4rzth3Y8P9wddFKgHrqPHYWjamjpqEjJq1oNp0zb4PN6wzSlEmUSSbcsZNtND9OD9&#10;SL+/56WJUTIFRld1TvaV+ZNCWafusO87wPxkMnyi9Vy9Fue6dMfCMnoMKMSwiD5gFeY3hvr1thap&#10;VCmxOC7IYtlkTz73RylqyRi3Nfe0w6sIi83A70cgOhauf9FitIuCNz1bV0lw3KmPWsi7KoVUlxZQ&#10;pritbqY1P9Ok6Uj/tigM4lDKFOMKleFK1ykdkx95z5qR/gytXPlZMLanA/qItpNeiPX/GgjL8iPQ&#10;11nIvOUf/Jr78J5Fy2CkG3Lhw0/h2LtP7Y6UmcWYNNFPd0Jbf+JJVnYU8x7LYPt7thjRXf4RFJi8&#10;G4iIgLVRo+wUNboqshx/rFF+h69JEvw9ZR5QFBpRWJF0GeJiXPSpZKZsEF342ZcZCAZ8ajFyfWeG&#10;KWv+QNrn3yG9TkM4TaZrCkpIrjBO3gld6+VwX7DC0m/j5al77/0Gu8EO3RN9oXttONwmJ2TTv/zI&#10;NJ4V9WMZ2GgADJ26IYNOrAwfWVnfTHQxoGe+f6W7I02xyLRKiKZn7wzEwbOHKkfeExSOg/v+B5UT&#10;HaKwwpKy2X4oqi1e3ikCnhmUNh24e9m2Cx94Syn2YjJhPSqgVnNfWFrTJ7atW6ifpkPfsAkch6m3&#10;Ro1Xo1uuh0Rozn10C6rNVXs16l8eBmOtBTC2WgHrtjOwbj0Nw7cTYBm+VV0bYqHQp5CL5dF36Ax9&#10;x25qVI+BsaZMqHcYXOgTG1TToetE0Odiy0h45JTyu+Zkz5AVYbmLJqtp1X775ckM4YVFaXrvvR/u&#10;e6nw2sfAk5aEs74kJlgISaVmq8mRMiOjOWsnlcLK2KtZK8ms1IOfmTIOGgEPw5KcJL0Grs2nYV92&#10;hCGLI1fhhPx2+mdTd0P/UKq2mfFTA7WJnPxufpwG492RMDw/CPoXB9LRtcGxjgr9be2Yofpc2BYf&#10;ZFPT0pIPXbsuMLTuAJ/qtQhREBPftGEAhSSrQMuGytLjGme9DSVVU4xCsJ+8O4hVfV6OqdOy77uK&#10;sHwMdMUKuovSSeskK9HHYaL0UwWikXBfGu4jfGswspeJkoPvCfU/XUk5hSGC0n8/EabH+6lJmvrH&#10;UqlLNDdCzmWUpsXMnmVmrDoPhvdGX1bwsthzFYY8tIx6Ecz9vaEfvAmGR3ktz8t0PmmyJplt1n+j&#10;qrBQxeWtEKH9U+yqI7EBW4ZswKC8+hkVEMfQzU+d7J6XCH/HOOn3hqNchey7riIs2V9XPFl/I3q2&#10;PWJ4JAZV6enG2+9QVlBmYUnX7kCia2nlq/tAOUlQYBLEiB6SAspnaa3WpECW37bB2Px3eC5alek3&#10;fT/lsoJ/uI9yHbzpNjjXnYDhrh64WGaaWgD90jUhvq83UZv/XEqnxYHUuEw1K056JuJZ8QnF5quW&#10;kx5gkH2G8WJHBti3x9HAPUepayIPL6zBQ5EVGYFAa/oeQ+iQ0q96nMJKWfe5estSmV66BMwyhe3Q&#10;rMsLAOdHzk2nYSQicroDelq+gDN74aBAJpxrTsDx1wXoS0yD/nGiJluwhif6wzxG2z/VIYuxF+kG&#10;2+pjjCfN1GlDLwlK0jaxuXp2XVDXXp2yMOw+l9qvrRb11h0UWvyTJ+hCRGEjlTzFB1BY3neT4Yyg&#10;3g5qLSessNy161C5s+3Kuzc6aoFMWVAsAkl92qrwRiZENqFDKl3D1nP5z+YKkTQ1XZnpREmqJjDq&#10;ooxvJkBPgRhrsNkVnwLj7T2QJq7Dw1rzCglBWEe3QppVgD6YXjblvbcX9K8MgS57QQ61LnvZmdA/&#10;S3129toO7OyvXarvX8K016Qrmjos0hOPiQEtuBb14ymTpDoQZA0NoSuFRZS4vvwG3tgYZHVmcLkv&#10;GRY6bQLRxF8nIpawrcmHyN68/RkTSrBaUBL06JosVUhRQpClC54fCP1LQ6B/bxSsk3fDsfuC0ls5&#10;BaVx/0uaUfb3Nnw3QUNeCH0UlqXrH3Dlmeh+NVrTUPq8oHpVv6JakRaTYr8LLegeibCyukTCXzNB&#10;9dO7T2gL418hLGlSvhdfgu9OXtiJUr1IZzSgCSvh61VqVTfZLrMrg9KByQUf6hMgsgxFp2hKOIcQ&#10;9O+OUAFwqCH7bAzAP2dcGRKo8EejoG+2TJ0PNXlDpbkU1uVrZEsCYdnEwevIv8dTHrY9VfrugbqR&#10;fpSNzV4v4szTKElPXpZ7yOpGYdXThOXcpe2pEFZY3mefh/9+WoOOkfA5UnBSFtbIikDi+1uUXyLb&#10;osjqRENul0xdW19J56Gh4hy1X4Kx0RIY3hhyuZC0iuZR29WGgiFyn7dC/zD125PapHXdM2xaLu1Z&#10;cpWLTqsgLZSGLORvXXyYBmKZtmDHgoMqnfxozzibEpZs0lSe6oQyQcKed9Qel2LQZMkHfyNtZI4r&#10;exXcsM3Q+9zz8D1Al58OaRb9q0M0p0pY72zHnXFaPNgzKoiR9197frOEGfoGizU/6YfJ6phl9A61&#10;fMulwlL/OHecVecU8Z6ANwjH5jMKLabuf9Ap1oRppSD09ORNoXvJundGqHVvvE6vpgs/HXPNKjwy&#10;1033QTb+DKICASC6OGHXu3g9yCZIB9zfiwF1w2htGNNmbch6WGTJmgj+B+KRxWaY5UvGkYAmrIS3&#10;d1BYMs02C71ZG789IM0w/2z5DuthejAVOjYPn6BD0j9morW7LCxpTsaua65Iyb0/Hbqn+sGxP4NG&#10;JovBNA0BXQNTzmUShGk03AcZf/Ie3dfjoas975rCOjbPpYQlr+l+EeWuhPU2XmVZswgOfw8Kq1Gs&#10;prM2bVb3XBVZ/vsSKKwINsMEnAiGmuGm7GaYWeBm6D1lhoWhiifDLkkr8jO2078x9LJrICuIfDbu&#10;CtdWfgfcmv4JUql7DukY5myD/vXhlwRlZHM0SZOsrO0Z6meF+K8RaAvtGWdRC4LUJbLKxQSVzkrc&#10;8xY+ZjMUZGnNUBNWvs3QXLwETB+9DQx+Cv4L0WrjfaXgv1qFBCp36W2UyF26j2+UbIsOsonl1Du9&#10;4dya/9pbQrIokP6Vy76VrAuhp8ugS+lKxOqzr7oWroAdVPAhYZWO0177J515hgqeupoKHl2j4Or1&#10;JvTvvAnbQW0v3iuFRZq2dzVKybS2aV0wdG0XGH1vEVmFEK9cByhr2F56G+JV3at7rpcyWSBddTar&#10;bIumf6A3HAfSs89enSwjt9IPy9F988YwmHqvh+usSTXbgtKahk61sJkMNPmaIY+yhvZ70cYbiz3n&#10;f0XzRQNQemp7JQdvQEN3WGHJwhG/TJMJ2tqEzIqTu6DEuXKITW2uFGFNCqtpdAD9ojNhO39jC2go&#10;/fLVOOVMio/lc4VeY12d5Lw0S/2X41RwrRzXFwZDR4H5zl595clwNPtr+llElehfcUoTKLAi3sJo&#10;ub4XSk2S+Y0yxbgNFu7TZCIUVliSqY0nd6uJjyIsmRD5y5SO+GlBP2Viq1BvyeKw0ud+eI6tIKgP&#10;S46D6dBXpb9EpLiOhJpQ/qT8QDe9eFHkd3SHjxbw+h+fieEMd2RRW4lxZZ2x5MfPoMm67iibY3ti&#10;2QUn54ojYYUlJL6RTKgM3SgCk+VLXnxJj0/j/Mo/kU60pVULFkiHIymk2+hExkej4dqbe6yBw+/C&#10;5OPLs3/lJhGY3+OHhxbwRshlpSWUQDrWowJpGXHTeMjCS+AQlml9W07tU88K0VWFJRetP7Yrz+zT&#10;Nmg8czDuiaD7QN3VmyHPoHsLtuJbfiTPypkpoTVpO1F4zpfYY9KWPLiVtH+avHzNQkPpi2foVqzc&#10;MVQIs0WNoKrAwpIp/mVzSFvj1mjYaQdqS+efjGfgp37frZ8eUn5zZ7X6yJfZ++jcOvJh0htW1flX&#10;g7r3rWgnaszIvQOSzN2e+dfKKyoxX2EJ9109OVdCwrJ+TdFIt1o0diCb44LSVy6+eDPk8HvwyAJt&#10;L/W753+HY9Yrd6fMjcOCk1PnRWoMrbn0yVH/tuqxHRXyTHyXedliAa9bWAanVa3HkDMxsZKdum6n&#10;cgygR4obI9pvwsD1U9B/3TQsObBJ7d/iD+bvUvypP4qpp1ZjN5uZm8IRCuVrh/4w7l3wnRLWwwuL&#10;Ye7py7v65hTSYfOVQsxLdo8Lf509jMl/LlOrBvRdOgVjvz2lBviWK+RDlamypsTlsolubjy/36Xy&#10;X5ewZC0+WRkp51IC8r36lD58mB+dW69DiYnNqdt4jvpNaqX4+BaoMr0rRmyci5P68G+gzR4b7iNq&#10;ZBeyJ5eURqM/B8KT7c+sTvsL9y3QdicTYc0584c6LiRTieefXY9PVtdHgx0Ds4/mJpPThvl716HR&#10;vL74mWqk5ISWzJ9UOFUK89hoTVfUSfKjY9O9+Hnq5XIJSxM8mnGWZdf01XUJS3j14R1qXYWciZab&#10;1gbNKx9Dm3fOo9KC1sovyXle0CeLZ5Se2Io1NQB/ntG84Jw09thitU2bCOWRRT/h3RU1YKQQT9gu&#10;4M5536jj91NoW3Xavasv/oU3llfBQwuK8lwJjD2pdduEKM1qQI+VY1VeS00Kv+BQqUkt0G30bFY0&#10;g+hJeTY5o+CKjmvCcEnbeDbEISqQsKwuJ34Y2zR3wmRZTaT7t2fQ6o101FuSG845uSxrVGbTN17Q&#10;H3+evTxoX8ZSvPl7FSry0kowj1MA762srXpVn15clsdK4cH5xeAj4iaeWKY24pPrRFB3z/sWp6ya&#10;xy5LIAxeP5MoaqccybzPl63s5LPk1Obo0Xs56icG0OG3qShHDz3ndWUprBGb5qi2nrP8IbqqsIRy&#10;3tBx2chcCYe44qz26FP9ADrea0b3+eNYO/kvlSJCa8+0nF7N899nOnGpyYUQNu7YUtTZnopHF5Zk&#10;8xyEw5YzbI6i8LVrZCmpln9p+6H9fmgLfpnaIZ8FNkSFEOXTW+K3yvvQKNGDlhNGqaWv8l4rOx/K&#10;1mY5y52TCiysPeeOqT378j5AWJpkapdNSGXIMLDfSpSZevVdxEJcYWo7rD26Uz1nfdouCqYEHpP1&#10;tJaUwL9X1ISTTunzS8rBReX/3drmSkiyztZjFNoXaxtRcXvQaomsY3M1IWlchlxrYRf89u+L6Pig&#10;FQ1nXLm/YIhrzehxybcKcU4qsLDE56oytUsuRZ+bW6PjqGkYTsU5vNZu/Dzr2gKTJahS105icwzC&#10;6nOi7a7f8PLvv+CB+T/ijF2H2jtS1WaKj1OQsmnnQ1T2nfePw94Lx1FpKqOLa6x1I1ubtp81CkPu&#10;c2DIF+dQc7aEM1e7tjVWHd6Wq8zCOSlfYQlduon8+8GtKJvPYmDSFBpPG4gxL5kxvOgJlJ95bYGV&#10;5j315vaBy6e5D56gF+luE4YcmqcWJ+t3cAaKrm+Jgfw0+exYfWSHMhrh0srJgqheI+dhOPXTiJZb&#10;8evM/Jd1qUiky8JEVxOUUIGFJSzoqjT1ajtSXuYqMzticPNNGDpuCUoTceGuycliSavM7KaWsAvR&#10;yot/4s6532DZOa1LV2jKjt8LvGFlpdmdMKHGAbSYQF2bxz3Iy4LwP0Ql5CircF66LmEJH8k4f009&#10;IVyOGSzH2gp3LhyLf1Nrdi941L6RWdhnPo6nFpZibWurt03YsSRfVF/B4huqeC//vJZnRdWb0+uK&#10;cgrnpWsKSyhvIrJE07XWxroxboMGc1PVM8VKPr2oDPyZAbXcpjTX8PfcHJea2AIOt5vlyl3OcHRD&#10;wpK0+qyarNyAcBm4GRafbBh9pkPW0xRWaRzWnQvrO90Klm1+L9CRvbJ8t1RYGk/7czlDm+ZhM3Iz&#10;XIqWaezuRXid3ro0zVuNYqnkajO7Qmc3Scdd2LKFowIJS+hqCZ61pKPrijEqTBA9ES5zN8KVZnRB&#10;x41jrlhb68ZYkKnFraUmtMKifRtUoB+uTMJXo5sSVoiFMuxmzN29lr5MT/w4trFyYEO9FRKriSIN&#10;LVWcN84Mx+WntEetOddejlNLS1tfUPMBNRdB/KlSNAjFxzXHj2Mao+eq8dh17sillw/hyhHiq9Et&#10;EVaIQ9e5fV4F8bMMHY5R5+xPO46tp/Zjwb71GLhuOiqygAXxla7FYkFlccSm8wZg5Kb5qqdh1ZFt&#10;2HbqAI7qz+KixQCb26Wc3lDeCsJXowILSyhcwtfDqjNKPshO+lTDN85WnnM4QeTHYgSqMYg/ZUxT&#10;M/+1dEPpaw8I9/yCcH70XxVWXhbadGIvik+4PiNRd04fJaRwad4s50f/c2EtpLK9LnTR2W26aGDY&#10;9G4F50f/c2E1or4JK5R8WCyvw6sNz7yVfC36nwpL5gWO3rIAdehLFR/bQu1QLz6Q6KSQYESJi/tQ&#10;UrqrJzRF5emdkLpmMhwe8brDp3ujfC26LmEJSZJMOluXZsGlM8Em001yHLv0Ge57nmtCJOO43H4v&#10;LC4njA4bPWuTsmY6pwVWWjSHzwPD4aNqbpDQFWnnZPUv9CzAcu4ifPYwSMy+X0bdWA4dUy+W86MC&#10;Ccu6eQcyfqkG89RpMIwdB9OCZfxdHW63F+ntu0DXuhP8NhvSataB02xFWu366j5/Wjp0TVuroSOu&#10;/Yegq1AJpmGj1MQjXcduaiarzKa3zJiF9PKVYFm0TI3sc+w9AEPVOtDzXueFdFyoWgvmOfOQUa0u&#10;9D1lpOBYmKdPh3HIKDh37WKBcwvNun0n9H36QdezD+x//gXj6LFIL1dVjUUVkiVBM3jeOHEKTMtW&#10;Qz9wGM9Xgn3fIbU8qJeVH46uKSyRdfqHn8G+cTOMTzwHY+vOsA8fBfO/XqZgzEh/5W2YfvoZPj7A&#10;9Mq7LFBt6N96T90bOHkK5k++UWmYGzSHY+Y8GN79FOaRY6F79W3o23eFsWMXGD79BpZ1G6AbLfNr&#10;APf6TdB/9QN0X/2oFeDFt2AfMAzGGrVg27ET5iatoXvtHRir1IR3zTp1j1SMLz1DPcv2+xrov/gO&#10;+k++gmPbdvVp/O4n+M7Lfoo8328wjM+8jDRWgn3CNBjf/ACurdthrdMQpmKlETgT/hVbgYSV8cFn&#10;sCxeBv2jz8DQrgssPVkrT70Ay5btMHzwOQzvfwrnpq0UzNcwNm4F3cdfqnsDJ07C/MGncF9Mh7FJ&#10;c1jGT4WBGTOPGAtjy7bQP/sijB26wPTRl8gYNw6WomU1Ya3bBN3Pv8JcoSr0k6ZB/9JbsPVnAdt0&#10;hjtDD0vtBjCNHg/Tc69QWFqe7X9sgJ0C14S1Cka2BOPPlWCcOQuGV9+B/usfYBo+Rru270DYJk2F&#10;6c33YRV08bxt5WrYalNYRUsicDrHkM0cVKBm6COCLOMnQ9d3sFoSwLFyDVx7DsB74QKsa9bCunoN&#10;PEePwrntT/isNri2ayPlMl0uhRLXuvVqI0o7C+E7chxePktmubsPH4Pr+Ck1wdy5cQs8e/ZpKNFb&#10;4F2/AW5Whs/lgWPjJrhPnuGxjXAzbTebtMdkguvPXfAbjOpZOclDgcruVu7de+E6dBTufQfg0WXA&#10;+edOJUzPidPwXbgID897z55XK+vq27RXk5o8f+1EgPkOR8mzK10WVp2tY69Y/TXEk2T1W1kFN8/x&#10;CftXY8LBtWpF2curyua+JtwquFf7nZPDrYKb/3MKxpPyrNY7UVbB3bWC3zddNc1pJ7YgaeYvmrDk&#10;jwjs/zh/viSs/xNYGE7L5nDn/o+vyiE8XQKXHEyaWQH1to3DzFObMPXkhv9P8xThUxsx5QzV49lN&#10;mEKefJZq7fQGTDzxByYdWY1JB1ZSNS/HxD1LMTmbJ+7OZvm+bzkmHVyJyYd5LW3kpDNUc2e3MC2q&#10;eEnvNNOlLOVZ4fLw/xWecnI9ZpzYhDrbxiB+1i+XFjnPBS7xKAoS/Pw/QdlBjPyVgCbo98On08En&#10;zsXy5XCMGAlHwyZwfvcDnC+/Atcdd8NVSJaFLaTm88o01RDLRGD5lKn2oe+hz9BxWeRAdu53RsfA&#10;df8DcL71NpwlSsHRph2cEyfB+8cf8Bw6ohwymbUtedJyKHmUb6Ff/++SbDcgGPr/HLikaiQylzXw&#10;PKfPwTl3AZysWMdXX8N5zz0KNAICDSCRyIyIgT8yBr6oWPiT4+G7PwG+pxPgfzURvnfj4f+Ix77g&#10;928TECgah2DxOARK8jtZvvt4zPs97/mK3z9mGnLPq7z/KX5/gMdS4uCPikYwMlotTR4Cosz8FBC6&#10;7r0Pzm++JvjawjF7HtynzyDoy14cWmHt/z2w/b8PLgpd5irK9BaZAOphCGYfOhSOb76F66GH4Yki&#10;aFh5AqJApGwBHw1fkXi4X0iG5yuCpUIS/LXJzeIR7BCrllXP6kqWVQc6RiKrPYHQNgJZ5Mx2PN6W&#10;v9vwt7D6zjTbMO22BItcx9+yCXhWO57jvcFOBFNn/u7C312jEegYi0BzAq82gVhB8pDMvCSplYP9&#10;1HJBtWx7hMqvl7/dDz8Gxw/FYB85mjH2RcimT1JWKXOol+WfSv9PgksEKqMsZb0N15EjMLdoAdtj&#10;T8EXywoSELFyAtQQ3kSC6JlktQR9oEEi/K2ofVi5Ml88sxMrsiMrm9+9shLnSFl2npW8LRHeE7zW&#10;kIigXdYiI3uoqXwEX1B2kZcJ+jJ5jECUGcKKZWW/OJ7jsWCstnK7j6DmfV57ArwmpnmWQNpFIC1L&#10;gXsM89ST17VnPghg2cY/2CUK/o4x8LZNgKdREtzMs/vZJPgSmRYBJxpOMctof/QJWJo2g+PQYfgC&#10;fiWLfyLG/p8BlwaoILwGI2yTp8D8yiuXTJusy+1LiIPn4US4fygMb8skgoZmqwPB04EVL6vS94iF&#10;Z3QC3OuS4E1LIlASFVCCmQREJsFCYASCBBnBYeExPfl8VjwOBpKxxpuMqeSBniR08SaipS8JjbxJ&#10;qOdOUNyIx1rzdw/yUF43k7zBl4jDwQScZ9o6pmVmuq4g88TfmZkywTiWz+SnADPIPF0g8FYR3MMJ&#10;5u7RBB1ZwCcaUBpAC57/PoVlpMZLYjo04ZBGxPJbX36VMplM2eiV9pbB6f8E+keDSxqjjN92nzkF&#10;a99+sD38cLbDzFYeSzA9lADXt8nwtU1CZhdqkPY0XawQXw9qjDHUALI4vE3WNI7XNEwmNUQgFlZq&#10;lmOs6NWBRPQlIIq7k/CArMcuq/NnyeTdy/8isyIRkxmNGFmrnffG+pMQ6y2CaCfZUQQxsgKbfLqK&#10;IM6XgthAAqIJ0uhglPqMJIBkKSVZ1FWlzWfczWd97UlAN08yfmd6h6gRjQH6ZASgrJ4tU2pFE3pN&#10;1GB/UHuNom8nO6K0kzKKlmNjas2G9DUB9xC1LLWZJyJKLShrfeAB2Hr1huvMaXgCNKH/Q5X2jwSX&#10;6pM3GmBjBGd9/gVl6mSbBX98LJzPUODlkuGnZsrqQjDR7/F0pVaaQK20TQMTZF0ZVpJUlj4Qj3X+&#10;BPSmtvmaQLrNH49CsnSMACczEnEEWqLjDiSdeB5Ja75B8oTqSO7WCUk1xiL5q5VIfOEgEu4wIT4q&#10;qGb0ylRhZkdx3u8hVjsjxHsR//BFJL67DcllZyClZT8kDW2MhIXFkbDnTSQZ70MitVtUdl4KMS8J&#10;gRh86EtAJ+Z3Fc9lMM9+AlomuwPUWA6CaDtN6kQ2qK400Sx7lpjTTjz+M7Xe09TIlJFoNJGZ7bkX&#10;YBk2FC69XjXU/zb9o8AV9Hnh2LhBrVQsrVA54RLKP0xAlUlGoH0C0JnmQpYkTKU/tYICzUhmK5dF&#10;P2jWaG7O+BMxzJOI72nC7pHtLlhpUnnRrLgk871I3v4xkvu3YIVPR/Iru5CQYlWrXoUAIgCKiQwi&#10;PsaLO2J9eDjWj6fIL8T58VqsF+/w+IexHnwU48N/ojPxkTDPfxDnxdvk1+Vannua9z4U52MafiRG&#10;B5im7CdwGZDyGcfzSU8fR+KPi5DcuRMKr/0GSYYHqSHjqOeo6TIjcK83DsXYKMbT1F5k2YKyKJOs&#10;rEDN5smgXFYSbP0SCDQCsHMsfJSR8+fCcD9K1yCakSqB5uQDTd99D8f69cj0Xnsdk1tF/3NwKS1l&#10;t8Mybjyd8icVoKTl+QrTR/msCPyMrDK7sPV24LFeMXCupH9ipZAJJjEfTgJqFYX/E4V/l6xIQU0Q&#10;QfMTQ4AlH34FRXp3ROJ7mxB/u04tny2VGlmIng4BdDtB8Hy8B5+RS8b4USHajyoy7Tw6iNqRWWoV&#10;HlnltKbiLI0JkBrC/C6r3ytW37XjtULXkWvxnKQhiwDWivKhCtOvwPRLEYSfxbv4bBfuIvjiojIR&#10;yXul6DG8Pr6IGUnvbkWR1LZIPvoSomWdPPkXjGSDiUN5arRN1HBullWWsgxQFmobp1Up8Peh/yim&#10;k36mvwUb4Ff004oQkJSpuBS2x59Q/pnf4fzbtdn/DFyy8q/XQue8f384kmXd3kLwRdFveIxCqkpQ&#10;KYec/hPDd+8U+h068Z20KM1Jv+Z3guczCj2KZkM244mhZko89wSKDG6GxOcOIy7CSzBppiyGlXcP&#10;tcS/E9z4mZ/VWMmyMJisfSxgUJ8EmyxDLptktGaFd6Tm6UFO5bWyMmQ/4Ug/WXYsCZKz0J/3yWL0&#10;/cgDeV5YvveNyFTXpUb71MYbnZheS342ivaiDo/Ls9S2L7y/JvMmealK7VaWoPt3vBv3U0PG87js&#10;dRHHZyVEepHyxi4UmVAPiWlPUAtLmaMQ44/FV/QXV7BhOem3SRSrNJqOkeZkyqwLZShri3aOh6sq&#10;jz2YoCJPacCOuETYenSDh+5HkCgLrTZ5K+m/Di4Z3+Kx2WAdMgx2OuXSpxOIiYHnWYbs9VIQ6EqB&#10;tIuHhy3QvZ6mUJxxRlsB+k976YdUoRMcpcxdDGLpMCcefw63te2NhMJm5etEs/Ji6R/dzwp9jxqp&#10;Eiu1vlQmNZHMwpcNSepTM8kWNV1ZmX1kMTXeI8sLy4rfqfyUXRP6J/gw7C4/Rj8awITn/JjwmgdT&#10;/mPH3B8sWFzOgeVV3VhRy6F4eVUnFv1sx6zvrZjygRMTXvVg7DN+jHokgGF3+DGAJrUv8yDpy6Yl&#10;/QvxeQRUKp/diWBvRjDV528BnSygLUu0y94cVZjHD+M8LIuP2i2IaF4j+4Yk3KlH4U5dEX/yWQYa&#10;lAX9y0hqtCrU4HvprwUoL9m8yZ9Jp5/Rsa835dxWAgH6pvXZeJ+lyYyheyEgo+m0DhsGn81+yzXZ&#10;fxVcPtp727z5sN59N1tPhNqu0EsH3duAhe2mrbHqHkR1v4uaTGmpGNjYSmV7sJfoe8hCkPEUZFL6&#10;wyg8rCGSnjyhFuqNpsZIYQU8F+dGUVaWrEEtqxxXZyXVYaU0oymShbz78VNWEhXN00cAleDFb4+6&#10;MeNzJ36vkYGd/U8h4y89gmpRAWkG8imGWxO76rTM7rCVs9K/FGTYL5/S8uWYnAt90z419tOfTN/n&#10;xK7frFhey4Zpn7gw8hG32tVCgCer2PRnngTsHdkwmjKvtVkOAZsyrSzHTwTh8+QUchSPi6+Y+NgZ&#10;pPRvjSRq7Tg2OHELXiLIptN02ik72YtOzKb7L/qng+LZcCWajoanNuX+JCPNqBgFMuuDD8Exfz5k&#10;Z+lbRf8VcPlYKY79B2D96CP1zi0gYTNVtLsKNVU3trI2NH2D+fuAaCo655lxSKeW6kAtVYQtUUxA&#10;PIVVeONnSCk6Xy3RKqthiaMsi7D/FC+Akt3FqJ3YuhvSlHVg5UhFDVIag8zfIx52Y0EJO3YOtSJj&#10;nwOZQU2QEkiYFi/B2fZdYN67Fz6fT/WG+/w+eNLTYVm9Ds4TpxVc3GcvwDhhCqwr18KydCUsY8bT&#10;sU6DY8efMDZvC/OAofBeTFMAte/4C86jx+DzuBnp8XkBAauA77KOyMryQ3/QhV3DrZhfwophDznV&#10;Fk+iQWVV61SWp31sAA1YlhoEmPhysmdWcUajz1DzJvC4yEJcgJTvlqLw+q+QQNnJ0nF3+GLRnTLM&#10;oH8mXRxiBdwHCsNDWcuOSoHutBhVkuG5n407gvXAurH85yPWlbYG+s3S3wou6WPx0gRaOneBIyZe&#10;+VXe5Dg4fqDjST9A9tbyUGW7NrNwWdqS2mk0eS3EGfdK/1Ak4t1FUHhWRRR+6qgyCbJB4l0U6kdk&#10;8Z1kzT1p3Q3p33ThsX70VWQB+1RqqAG3OTHjWxsOzLTCqZeRvaJFtKoNUtV4TBY4MvRq/WJZjV/f&#10;vQ9sy1bAc+EijI2aQ9+2I8wjRkP/fUm26qXq3oDVCkO7DrhY8mcYe/SGdcJktfeNIbU/zJu3qj1z&#10;LENGwEEwmho0g6n/YGQMHg5D157wnzkHv9sN68y5MBGEtrXr6XdaacZydnwG4dS5cHC6BbO+tWDg&#10;7S70YVnEt+vLsnViI1FAE1PPcldjA/uUQLuH5jM6QtvnMPnJY0iZVklt6CaBQFIgGm2ozXTU/siK&#10;1EC2KZkBEgHVjqDrwt8/EnQpUkcRrKs42FhnPpb1ZjD2t4BLzEeA7DxwENb/fKJpKzqSrmdS4GvG&#10;SK8TC9iJqnp2EvwEkiw9bmGInUrHtIif5o+givMWRhGCKvmh08r0xbK1PkaTV4IAEqe4JkEm/lMb&#10;CroPfagBdH5TC9HsFXZgfkkzzm9zKK2Q06zJAhzWTVvUHmXOs2dhlt0SipeD8/hptT2NvkVbpBUt&#10;xWu2wrZoCXRffY+0H35C2hffw9Sjn2YkqYGsPVJx8bNvceHbotC3bAdzx+6wdesND9O09SRA6U9a&#10;x02A4esfoatYHek168K5dq3KheRItJuhfhOY+AzDrLlIr90QGQSpafUfcJ1PUznWSEAXxPntTswv&#10;Y8Gg22SxWi+BRrNOTS17Q8oqvxIYSHRbMt6vZBRDn1FAlnT/eaRMrYQ4NlDRZNJRPNqTBIesqkmZ&#10;+z30bWdLfdAfk3VrW9B6PEuXJDJSvUy3fvQxHAcOqLrMFuF10S0Hl+RDtsmwzZ0Nx733q/janxAD&#10;9/eFVfQX7MBC9GOhjkpnJ3+zoJsIqndFlWdGIZZOaOENXyH5pb8ooExGen48FONFMYJKlh6tQcHW&#10;Z1gv0Zy0ZInO+lNrTXqHGmqOjNkVPSQL6lIzOZ2wbf8TpiW/w5mWocAh+5NYxkyE7t8fq8HXGW99&#10;oIbI2w8cgnnIcFx47V0YazWEdeRoaqiOsBFo1t9XQde8DZy79yDodsEydAQMHbpA17ApdC3awDx1&#10;KnQ16hEkjaHrPQCmuQthpNYztmwNY8XK1ILN1JhmIdfaP6AjsOwbNsG+5wAM5StT041UGs9EDedj&#10;nr16I6xr1sF15CiylCkNkQ+HZlsw4U3ZPUd2+JH9NbOUP9lAtDhBJjIqxkDmYcpLultEhsnP7EXh&#10;NV8jXlZazYzEB/RhN8mOrQyIxK/1HGejZ53IhsrBjjFwUovJzq0yjMh1z31wzJiBAF2F61VjtxRc&#10;8mi3mxXaf4DquPMVom91TyJ81WSbszi1XZBnGn/Tjwoy+jMHEtCdwJLoj7BC0skXcVvJ+cr8iVDu&#10;oeP6TbxLrVIvEZRs7daJTrvsWiZdAQMLu7C4khnm07IsmuY/BejfuE6ehPPMWdhlRH87muQ/d0KM&#10;otvuVIbRT+1jGj4aaTXrQ79uAwyysWB9msHUgdD1HQD9yHHQt+6IjJ6psKxbB7fJCPPBgwToRaVV&#10;ZN3ekPckJMdkazi32cZWzuecv0gTuQ22v/aoqRTWFauVxvKcO0eQtqQpnQgHgSqbGhoITkPR0jD1&#10;7g+n0QTz8tXUiMWgr9eIWuwCvG4vnEeOwXn4KALZi7JLoGE+bceSKmbKwKmi0P7KZDIypoaXvrc6&#10;/P0tAXYXgSfdMdLHV7jsDCSdeo6yjkIhfxTa0lQa/ElqbWCfPxGe6XRPZCcmRpVu1pnnbvpmrEOp&#10;S2vvVLhdLmWVCkq3DFzySB/9K3OzZqp3XcZGeZ5OgKexvBeLhJ+q171J+qrEuYzFERbmC7Ye6VJI&#10;8NAETqiB+Hv0qiNR9lb+D/0IcVxlqzmJmtrFethaaQ54fuBtHqxoaIbDJDMBfGrbAJnZYF65Bvbf&#10;V8OyYBG1Cs3OpCn0mX6Dvn5TWMXMtekAA02ax26D12yGkWAydO8Nl80B+85dcDLo0NbnyENSuILL&#10;9PK1Oe6Rr+J/OgkYh2wjOnAIDFOmK82na98Zxqn8/kt16D78AoZmrWDbvB16asGMClWUZszo1A3m&#10;VWthY5DgMRoVoMU/s2c41V46A+lfKi0eE0R70fLZzn9NarR36I/FU4YCsuT70lB4clXKnP4YI8k3&#10;qMV2EGTyQl36yNxbqLU6y8t+BlkNEuF9gvVFl0ZcG2ujJsoPKyjdEnCJ4Hw2K8xVqipbLcNdPC8Q&#10;VK0Y+XWMgK9nLLxHivAqOo8E0zJGL3fKi2L+S0h/BIWrj1U+QhT9h0fj/CjHULwOBSOOenOaxL4U&#10;kGiqvvQn5pe0wHTSCZ/9Iky/r6Sfsg5pI0bBSEC5dXqY+rBC3vsY+qq1cbFcZWTUJcjGTSTAmmj+&#10;T4WqsMzWVgEX1lz8/w0F6U+5LGaY1q6DQfZfG8t8tuoAEwMEMbOWCVPhd7mVlnT8tUttEqXv3B3p&#10;/ahdx45XI0Q0/PqpyRxY+LNV9c/JGtMSKTenLENdGWWoweR1VAR9MwFZ4dojkKC/X14yMbqU7h46&#10;+IwoM8G6O8bvvbWhSb5W1Ggv0jeOilYAM/36q7Z9YgE02M2Diw/xOZz0LWTjYAIriv7VS0nqHVeQ&#10;Ppa7XwJ8Z5KZaaraQDwGuVMQ45cOUJrB/W8j5YPNCljxVOmvs4VVFyc1Amx5ARX99adJlK6Esc/b&#10;cGSptJoA7b8HLpoQ59ET0DVprTbyNLNC0tnKRRNZV9JHatwSOvo6xvZdoOdx6/KV8Pp98Mv4Jy3b&#10;N02XAOoPqlXbVZL8cz1piwZySOCzey/cLJOHGtg6bjKM1erAvGgpzH9sgqFxKxi/+AH6H0sg48eS&#10;MNM3E78s5Phr+ZC/fpxYZcP4V21qyVkJcrqwoYos5U2ERJZvKC3mVt0XKZ+uR/KhV9nkaSYDsejo&#10;ToaLgZVsz+s5mwTPQDr7rEO/jDF7ifUZpWkwS4Vf1PyxaxXzpsHl9/pgrl1P+VdBZQrpU7VLoHNI&#10;UzggAd5TKcxELDMdgzaeBPXqIiqYgCR5gfzoeU1V0wx+TCDVE3+BvkFj/palpZUvQed0aVUzvF5t&#10;v6mAj8HC1j+RXrkWDGzFlm3bkdG0BZ3yLnCeOAMrHfiMNu1gFJNIX8cwfY7qZ1OCuBWIIkkXi/NA&#10;BnQtlyHjzWEwyH4Jz1BjvjMc+g6r4D6uVfz1Pk5yKT6N3Ovhp3HmHOi691E71upq1oGx/0BlEpXf&#10;SK1l/30F9L36IJ1mVfrdZIduoWDAjd9rmzEgQVbKl45Zv1pQuTrlWYef0o2TxMYssk96+hgSdr2D&#10;SLoqkYFoNJJoMijb78VSKVBJDKJZbM/ovn0cPP+KV+PIBGDG2nWyN29UjwxLNw4u6ZlmJGNM7Qtf&#10;tDh+kfA+RDC1ol/Vnio0lWg/KBorBi5/PFp5UhAXjEYkI5SkzV8g8XaL6mEuwkjvM/pX9aQDlCq8&#10;hYCKIJN+naH3ubFnikSAflUGeZ514xak0+QZqJHEjOhq1UdG89YwzZlH572T2gVXX6oCrIzYpBK0&#10;Sr4xUAmIAh5qSqePoNb2hRYtZR5PAL8yBMaH+8H4r0GXdgDQE2CyRWjGS4NgmrzrpkyudHvJ8/we&#10;DyyMWMW5F3/QceqsMvX6X2qoreD9zKPlyHGYdu5Vle1zOeHcyQDm9D7s7HcMQ+/WHH7pjBXZioxF&#10;1l/E++jbehBBOSfdexEpOz5ENK1JPLkVAeaSQY0EmOcwAdaX/hg1mLcVzeXDVByyTVg0A7K+/ZCp&#10;FoNVWb6Cbhhc8srDvn49nLffpXp2ZYddT90UbdiubL+8UUYu8Bg1Vl9PIorQrkfQ30rZ9S4S700j&#10;sILKcf+cwKqvokEWntGh7Igu/tVvz9hxYYeYQXm9Qsd1z36auZaqf8g8fTasf+2GacBg6OmHGIeM&#10;QEbpCqqPyrbvoKqUmyU/gwXLqmNq24m027sjo8x0OI5msNLMMFSZB/09ObZQzcuP91U7ydjnHoSP&#10;cnIc1sF9RE+Q+sGf102hxuE2mWAsXRH6/sPgYGQqVsObnsGoeBtMQ0cgnSbTSJNp3rQDpj82I+iw&#10;4uwWB3572kGAZSGVcm5FM1kzMoj6BNnnlHcRuiFRPJfw4Bkk73uXdRSv+hoH0cn3EmjKRG5NhL9b&#10;rBqo6K3L47fFUZlEwHXHnbCvW6/G84ejGwKXFFX2Z3S8867qdffL1q/FCKzOsQh0oPM+J1GhPkAH&#10;cS4dxQelYzQrAsnnnkHC8weyX91k4j8JHgJLQmdpVTICIQjZwX3Uc/bs/SmDaplk+/4j0E+bAdPo&#10;ccho0hLpP1dG+mffwNiyHSzTZlGgw1SHqPtM9qR7qYyrNacCUsBL8/vHCejLzYTuEZqet4fjYvEp&#10;jOj4vGrzYHpvJIwP9YZRtksLgUr2Pnk4FbqPRkPfcjl05abD8M14mF6nuXxhMMyjdtB0ZS//pf5e&#10;H8k97rR0ZPTuR1+zJTJ+qYqM195VO+vrh4+E88wZarjzMDCAse7ZqxZ0yaK+u7DTilHPiAZjw2Xj&#10;bcEAqZrSYEF8RLcjkb+ViXxpL5LOPqletz3OoOt3XxKDDtYjGDUuYJ2qERbRcBUvjGA03SDWve3t&#10;twn68NuPXDe4pM6UeercCZ54OnkRheB5hqawIyONdhHwD4uDz5LMQkXhqD8BH7MFyFv7ONsdSC49&#10;A/EsYBwL9Uqshz6WjAIIoilNY1/6AqKxhj/uwNn10m+lvSS2r/0Daa+8BV3xMuqdnvvsGThPn4J5&#10;yjRGTw2Q1rQlLDSV0h+k8qf+3jxJOgG3H76LVngPZsB9zEATqe3eLxt12befpWleAR1BpieodM8O&#10;hO7LcTD3Wad2pXUanDAvPUzzNYtmmpFg48UwjpIO2cMwT9xJ03WO5btew6m9Fhd42nbvhr4ZNXnq&#10;QMpiBozdeiO9XlPoO3ZXfWbpterBuoHaS3XCZuHMWjuGP2ZTjVciSXmZLyZSrMar8W41kkSsSXLJ&#10;OUiw3qk6Wz8jwI7RpZHObp+NABtBn4suj3q78gItU0QkPDJ0p30nZPn5nDwN+gbARWf24CG4X35d&#10;IdcfR7VZh6FqxygEutNGb9bGXbnotLeVQW6BSMR441F4eBNE0cEUP+shhsW1WDhxMOtH+dW4Kelt&#10;HnSnG/vGydCP7F5pPsvv0iJDr9MD9+Gj6tWNvnpd6NlyjfMWw6XTUy1nO+z5kJwXYAiHrr32XRrJ&#10;VT4Cy0YzqS8/g2CiryWbZT/ZH6ZnB9E8DoSRn7KRkOyQKRvOykaQ+m8mwDRzDyxbzsDUejmMsvfX&#10;vT2R8Ux/2KbtVfkOMHXPeSucG0/DufAgHIsOwbX5DDynGDk6PNqrlytIc/oFYOllKqhuF3kPqq/X&#10;WG2NbF+7DgGThf6htpKkdocbe8dbMZAylhEYvdi4G9IPk4GQNWKC6i2IWJT4BDeKDGmMSNZZIbo0&#10;ndSgRJpEMY/bUhDsEQ10pBtUn6YyQXvZ7XrxZbXhd97x+tcPLrYEe4eO8EbFAJGRcL9JYLWTaVox&#10;8FJr+TMJrqxorGOmnpNxV/yXeJrm8MW9SvWmsEDFWYCaNIcyOrNDnB8DqbH6Jfqwqj61hPPaO7ZI&#10;EQLMh5umWcxXOFKA8AXUVvOGxkuQ8S79sqdoTv5F/vA3pXUcuy/SIZb3d9o9Quo+tw+uA+mwzdlH&#10;LbBOaR/da0NheIigeayf2hLV+Byd9tAGc3n5GUaPPGciwEz0vwyPpULPZxsepcl8lz4R03UROFaC&#10;yfDlBG3HUdls8zG5vr+23SEDA9lXMkN2KG23Eq5zFpW3nCQzfeyyIJJ0sxjNV5zPS7JJ1KpGNvSl&#10;rGXvpXb0v6SDWsaRFaP2SqH2kjqKf34fUk68yJqLwPO0Put9dO4zqbFYt96R/J4dPbreS5FhvWqQ&#10;p719h+xRH5fpusElL3ydn3yuxgD5aHc91ageZRpUFyJ7UzKviFLDb7sK8v0xiHYnILljZ8THuWgS&#10;gZfpwMurHFHJjWkO+0sHaUQWJr7lwMW/wq+9cyPkZWUYGy2G4Z4eMD81AGap7BxgMMreuU+yQtsu&#10;VyAMkZg+86Sd0L0+DMYH+ijtpH+H/lWN+bAwAnSm2WDfeQHGH6bCdH+fK516ai09fS3bzvNqc2Nj&#10;rfkwMwCQT8O/R8D0YG/oPh2LCx+MUpsjq/01rwJSiT6li8P4aD+k0/xa1xxXk2KvBaL86OJOBya9&#10;6UQqZd5PzCPrQMa9yYvvF+l/xRJ0MdFepLTsg3hXIgoFI9DZl0hLJOZRtFcyMrvGKNPor0FNFhul&#10;vYP86BMGO2fYOi/n7vrARR/IPWsO3Hfdr8DleTwZ/haMKBgh+nvHwO9IYtoxOByIV/ZaRjckn30O&#10;ce9sVa91kgmkUoxQZMy5OJOd6cTLG/4BKW5s7SXbbmvO7s1SVjALjmVHkfHmcJhYMeEqTlWo7AX6&#10;7URGvaey79Q0l3hCPmoFl9EJl9mlciVmyOelJtx2libudxjeoomjtrkCXGIua82jcx3qPdfIs5U+&#10;2hfjoS/cDYaKs2CadwCW37bD3GwZjO+PUnu550onB8szjKLFvhoH94HcO7RdH0mOPNjU2Y5+ydKT&#10;n4kurA/ZMVJGVsjY/kRaEzV55O0d6l2vBGIfEFz7WKdq43wXtVdfqfMIZLakcnmGGIiIgOP2u+Ca&#10;Ol1hJETXBS55h+du10FNRs2SYRmfJSPQLloNofFMlqEzcepN+2JmJCYQjQh/LJInV0Hs3SaV4ceZ&#10;+WqRdCRZqAbS5SDgonmUlnRh241vjxeOvBesMLZYBt19vbR9mMVU5aw0ccJfGIiMugtgmrILll7r&#10;YJu6C+6jevhMLjgYKRrrLYLhozHQvz4UGQ0WIaMhNeEDqWp3X6NolZzp5WA9tZOeUaJ7h7bjk4jb&#10;uScNhuLTYJBt318cAsOPkwms32Hhs00EmZ4gl/3uL+2f/y8+QwD3ME0mzanpAab5/ki49xR8B82r&#10;0bmNbkx4ldEjo3R5tSbDvuU9pAxGfJzaS3yvuDuMSJxQldYnFnG+WCxhnQapLKRD3DslUW0Jn8W6&#10;d39DDNAsCiacLZvTXdE2QRKSBc4KDC4fnWd36bJKa8k6Bv6KCWpndIkUvZu0ITTuYCz6M4QtlFkI&#10;Me5EJDYZqJz4mAjgI/pXspNnLWqrlgIsquP+sUEsqeBGwHfrTKKQFC9Ah9b55wWYOq5RGsrwAp3u&#10;p1hpITNEv0lpsIf7KN/I9EAvtd+sXipVTJ6YRdFQrVfAOG4njCWnKxOVE0hhWfyrJ/vCNnpHdvev&#10;lh8/NZ91/gEFPCNNsolsFOf/oT7QS1DABqA0IYGv8lCdpnjdSdhXHIVlyGZGmOfpY0oIcHPk83mw&#10;pCJNYyzlT40l/Yvid1Vnw/+Q32Vne6mzpAaDaRpZl8FIpAaS4KFjr0yjDECQ9S/IvirUZNHa8Bxn&#10;yRJwp18Gf8E1F9Ho3bMH3nf+rYErmY5dbapKAZf4WyeIZoJLH4xDLS9tNf8lWO5GUvH5mpolkH6M&#10;Y5Qog9tYEBmPJVva90/0YF0rh/aMW0xB+lKO9SehrzZP+VDqNc3TrMC8Pg4Bp39vBIx0nK0Td8My&#10;+k/YGLV5TpoYysuYecB90ggjHXvD3T2zt5nNownJynyJH0ewSADhWnVcy0gOOMg3t9UFU0uaVslH&#10;zn6yHCx5ND3JT4JM/9lYmMf9Cb/Vc9PA0igTmzq40D9J3oRAjaKoHelT9VKMflg8/S9WMRJ/WIpk&#10;/SOsyShUpZuTEZSpbNHwnqL70yUKYN3768bDn0J/jDe43n8Prv37FVaErgtcni1b4HnueZWQ794E&#10;BOsxYuxUCJndaXuNjBwYJZ5h+Pq9jHtnpBFz/FnEfbJBgSuRraI8tZWMdpCZLT1jpV8LGFTYg219&#10;bi24ZAizY/s56EpNg/EhmhTRAs8PIsAY8THSu8KBFkBQ2xhrL1AgEtHkrUSRl1dnh2n+fuh+mASj&#10;mLeQFsxmHZ+TUWwyDNRYjoMZCtzZd19KU3UhzDtIEyd+Vl9NU+Vg1Skru24Xnaz2cTc8y6hUujyo&#10;XdO/Gcd0tT3eb5jUzVnYNcKGYXfKgEOgGwFVJ0IbNl2e9ZIc5VfgSviQ4Dj8ivK7vvMn4ky25vKb&#10;abG6aeAKNIgnFjRwOV95Ba4dOzRhkQoMLrGj3q1b4H1WA5f/gVgE6vNhMjy2O6NFjzjzUThCzaVG&#10;lTJDiXtfRdK7W1R4eye1VgW2jJr0t2qzED1p51Wn6d0+/DX85v0tKY444q5DOuhqzoee5sskDruY&#10;qMoMQo4a4D5ugL4M/R4J/QmGXBUrlcpjUummdivgoeOcqxL5Qz2DZkn6oSypG2CkudRX47MY+al7&#10;qdH0b1EDDtjAYMBx6X759FMD2mmiDU2WwvjaUAWYKzSoRKYC2DYr4Ut3KCA69qbBWHaG8seMYr75&#10;zID+5uW1f6oDIx6S/kWwLgLKqZeRrOX5/XYCTHVJvLULCbveZV1G4j1/HOs2mnUcA5+bTrz0d3Um&#10;DhpGw3dfnMKE54UXGLhsE7CoZ1yX5nJv3gzPs89pmusBOu8NCKpOEWoJoiz6WRJNHKJD/6p63ROJ&#10;+N1vIOHtP1UruJ22XMAlQz/q0jT2YiFk3NGoRzw4MEMixZsjeRdo7LoWOlaOaCqj9Ed9OBrWGdpr&#10;ECEpsns3HetvJ2mRYp7KVZUtZqjcDDj/Oq8q91rkPaCDsRzN5Z3dkfHGUNiWHVH3KSBSg7pPmWEe&#10;tFm9EhLnXPq+8mqrEEvXhO6VITCP2o6AQ9usXHSfudtalVcTfcCLrwyEa6c2IvbGKQvHF7sx5qkA&#10;UlkHvam5ZLSv7OErM8JlJrpy6t/chfhdb6ve+hcZoB3IlNV5qLm8KfD3jKTVikCgUSz891HJCLie&#10;eRaejZsvg6ugDr1oLo9ormyzGLif0UM96a2NIIpjkOkVcEXjWCAO/5aeeWquOGquhHe2qIzeGeci&#10;uDIvTY3qFS0TRIFhd3uxa+TNgUuBhtHYxdeGaJEatY+xxzo4acbyVoLnqBGGn2cqJ94o7wLzVLBU&#10;vLyU1pecAfdZ6zUr0WdxEVCHYRm+Fa5tZ5Rmk3u8bj/MC/ZBR6Dq3xsFHc2y/pFULQLM88wQSwRq&#10;olbVvzwEFvGxst9DBlw+WGfuhbH9Sth3nFMTTW6OMnFgqh2/PaSZRbEiYhZrMtCqSJN4BzWXBq6d&#10;BNc7SlG8qzSXgCuK+aHmCoGrIcEW0lzPPw83XadL4LoezeXbtBn+p55WCWUW5tNlb+z2BFrXSHhM&#10;WrR4mtHid6pnPgKxx55HwscblIpNotYqx1Yhdl067HrGyngt8bm89Lm0d4k3Q5m+IAIZDgSpwTL9&#10;WkejSjFMsp6zZhiaLoGejrdoqyv8Hulg/Rc1YLvl8Fvyf2Nw6Tn5UJa85qH87EuOwPDJWJpsmuW8&#10;zxSgs2EYmSfTA6nIeJVacNpuuhu5e71DYf7NEX2u4Xb6XJpZ7M66EHDVIpdj9J7Exq/85A+2qcGE&#10;oii+oR99huBSqweZEulzMfxn3WfWJqfwYmLC/fxzcG3fLplUTyk4uEgWfToWTh2GgT0bYtigNhg9&#10;vQ1mz6yPrdMrwnTuC15xN4yZUaijHPpCiGe0mFAiFC1m4Sd53cCMy3QomVUsBZNXEeta39o+rmuR&#10;FN2dZoFBRi5IHxj9mVwVTTZJ98C/R8Cy4IDy5W6GRM84N5yE8YeJ2nvHvL4WzWH6ByNhWXMCtiN6&#10;ZcotTZYhveRUmObuU28Nbi1lMVp0MFr0qgbekY1eFkuRWerFWC+yMIrUWfwPy5BkeJw1GYlqVBiG&#10;TAIKt8HAut45tTwWTquDMTNaY/BvHdBnYDPMmT0aZsPlgOO6wCU3nTGno/WSoSgxobnai0c2pS09&#10;WTZxbI+Gc/pg0o526KUvhcLBOxDpTsjRz5WFD6UrghmXOYetaNcHUItJP9eyim4EZCvT/zKJVjJ2&#10;/0MBTFUyQaZ/bjB9sskwdVoDx5Yz9NduzgSJzGS2kG35Eei/mqCCiZxgFiArZ/0xmsP7eyHj9m7Q&#10;/zQFroPplyrpVlMgu5+rH2UvdSCLpEj/Yw02+g/jvIjjd5krmthoMKJciYgJJqOX+WvM2dMSzRf2&#10;QZlJHdWOgrL/kmCgxMQWaLVkGE6btM1dQnRd4AqR0WlF15Vj1Ea/ebeBlt2YK0zqgEYreuInXSnc&#10;M7kuIu/OUDb88XgvqtM8ytzDhqqHXlaNycTkt5y4sF1M4836EgUjEYA8yXUoA7qqs2F4cRCM9InE&#10;JOnflLFh9HdoWm8daV0RXi/9sNl7oft8rOp1F/Mrbw/0ZWbQx9oJ56LDcKw5Cc8F+npXGYB3c6RV&#10;/dlNLkx8zYW+bOT9GVg1ojWpRaVUjZ9P0DdWC7rcqcOdY+vhe/0PaLy2F36Z2CnsPsmlJrZCl+UM&#10;VuxXjum6IXCJTXV43eizahLKEFyym33eh5ad3BqVpnVEs7m/4ZOiR6lmZSkgH8pQe8m7xToEVacY&#10;mT2ciQEpHmztLX1dov7/rvZ6JYVA5qV2Mi8+hIz3f4M+vhPN4UjY153MNyeZmUE4fC44/Z4C+kG8&#10;RvsPnzjoSw6pQYf64lPgWHsi32fdWvJic1eaxBQxiZnozChem8GehdKsmwR+jywUwKdFj6HZnNGo&#10;Mr0zNVUb1nGe+pWNYlnHPVaNh90Tfj7jDYFLEhKWbcy7ErXycFGRV2zGP7UdzWZr1JndFbU6bcDd&#10;t7vUqnuyYIg49k2j/Wopob78PekdB9J2/z099dciEYuAzG90Kt/IseU0Ao7LW7SHo7OOdFTd0gPv&#10;/F4dc87+oYZ9Xw/JM/97gLpMF3c5MImWQo2KoOybRbGxqyArE89F+3An66hmh02oO7sn665VWMUh&#10;XJrg6vr7GCoZrXHdcnAJm50ONJjfV6nMq+0zLSj/dUZbNB43DW++aFRLAdViYWox7O3A1iJji1Lp&#10;2K9sYIPPmX+l/hPI5nOi54FJeGpxady/4Ec8sagkeuyfqI7/E0kzyoz23T6sbmxBv0QvZZ6JdvS1&#10;ZL0NNZ6LwHrtWSMaj56t6uqqdTmVioQaq9nCAbC5cm+/mJduGlyZWZk4ZUhDpamdrrnfd/lpbdFw&#10;yiiU+CQdVWgmq7P1yJSnntRmoqIH3+nFvol2EUP2k/55JB2j889twPsraypgPbm4FB5bXBwPLyiG&#10;XgScN3tZpn8aZcGD3ePtGKi6H4JqJGoDai6Z+l8lwosf39Wj4eSx+EVtAX71eizLc5WmdsQZYzpd&#10;g8s4EM5LNw0uWfpHOvW2nz6AsuNbqgxcYR6zWY5XmNoeDSaORK2PMwiwAKqz5TQhuPrSHxP/a/ST&#10;VpzZYiG8PPAwgpT9zGUYh4D4VpEMx/UFg/Az35TPddFZRwaqbu2Ju+Z9iyeouZ5YXFLxAwt/xCer&#10;62L1xR3ZV+ZPlJz2KTK83kxcgyS9IMvno+xk+3X5d2q7GaOftSiNJRNmm9ElkZUWq/F3lQ90aDh+&#10;NCpOa3/VuhOWc9JLsOPsQTUjKzcO/hZwaewJ+jFj1yoUH9+MKlXbAD8vl52qqduK0zugyahJqPmy&#10;BdXZimrF+dHj29PoMWEqas7phl94XiLRkhNaotSkVqjA1lJ1ZjfUn9sXLRcNRe/VE7B4/wZqzIuw&#10;uZ03FFltytiH79c2x8vLKuK9lbXw2ZoGKLOxAzrtHYsVF7ZB5zIJAq6gNWl/4VNee9+CHy4BS/jh&#10;RcWY1i+YeXp19pXhSYBtdNuwMWMvmv81DF33jMc5e0b22YKT1x+AnhHagbSTlMVGDF43HW2WDFcy&#10;qj6zO36Z1oGuCqO5Ca2UHMtPa4OqCzqi2+QJ6PHlWdSK1YBV9w0TTeF4/Do9fJ2FWHwv2e551q6V&#10;qsGHw0BeuiFwCV2ZOGB2ORg9TEDxiS1VZsrlYyZ/ndEJzQbNxa8PuFE3yYVuTTej4couKMl7y4e5&#10;XlpNqFVJ8FBKgU9zOKsTeO2XDMO0P5dh97mjsBJwBaF95hMovqE17p3/gzJvjyuQ/IT7qYUeW1Qc&#10;36xtgoknfofZe/n11HbdAXz/R4vsey6D68GFRfHBqlpYdmFr9pWX6bzDQDn+jspbujEAqKZ8tAcX&#10;/oA7535FX22yirzzIwkWzpozsPboDgzdOAuN5/dHpemdGEgJcFqgzMRWdElaazLPllFeluPFJzVD&#10;oxXd0LnGX6gRH0TVx9xoNng2Ks3ocNX7QvzTxGbotnIcLE6banRX1v/fCi6NRZvUmdkbpVnwqzmF&#10;GrfBLyxUq9HT0frTi2hA09j2o1PoPmYOqrOFlZJIJd/7c7MCHJ9ZmoKuQL+h8bx+GLV5HnaePaRM&#10;w9XohPUiKm3ugbvmfqsc9Jza6LHFJfAQQfPG8soYdng+PDTPVp8DTXcOxt1zvycYS2nXLimFO+d9&#10;hyo0l2ft2mA5p9+NCceX4fPVDfE4wfTwwmIEbAkFSOFHFv6E15ZVwoqrmFELG+q64zvRZ/UkpYnE&#10;iS41qaXaND5c+a/GEkyVnNIC1RZ2QPfRc9DmP+fQJMGPNpR5i5HTUWVa57D3hVgceAFxrZk9cEIv&#10;0+HC17twXrrl4ArQ1m86sVdFj3k7WMOxZL7yzI5oM5bq+uejaBjvRasnTRjSeiNaLR6IUlNbKA0o&#10;XP4aAUNOVm8PWBFlJrdCRbboxnP7Yfz2JThrudIE6dxmdNgzGo8SAI8uLI4nF+UBGcHxEDVa+c1d&#10;cNhyFht0e/DR6nrUXt8TkKXo2P+AD+jg/35+i0pvKT8/WllXOfkCUElDtKJorKf4+TCB9dzi8ph8&#10;fLnaHCtEJ9kwx25dhEbz+lOTtGcDFRle2XGZH2saXuTFxjalJdosHoRBLbai+RNm1GdE2LvUKbQb&#10;OwmVZ3XAz5R9uDRysurPYoPdcGK3eltxNXCFoxsGl1C4hwh7/F7MpP9VbFxTZrBgwhGQlWcI3HTK&#10;UPRruhst7rKjB83lb9+cRr9Jc/DrvPYsaCtV2HD3F4TLsKLED6kxoweGbJiJE6zMEInpWZ+2Gz+u&#10;E5P3Ix6llhEwhAD2OEHyGEFRfWsvHLNeoPnbjPdW1ECR2V/gEwJp9cU/1T5FqQen4enFZfAoI8jQ&#10;vcKaCS2Ou6nhym7oiAPm0+q5x/XnVV7EtGsN8sbLJ7KWvqlf57ZTMhv13Ul0S3KixR1OpDbZrWRb&#10;gTIuO+Xa2k9AWp55+XFsE0zduQJu1imr9oq6DnE4uilwCYV9EP9bXS4MXT8LP40VBz98AcKxsv0s&#10;VJ1ZPdFj4FL0+yANg2P9GPa0BcPabEbzhQNQdib9jEn0Ma4j3StYAa0NaszsifFblyDDpr2+CGQF&#10;cchyGt33T6IPVZuAKon7CTYxjw/SF3t6SRkMOjJbAWnSyeUot7kTnfw/1b2jji3Gs4vLEZgasARQ&#10;jy8sgQd4/yPUYiU3tcHKtB04bzFgyp+/89k9tA7omymHaBbR0DNaoemC/hjadj1GPGdC/yg/er+s&#10;R+8+q1B3Zl9NS13Hc8TNKMrgbMDaqTA5ru5nCV+N/hZwCQvp7Rb0WDmeUUbzGwKCeoVEk9l64iiM&#10;rbcPI+5xYUiSFyPLHUHnGeNRfrZm9q7ljF6LVeUQbM0WDsTqo9sZiWmjEARoJp8Nu03HMPXkSvSk&#10;813/z/6oub0PQbIT408sU90SB22nsMd0HN/80RS3zf0Cd835Bk8tLINPaDqb/zUU63S7YfY4sPnk&#10;PpqpYQpMN9s4pPJLT21NLdUBXRlljyh5DIOSPBhxuwdjfzmCjmMnoursLtRkogkL7k6E+CcCq9Py&#10;UUizySpDV69n4avRTYNLKNwDFfOfhMtdlo1CqfES0YQvyLWZApremtqsB3oNno8xRc9g3IMejPz2&#10;uAJeuRmtb8pcXmICTPyLmrN7Yc6etbB5wkedBo8FQw7NJXga4pO1DVByfVvU2toHM06vxlH6ZGku&#10;I+x+WRxN3sG6sGDvH6g9u6cKcgrqJuTHUtbys9qi7ahxGPneBYx/0I/RxU6hz4CFqD8zFeWmiza8&#10;Psc/J5ec2AIdl42EzmZS5Q1bt9mcH90ScAmFe7Aw/8DqdmDAmqkoO7HlTQBMYyXY6e1Qa3pvNB8/&#10;Ao0nD1Ids+GuvVEWrVCSkVn1Wd2w5MBGBima080SqX9Ce6jNvlrbEPfN+x69qNEs3tzvRY1OC8Zt&#10;W4xKjMY0UIV/1o1yhakd0GT6IDSjH1V9Rjc2MALqkoN+/ZqqPOtF/L0yk1ui37opqs7C1WdOvhb9&#10;7eBSzH/SI77iyA5UnMgohYW4nsgvPGv3CxCuPHfrWARekxpz2cFNjJQud9buM53AV2ua4ClGlhNO&#10;LYU3UzOl0u0x46+VClShboObNdtXYyn7rSl/G5Sj7ye86vB2+KUxKb2Qpx5zcEHoloFLKFwmcjGv&#10;MdJM9v9jGkpPYOR3S0D2X2Bp1RR8h2UjcDhDi/L2mU7i6zVN8fSiMgTXMlW27WcPo+G8fsqfCpvO&#10;P5ClAZSc1BwDWScGh/WaoApxQeiWgksoXEbC8QWzHoPWz0C5iW1QYoK8k/zng0zMW+XpnbFo3wbs&#10;1B3Gd380wbNLy2LAwRkYsXkutZUMqJOe8vD3/1NYmf3xLVSjGcyI/oJFH7aOrsYFpf8ZuISlldjp&#10;NEsHXeflo1F+UlvVNyaRWzih/BNY8lZ5aic0WtwPP6/rhDJrO6L2wj6oMKWD0sTh7vlfs4BdAFVs&#10;XDM25nboumIMNp3cr4KN660z4YLSLQeXULgM5cchVSwvRM+Z07H6yJ/ot3YyKkxuj+9HN0ax8c01&#10;pzj7hbimGf53mk5Mya/TO6Hb6rHouWY8KqnRmv8rjRUaJarJQ7o3pO+s2Pim+GFMQ1SZ0Rmpa6fQ&#10;Z9yM04aLcPt96uU5BZ6rDgrK10P/CHDlZeXAkGQvQzcBp7MbcUR3FltP7sO8XWsxnKq88++j0Wh+&#10;f9WzXZGgKzu+leqwLTamGYqSi8l3ttQS45uh5ITmKMVIVV6nSDDxzzRb8sqmvQKG5LUUG5SMMPmJ&#10;mvwnAkU0etFQ+cY2pc/amsDpimbzB6LXygkYs2URFu7fhC2n9uNo+mlk2PTqTUnO1f7Cyfp6+Hrp&#10;bwGXULjM3Szzz2VWD9E+NM0X+pqFzGCWmmXtC/rh8fnUqAMzza/eblWD3NYd+wupayah0tQuKE2f&#10;T5vJ8t8zaaoTdUorgr21eik9cN0MbDyxl3nTqTyaXA7YPC44fR6laaRTVxYeltUU5TWVtn2eyORy&#10;uS/9IIeT3c3yjdDfBi6hcJn8p7AGyCxWoBtbTu9Dy8VDVAfq3wuyNqr/rPXiYdh59ogCjWRFyUoG&#10;DOYz4uB/zTdCfyu4hMJl9J/EoTxKZTeePwA/TWgWBhS3hovSvLVfNhLHdOfUc4Xy5uefyDdK/wcu&#10;kryiGrhuOn5UozjCA+PmuZ0yg79M7YClBzZqHZWkcHn6J/HN0P9fg0tIxlPN2rkS349qhJLjW6Is&#10;fbBy4vTTL1LjyG4iKpU0pJNYdRRPkn6y1vjit7rovmoc0mwG9fyQef6n8s3QPwJcsmiLzJqXtiwR&#10;YiAzQPdDHNfw199qFuff4fHA6LQh3WZSo2l3nj2MJfs3YuyWheizeiJaLxqKurNS8evUzmpMWBlG&#10;a6XHt0YZcll+rzipHapP74ZGc/uiw5Lh6L9mCiZsX4oVx3Zgf8YpnLfooXdYYXE76Wv51Lj/cHm5&#10;UVYuG/+I/GTzc/l+vT6cyDyTlSG7HMlSLoyLeFyrxxuhWw4uGa3od3sRcLoRcLvU0tYBZlrW4ZRd&#10;6v1eL7WFDz6e83l9PBeAi8/LGDgMFxs0QVr/QXDJ7vZMy+/htS4nPLzOJ6CTT7cboe3nlEAowICH&#10;6TDtIB3kzKygErDsuSO77Mv9smeh3x8gaJk3LyNI/vYSTJI3P6/xyp6G/JQZM7LjhOQ74HQwv8wz&#10;yyPAl+cISzqSr4CL9zv56eYzJG0pJ9PwubV0ZUcP/Yx5SGveBukt28K8dj3TYsQn17i88Pn57ExG&#10;tLxOlYn35K3sy6wBUQApa2oEGEn6hfndz3LLM2X9V5GZ89gJXKjbFIYly1kujwJdKB2JNP0+P3ys&#10;G6/UQyjPTEt2g5PGbd23Hxcbt0Bai7bQjZ+oXcdEvFIXfJbsuc0/vPLadEvB5b3ABEqUgfHjL2BK&#10;HQCD7Cj2wuuw/r4C5rbdYHrzfdiHj4J923aYn3oZlso14HK5YF2+Cvp/fwLDvz+F/rPv4Ni4GX6T&#10;GdZfqsP03Bswf1ccxkVLYWrXFfrX3oV9obZTvlDgxCkYvy0O8ydfw877JEj3GAwwt+8K0wtvwtKR&#10;z2XlGt/7BPq+A2EaPQHmtz6A4Y33YB0yErbZ86B75W2Y5LqJU2H64luYKlaBaeRo6EuXh6F2AziO&#10;HVfpikhd6zaq5xm+KwFj994wfP4tDD//qnZTs3bqDj2faZ88G9b+w6B//jUYatSFcdQYWNashXXL&#10;TpibtIL5Xy/BVKw0LCtWwdKwGYzPvwHv6j+kOJeAkJPkp7Dkwfb7ahg/+hqGX6vDtm0njD9XgeGT&#10;r+Bcvw6OU2dgrFob6Z9+Df0rb8HYrQ/8VpvKt1CQQLH1HQzzy29C9+IbsG3chozWnWB6iXmeMBX6&#10;kb/BKLKp3Ujbx/vZl2Bu0QamJctgLloS+g++QOD05WDkWnTLwCUF8J85j/QPv4D1p9Jwbt4KS8++&#10;MDzxHCwz58DYqiPB9QEcI8bAvn0nTE+/DGvlmrAfPaYEbvjPF9B17QVDsVLQV6oGz8nTMFetBZPa&#10;lpet/7NvkPHFjzB8+BkcC5ZpDyUFTp6CieAzf/oNHFu2qWM+gtzUsCmMb38A55wFcM2YDSPBa2zb&#10;GZaRY2H84BNklKkAQ5PW0BF0JrKlA8E49DeYvvxBASKjVx/oSvwMY/1mcB7SVgsUcq/fBOMPzCPz&#10;YWD+9V8Xg6F1B9i272Ia3aF76W3Yp86BbeBwGAga04/FYapTF7bp0+GkVrA2agHDDyWQQQBfLFMR&#10;OubF+Mo78K7R5CxydJ05B12/IbhYuz7SBwyG++QZTVOTbb+vgenz72D64HOYK9eG8V3ezzzbNm+B&#10;ZcgI6NiYVcP4uYJqiI7tf1JjafAScNn7DoL+1behZ8PXM/+6j7+G6eXXYJ84HeYefdjw/gPzgCHw&#10;bN9BgL4Na93GMM+ZBzMbg/6jrxBg3gpKt1Rz+W02tW+07j9fIl2QLjuL/VIN9mPHYPtjIyurLC5+&#10;8TXOFy+LjK9/hJFqV/ajvvjsyzA2bwXrhg3QV6kBHUFhHDYSBmouAzWJbekK2JavwcXn30T6x1/C&#10;lkNz+QmuDBbc8Oo70BMM6TWpLcdOhI1mIf3L73Dxm59w8bti0Mle0StWUztNQfpb78HQuQdNyDHo&#10;yv0CAwFh6N4HpuUrYSj7q2og6TXrIYOANfK3c/feS5rLsWEz9D+ybP/+CPqyrEBWrJHgsm7bAXOn&#10;Hrjw6ruwTJsJ86BhSKd2MHxTFHo+w9SxCytpPox1GxKQP8BKTWWmphSQpjPvLprNS6TUFJ8orLSY&#10;xmL2LL+vhO5TWoZK1eH4c5fa3d9QrKRqDBls1LpiZWCeMReGnr2hf+9jpFGTeTJ0kipNnxeWfoOR&#10;9tRL1NhzYV6/AYYf2VCeo4aaMBmWDVugK18JGd//hPSffyHwvmCjYFlYZgNlnEYN6T17VuWmIJQv&#10;uFLmVML0ExuzL71Oog0PXsxAMF0vsx+yD5KUnHJnL8sXgHsLK2fgUHj3H84+mk15S3K1kql0szkn&#10;qWNXuymbwt6jfc11Lu/xnL/zUs7z+T0/n1NXpdA9ofRDlDetnNflpHx+Z9EHsy75HRaadq9oqWyt&#10;d4ny3psPTT2xBcmzK4UHV+TMn5Ew61ckzar0t3KyMDORMrcykgloQXu46/6P/2aeTfmTpR5S5lTh&#10;sRutB+2+hJkVEDWz7JXg+j/+P771nIb/HxWIC3np4cUwAAAAAElFTkSuQmCC"/>
  <p:tag name="ISPRING_PRESENTER_PHOTO_0" val="png|iVBORw0KGgoAAAANSUhEUgAAAPAAAAFACAYAAACC6PFTAAAAAXNSR0IArs4c6QAAAARnQU1BAACx&#10;jwv8YQUAAAAJcEhZcwAADsMAAA7DAcdvqGQAAP+lSURBVHhe7P0HWB/ZmuYJare7t7unn93Z3Zmu&#10;7qrqqq5b12dek1be4b333nvvERIgAUJYYQXyQoAQIBAehBECJJAw8t5LIOS9Syndb76IP0jKvHmr&#10;amanp7u693v4CHci4kT8z3ve9ztx4sScxSbzWWa+iHn6n7PgM12W/tGIxUv/QGToPPx9v+S3n/0S&#10;Oy8tbAKWkLV8MSc/92DaO5HVyfPxTfsF8Ws/Y/Rn87ky50tO/4vPGPsXn3D4X85l9F/rMPyvFjHx&#10;P2tz5u8tOfz/0qbvXy5i+P+jw+H/RY/R/2TE6Y9suDDXiRtavtzSDmBaL5hJ3WAemEbzxDyGR+ZR&#10;TOsHcXWRFyfnOtI535ocI2u0DBewzHQhWhaL0LFbgqWzLvauRviG2GLtrou5i7a4DpauOtj66+ES&#10;qotjsA4OQVrY+mhj7a2Fpedy7PwtcIsKIqO4lLnaehRVbODo8DECvbwJzXJBz1kbuxBtInPcicoK&#10;wC/aDSMTM6zsrAlIsyEww4G4LG8isk1ZscEBtzALzDws5Jw2cmxr7EOscQyXaZAVLpE2pG1cRVJ2&#10;EieunWH/mTaydkeyqjSApIxAzp0ZYdZuXn2oTh89mZb7uxKv+EjCMgOJK3ImvsSFFZvdSK3xJnVb&#10;LGvLS8nbson6zlZaunp5+ugpt67d58Yl8Sv36ezcTYbsW7q2hvodI4yPXObEidNUdxWwZ38Fh4Yu&#10;MH74Cg1NFezsS6H2ZAq7RpPYdiic9BpnStviaD/RRt/545S3bqFjoIW25gGq9+5l12Aq3ZcDOHTX&#10;mMP3zRmetqP/TBnDU7Gcfq3F8OVw7j68y5mpEb755oV6Td98/a3q337zLa9evubk6DmunL6ubuP7&#10;7zT+/6N9/y18+/Y73n71Na9efMWLZ6958vAFD+4+487UE27deMiNq/e4dvkuVy/c4eLpSS6cvsnF&#10;U1OcPXGdk0evc3xskrMnp7h49pakvc292494+vg5b15/Jcf/ju8k/99+/Q0o2X3n36vbZv3Hyz9w&#10;2fz99xpX0s36T6b9CZ9NO2eh0QIWGM5lod5cEmKSGBkaQcfoS9zdv8TO7hN+98VHLNH7BIfQZcS5&#10;L+OKdSTf+GZTE2cuAP4ZwVkfU2+9iAtzPuPov/iSg/9qLgP/8nPG/60WR/71Mo782+UqgI//pQkD&#10;/49lDP1Psk4AfOLXVlz4oz2Xv3Tk2mJPpgW4dwxDBcQhAuBIAW80DwXAtwwEwIu9OPGFHZ1/MCF7&#10;mRG6RgtZarwQHcsl6NouxcRJG3s3I9z9zbHx1BWA6mEulY61gNUl0gTncH2cgrRxDdXDSta7BJnh&#10;G+WJtpUhxq4ORKxYw+qUImLjU3jy4Bltezrw8HXCzEWPsAxzvKJtCIjxxMBQH30dA4yMDTCxssDR&#10;w4qktcH4xprhGWGEi68Zjn622HrZoGWmi5GtMdau1pg6WWDhKiAOcsXRx4X4lHgSUiJJWLECT28v&#10;3HydWZWSwOHRQ5w/d5Yzxy9y7OAN6mubCRTwRq1NIyg1Ft94LzxDHfGJccUjypnMjDL21o+wY3cb&#10;meXbBciVtHb0cuv6Ay6fuc2ogPP02VFGxjv46tUbAc7XUvC+4/mzl9R2ltM7Us/bt19z784jOrv2&#10;s7W2hoyyPFaVJLCtM5f9Yy1k7oxgXV0QOw6UUDdQyfFTZ+jpGaa4JpOETW6kVPhS2uEoALZh4oUJ&#10;/adz6BnewxThHL3nzNj4CI3NBzh27hQPHjwSQL3i7Zuv+ebtN+r8lXPXOX/8qpRi1PVfvXyjgu75&#10;k9c8vv+c+9NPuCuguzP1mOmbD6Vye8D1S4rf4/L5u1w6d5sr52/L/LRM73DprDJ/m6sX76gAvSE+&#10;ee0etycfcnvqEXduPeH+nac8vPdUBfXzp694+ewrXr94w9vXkq8336h5UwD6/XcaoKBOFeD8NMA0&#10;YPrhtn8MkN8pLsl+DOB/aJ+fcmHgpZhb2WBhJYXNVp+E5EgMbQxYoPUH5i3+mC+XfM7n8z+WQrkY&#10;/5BFnPOMAP8CLoVGEZP8e3xW/4yk9M/pW7icg/+3Lznwr+bT/y8/5ci/WczYvxG2/ddanP47c07/&#10;Z3OO/D91OfjvBNj/wZBzAt7zf7TjyueO3FjkyS3dIO4YhHDfIIwHZpE8sIhSpwqAL8134+in1nT8&#10;Vo/1SwwwMFqElulSdC2XoWOzGD37pVg66eERZI21n7CmMK6Bi64wrhM2oTrYC4Adg3RxCdbDwV8X&#10;7ygrXIPcWGJshJalDe4+AXz17Dmtu1qkEEmtKlZUtgIjC238wuxxdLDEWMccH58wgqMDcQ9woWJ7&#10;Iyvik9A31ZHjWgrIrbD2MMLEwhgDMwPyNxcStMIHK3cTUQXWcv8csHCzxivKXYBtiU+UOYfGd9E7&#10;VCss7ktcRjTxOcK00YmUlGyUAvUt4+cbWL3DhajMVCIExP4rEglcGUDQGkfC092Ynp5U8/ri+Vd0&#10;9o2Su7GOuo4+Ybu36noFsC9fvlRBqppSYORHR8rJ+QtHmLx5Ql39jYD67VffCLC/4ZIU/OpdbRQU&#10;bOP+7accOTlKZmUsqyocya0N4NrUMZ4+ecmWxhxWV3kQkO9IVKkLBU0u9N22Z//FFXR2TDBxqY7j&#10;94KYfnhEWO4RV0UNPH74nNfCum9ev+FrAevXkq+rlyY52HuMO9OPuHntoQB6WtILABVQSiV0+YwA&#10;8eJ9FbgKgG9PPube9DMe3XvBk0cvVXZ9LaD/6vVbOeY3wuwK+BRmlOv832sKmN75Pw7CWZ8F+Icg&#10;/HOs/Cf+g300Prv+p7b92Od8Oldkbf9JtpYXsHDpZ3y69HPM7YTNPIyxsJ+Pk5cexhbLWaLzKa7h&#10;S6lwseYr63jwyuTgKh/8V/8cn7W/oiBkHgdFOg/+37/gwL/4lIF/9QWjCgv/Ox1O/70FZ39pxfhf&#10;GDAsUvrw/6onwHXm8hcunP/UnusC4DtGodwzDuO2gFhh4IcC4HsmYdzSC+DCPFeOfmJN12/0KVti&#10;jKHxEgHwYrTNFouMFia2Xoixgx5uwbZYBS7HO86OvU0HOTJ2FNsAkcyhWjhHGuEgMto50ECY2ABL&#10;b0MMBUjhiSuxdXNl+9bNPJVaWbGWrkri033w9HfAxtwaAz1tViUnMTDcR/nOLXhHe7J1bwnxmaGY&#10;uBsQstYF9xVW+K5yErY1wthOn+jVQSTk+WIbZIRdgBUecU7YBZrhk2RHXL4H9n7GFO3xI29nPCsz&#10;peK6f4+B0VbJ80kKcssZHRzmwp0Gmi6akbYtgvC0NcLCyUQJyONK7YktseXQKWHQr1+peVbs3MVJ&#10;Kvfu5+r1Kc0K9UfWzH5YmJQC+vWb15w/P8i332kqrB/bxJGTIrePCVPA5PR98mtSWVXtQnFbJFfv&#10;Hmf0ZD+d56PIa7InuMCeyA0eZNR70TSexLqMEjJWb6Oqaic3p87OHFGDiXf5UUzy8VwqzlPjZ0Te&#10;PphZ+X/A5Dgqlc1c36zPFvIfr/+x/xB8cizVf7ivypgf7PPD5fdp3+//Y/+p7R8u/2P7/7TP+XL5&#10;fJrbG6hpqGSRzhK+0FnAHxZ+grbBPBJTHSS2XMbCZV/w5YLPpQDqEO6wnN5PjDn2uS2DJpbEr/4U&#10;3/RfiST8jM6fz2NYYuGhf/mFxLufMfTvljH2vxgIgM05+2trxv+TMcP/sxZj/9FQlc+TC724OteV&#10;mxLj3jaUQiyMe0dAfM8knEcW0dw3jXgP4D9a0vsbA7YtE0nrYou2hQ5fLv8jSyUWNnTSxdbXRsAp&#10;DByoRVSKjwRBMHX9HqkZKdgG6+Ica4xbnEhcfwPcQkyEkc3QFbbUtTDDwEYY2duNG5OXGRjvE0UR&#10;ha+/G9YWIsntTQRsRrhGyD7+puxpbyV/a76AMAL3WCcM3fXRttPGc4U7PokuAmADrDxMMLTTwdrX&#10;WCoNC0zdDHGMNiVhozuusaakbHMgMtMenwQHvJPsJXa25fiJca5fP8Pt29d59ugFB7sPceHmfjou&#10;2rKx05uglTEErFxBcvEa4opdiCiwYfVmdw4K6FVTfnyx6dv3JbZ8o85/+ENrJJ7IQsU1Sbl58xR3&#10;717RLHxoEkQ+E5YdGjxBQ9teLl25xOHjp8iryyZtTxDrm8KpbEvj0C1fRh95kFzhSnCeK4lbvcjc&#10;FUl4eDLpSVs4d3KS4xMXJXZ8qUp4JSZ9+9Vbka3PxF+ocbAC4EtnLqmuOfVsQZZMvyvU7wH44+UP&#10;1/2XcvXeKVPVJY8f+Pt7PJt+dv7Dbf/lfI6FuzCEjzFOfhLzOdiwyHAJny75QljEhKiEENy9bfly&#10;4afCzvPR0pnLMmHpFZ8tY+/f6NDzkQm7g42ITv8Uv8zfs9X4SwHwFxIHz6PvX31J/79ZxNG/NuH0&#10;zy048ytLJv7OlFFh4Ym/NeHipw4qcG9p+TO5zFeNfxXgKq4A94FZFHdlXgXwXGcmfm9O76/12alr&#10;RcG6NILjI7Bw18NJCr9TuLOwnC3OQVY4RejjGW3M7upaiaO+5saNu/jFOYuMXob7KnPcBIjO/kY4&#10;Bpiz1MSYJabG6FtLCOFoSV5ZBkmrEnB19sBSQO3gZ4ZLhKHE/7rYhehg4rGUjNzVxK2OwirAgjCJ&#10;f409DHCRmDQ401fkuwHWXqZYupmIdDbFzFVhelOsfEwxcdXDL82KtF1ORBbqkdfgh1ukyHIlb4FW&#10;rC9dJ9LvrUhBTWPPk/uPuX7lOHvHPNk55EToGm9CVkWTV5HH6i2BRBfYEl1kQevgRgGkEq9JoRFk&#10;3rx2jitXFWksy7M2+4N/sEqx77/9mstXR3n9+pUA9oXEi1c5cfQ8Z89OcfP6fcbOHiNzS66oiTgB&#10;8BFOnp8kKSODlMKVFO7KYOhGDIefuJG925ukcn9RBZ6kVgYTuiqRlXEbePzgOROiKCalIn0hcfc3&#10;XyvxpcS5r74SGf1WzfPr168lHn3I2WPn1Irlw1jyPSg0/iFoP/Qfp/tplwv+79DnOIq8s/MVOWlt&#10;gIlIymWmy1lktIRlJlpEJIQTFh8kcZ4un335R774/BPmLvgS84XzOOMUzjmJTS9ruVItDBee/yWb&#10;LZcwJAw8IADuVWLh/2kx439txKlfWHD6lxackOnxvzPjpAD68mdOTAqAp3UCua2vyGcNcO+ahgtw&#10;w1Qmvi3TSV1fzs+1Z/x3ZvT8xpAaM2fCg11w8HbBRWLRFeuSCUpwZ0W2H8kFsQRlCPj8RbqPTjAy&#10;3E33/k5Kt2/AOzSUtSU5+K50wCvGGqdAC5abG/Kp1nIiElewUgqdvbnIQc9V+IV64BYl4I0xwCFc&#10;2F3iaLtQiZ9DjTGyN8TEzhKHABtZJ/LazQCPRFcs5B5a+enjFm2DjbfEvV4mKoAtPI2x8TfDUoCt&#10;MLH/GkPW7LCn6cgWYS0j/FbZ4hLihG+EO+Pjh+RXkUIsuvV7Kc0njh2i80wCVcPWZJb7EZDozsqC&#10;SDJEUqdskWveZEdhUwBX7o+r+yl2//40G+rS6Z2o59r0eZ6/fKLZID/2i6eveHj3MXdvPeDWjftM&#10;Xr3H5YtXhIlvcevabZo2FDIxdJCHD1+oMWnj/goKG7NJzMwgrTibwcNnWLNqJ5GhGeTlVdJ7qpSD&#10;Dx1YV+fM2upQUrcGEb9ZaR2PJ3FlLren5TyTN+R6vlPBq5G6P3SFhV++eCnnPSoV7ktZKav/EWD+&#10;08ArB/ofwOf4SuFzEplnYiNMJAXa2MEUfVsDvtCeh7OPIxFxQdh5OGFhY8nS5QtZuHgeny74jPjl&#10;ujy2iuaWrj/D8/RYnfCpMKMtnb/VpU9A3P3vFrP//6vFyF/pqQA+80tLdXpKmPjMxzZq/Du51Fd9&#10;dHTXSGSzgPe+RSQPzMVFSt8WRp7SD+Cmrjdn5tkw9jtT+j8ypc7EiUBfYdFAVyxdHGnb18/ump1k&#10;ZkcJi2XR2NNMk8Sw3UO7CUv0lXT2RK1I4M6t53LFsL1qo8hhS4mNLQWMFphZ2ePn7o2bowsr49OF&#10;HV6Tty0Yh4jlOEcb4BSpgFgfuzA97EMNsXA1ImFNgrC4HaZexhh7GWHgoo2hi0hmf0NcYyyx8zPR&#10;gFjAayYM7RplhX2QKRZuZsK2xsJqgUyc6yJmixaxZZa4RzjjHOBIZl6KpgFG7Ltvv5F4eIBjNxtp&#10;POPL9VunyS/PwCPJgvAsV1aWebJykyNrq7y4fEvTGKXYNxITlzWlklMXRlnrCmr68+g7Vs+5S2c4&#10;f/IWF09d49qFKW5PPVBDjOdPXwvrv+HxwydMX7jI3alpNbZT6LC2p4T8vQmU1dcQn53F+IlLDA/e&#10;YlNJGxHBmVR25nPsjSNFXR6s3OlHdl0wqVVhpNT4klOVyf6BCU6OnteAVUwFnCqRZWHWxZRGtmsX&#10;r3P/jiYOViX+h2n+L/FZ4M/6T6X5b8/nODh6U1ZWy7qsdKycLDC2NxZpuZzPls/F1s2GhJVROPi4&#10;sSp9Dcv1lqGlp4WphQWLPv+UUTM/XtvFcVSYcbvu58QWzKXQdxGd/3o+Pf/v5fT9hTaHBMDHf27G&#10;2d9ac1rAe+p3Nlz43JHrC0Q+K4+OjMI1DVjmAmBLBcQRagOW0gp9U9ePG9oenJ1vw/gfLBj62JwG&#10;I2d8vbXwS/DGJyyCss2VEkd9LczyhImDRxkb3c+mqmwC1xrhJkzrGupI1MoQnj3TPFtVnt1V1Wyl&#10;sbkOT1dXPB09cHd0xcrWnpINJZLiLen5niLFlwubijwWADuLjLYP1xOG1cPc1ZTglHAi1oZhFWgk&#10;7CpMKyysMLBtsCmO4RYSM5tj62MioYkGxI5hpiKfLYSxjdGz0yN2TTjb27OI3qDDis0WRK5zxy/G&#10;G99Id5ra63glklZQREZJDOsqIjg91a7m/eSZcdwTzQjJdCVinQtJZa7kC/M9fDzFy6/uMz11nxPH&#10;b1DWspa1db7kNwVT0BJCblMQtYOFPH36XOLjr3h4/5HqyqOT777+Vj32t0qhFXslYH4taRRrPbRF&#10;JL8/2zv3kFpawokLp9SyffbiLQK9k0hJW8WxF2HUjIWSXBlIeq0b5ftWkV4TSlZjPFt31XJi+JwK&#10;zAcPHqstxJoYVw4+62LK46MHdx9y/ZLmefBsrPmDdP/FfBawP+U/lf6/LZ+zp2yYb1/DvsZ2fIJ8&#10;0bLQYoHBQv649FNc/FxZlbYSv8hAAqJC8Q0JYJn2Ejy9PbCyMCVDx5SXTvFcXeRO+7+ZR6nDfIoi&#10;ltL2vy6i799rM/if9Rn6Oz1GfmHE2U/tOfdHO07+3poLX7pwc4kfdwzCRDJHcldpuBIAP7CO5r5V&#10;pMYtlRg4lGvLXDgnDDz+iSUHf2fBXgNHfPyW4hlvL0BYQ2n5NrkSjX33zRv29zRSWpVHQLoNHjFO&#10;uATZExAulcDp0zOp4EDrAMlB+dib2JO8chXhsVGExkRSkJvLlXOnOTy6T+JTbTzipBIQEDsLiJXY&#10;2i3SHt/kANJ35xG1PhivFWZYextgZmuEnb8lHgkuOIYoABbwCgOrABaGtvaVuDzZUOSlIb4py1hf&#10;voY9PVsJy9cmodxS4kdXglZ54SMADkn0l1g8h9qWKlYUBQrjGks4MKjm+870fWIzQgnJcCIqx4u4&#10;9R6s3R7AgYkGTkztonO4jMH+63SO9LKmxoPshgCKW8MoFBCXtyfy7Pn7lt6vv3rL6JHD7GndxfRt&#10;zeMoxaTYcmtqiuOnx9nUspqMWl+ZlrF+ZzX7D4/w5qvXTN+5T2HOZtalldN3NoOBW2FyPn/W1rtS&#10;3BnE+uZY1tQGk11RSk1VD48lnn8tca8S//4JMGRReaT07MlzzkycUUMHVR7/CYhml/9r+Qd5/m/I&#10;58BXvHgi8unKXYoLc5irM4/FxktEQn+BmTDy6pw0YbAYAqODsXa2YfHi5diZhBDjvw4PG2faTDx4&#10;ZhtF3/+sTf2//Yx6Yy06f6PF4N/rM/KxCYc+Nqb/53oc+a05ZwTEZz6x49ICD64v9RMGDpFYN1yV&#10;zPfMJAa2i+GBTbQAOUpAHM20YSDXlrpwZq4NRz8x5+BHJrTrOpMgQFIeCwXH+ZGSslItjMrjjvPH&#10;z5O0Mhb3EHeOnjrD6PgpgmK9CYzw5P692zy894AGKVDlmZ0cP3ST4QOj+LmFYGxhT15RHmePnyQr&#10;eY3EivdIXOeDW6w+XvHGuCogjjDGPsSGxNJEYb4kYVVLgjMErCKrFVZ2D3fDJcIRx0CR0N7GIqMN&#10;RYJLjJsiFY7EuU6x2iIv3djRm8hpAcfZy6OE5OgRWWRKwgZ7Qla74xnthn+8Bz6x7mpHjbBMdyJy&#10;Hdm4u4CD/ac41HuV+r3tBKc6qwDWuItI5F3cf3qB6/d6uf/khBpzbm9fI4Byp6QtXAVxsYD41t1z&#10;8qsrP7wUSLFbt6Yltk0no2w1I+MD6jrFBof7WFkYT2C6p1QwPmxqK6S0dg+HT53m8rkr1O7qJjNj&#10;M/Gx66lu2cah2yvJqg+VCsOH/BYPijpD5Nwh5NcX09Y7yu1b99TjaoAppe5HhVDpXKLEwoqMfv1S&#10;1IeAWJXxir9L92NA/Z/lyjn+Ket/mOf/VnxO094qLp6ZoGbbDjLWZaJtqccS02XM1Z2LnpUBa3LT&#10;WJGeROSKaJx8PPByS2JiYEpA/x39vb3EWztx2TGU0V8Y0yCxb9vPl3PgD0aMCNhG/mDK4U9F+v7O&#10;hO6f6TD6kTlnP3Pg0nx3bizz1wDYMIz7JgJiRToLeB/bx/HQVgFxDJN6flxd6sz5BfYc+8yCkd8Y&#10;0avnTs7qCMxd5mNpvwBHJ2O6m3t4+eQV187fIjI+EUsPG6r3bOLQiTZiU4IICPCgLGcrhUm1bMvp&#10;5bmknbVr526yo3wX28t2Cvve5FDfETaXlRGbFohXogU+wrJe8aYSMyvPcEPwjPPC0FZXZLMR7vHm&#10;GHktxz5M2D7OTWJda/yTnARgLrjE6uKxUg+fFCsBfChBaQ4UteSxZ3gj34uMv3LzHHElVsSWWglI&#10;beV80XgKA3vHueIV64J7pJOcS+R/vhd+6Q4076/XyEqxrVUlhGe4EZvvQ1SWF8XtnnTfCGD66TjP&#10;XzwSSfqa+w9vU9wYSX5zgIA4lIJmX45d2q85wMxjEcUOjY4QnhlOcvEKBoW5FWvraZB1foSu8yUo&#10;w53s6mS2t7Uyduq8VG6vuXhO4mAJuxITCygur6fteCEbOhLI3RvAhj4/Svd7sP1AEs3dA3R2DvHg&#10;9l31uH8WDALU7779lrsC9Lu3NGnfN1DNpHnns8f4r+U/zs9/XZ9j7eNMeEI0Pv6hmDo6YeJiyUJh&#10;4PkGC1huqi3xYIbKwvGrE7F1d2PT1t2yp8bOnjyNn6c3661sGRV52/RvFtL/M0OOfGwm4DVjWHxE&#10;mHP496b0/FKPzr/RYuIPVlyc58rk8kABcCi3BcDqoyNh4MdWETwS9n1gJfJZAH1Tx5fLi51UCX3s&#10;j+Yc/q0p+yQejnY1xtJ5Ps7u2tg4alNbu4WR/m4uSQzVsq8H31hfHIJshMkc8PF1xd8hlIZt/dy+&#10;/lRiPrlqBQnKjyF/qsninRsallDsyuVrJKREE7DKEa8EKyy9DAlKlViypojQlBDsfYRlA4yFWa2x&#10;DjLCNsSU6Kxw/FMU4IpMTrXAY5Uu7itFdq8QFk+1JjTTR0ARwJptvoxc6GJk9BSpm/wJWKtP3tZk&#10;7kkMuH7jOpxDrfGNd8MjWuR/mCOBqe6Ei1ROrQjgwuRhNX/T01PEybGiczyJzvZmRbEHGw+4030p&#10;lq+/fvbuukZOtZBZ50B5VzhF7QEMnWzUbFB/fM31fysxcMG2AiKyI0kpSODChZP0DLUTuNqTsCwf&#10;ybcXkbkB1Mv9vXXnCY8ePuPqpVuUFtYQG5tLTkE19ft303J6kzCwP/ltwvr9TnSezVJbujtbRnj6&#10;6KHKsBoAKPd+Ng8z+RD/VgD8/LHmmbBi/38A/9N8jqWvJ7q2Nti4eWHu5oChowmLhYHnSRw8V3cB&#10;0SKfc0vzBMAryN+wkbbWdr56rWnk6Onqx8vDHwv95eTP1Wbfz3RVII8K2AZ/aygxq4kK4kMC4L5f&#10;69Pyl8vo/Xs9Tn3hoPZ/ntIL5paBgNg4QkAs4LUUJraUWFhi4GmJf28s9+biIgfOzLPiqFIZfGRG&#10;1+fmRNvqY+u0FFc3PewctYhKdCa3OJHmwd1sb1pPYIwrTp42ODnZY25uxc4tNWp+VVObOGfsu685&#10;fLyJ45cO8OT5XV49F+a681DtxNDd1au2YiuPdxy93QhY44/3SndsfK2FHd0EaDYikZVHSWYS1zoR&#10;WxAtgAonMssPr1UmEvNq4l7PFBO8UgToIcLkiW6s3elPdm04T1++5sipg/imGdDcu1MK+PfCWA34&#10;R3vjLRLaO9YVt3BnvCWuji70Ja7Uk8qWAp4/E4CKDRzqI0KRuOsDSMgLIHa9PxWHw7jxqFvdroDz&#10;+YsnIn8TKWj1prgtkEOnmzTbPiyIYqfOnCIyLZzY7ChShYmzdqQTnhUooPYXEHsTLFK+sKaQOw8e&#10;cvbEJakkvmXz5lpiEvIp3lTP5oo6Wkd3k9XoRUmvD+t7Xdgzni2g/I4Txy9z/eoN9cUFtWL5KRDI&#10;KqX1/5u3b7l+5frMIycl3U+kfQekfy7+4/z/n+tz9G2t0DYzVSVy0AovtK2Xs8RciwXCwp8u+xJ9&#10;S0MBbgFJGcnUtzTRs69JYk5NT5+NW3bi5h6Atr42lnqL2falLgO/MmTiSxsOSvzbL6BVQKwC+Ff6&#10;dPyNNu1/vZzDf7Dg/FwnYVh/JvVDuWUYrjZmKTL68QwD3xcJfX25DxcWSty8QAAslcLwb03o+dyK&#10;BDsTrGwWYW+xBDtLLSwttHH2MCcmKRAne0tsLS3x8LbHw8+FlVm5XLt5hxfPHkkh0TxnfP3qFW/e&#10;vFE7GOxs2sS6mkCRm1GcvTiuib1mrKlhN+1NTVy+eh4Td130XHQlznVhRX4q4SlxuMQ4YRlggEeS&#10;qIL8cNxj7YWJAwhIsxbQGqggVlqf3Vda4hbvSkzhSqKLAkjb6cSB0/t49uo79g3v4cBIs1peFT88&#10;fAivMCd8EyUmjnIVSe1OmEjZlcUhTN+5KWk08vebt9/S2Fqn9qNeURAkHkp+QyT7JkpnCr/mGm7f&#10;m6Kiey2lHSGcvzGsWfmuYMlU7OuvviK7OI3YrEgiMkPUN5+U64nMCSJkrTBxtjC9sHDf0LDcH6WR&#10;6Rvy8zYTHp1LXkkNpeW7qeneRm6zNwVdEgMf8GR7/2oePXrE7am7XL5wmXu3Z+JgOedPtTAr/ZiV&#10;bbenpnn88LGslLQ/ycLK8j83/zD//+f6HCP1TRkp9N4GOIZJbOepjbbtchabLVWfBc/TW0J2aT7r&#10;inOEiXMo3ZzK8JEODo0NS3yZhpmDA1qGWiw2XIif4TJqPlomDCwAXebG4MfGDH5krAJ4/68NaP9P&#10;WrT91XL6fqHH8c9suablzQ09id2MQpk2DuW+RThPZhqx7lpEcl22X5T496xI6Alh4MHfGrPvj2as&#10;tDDCxm4pLjZaqnu7mWApsbuRoR7WFsYERVuQmh+Eb4gdJ46NyZWK3D83zsHDeyX+fcb46An2de2X&#10;gvJKgCCgOd1B/DaR52OValrlbZjHj54z2D9EeXkRzR2NZBRm4BBgh7UwcNw6Yfv9bWpXSgt/PXyT&#10;rfGW2Nc9xk4A4ElghhVeq/WFXQ1xidfH0H8xa3ZksK42l8yKTA6c72N9cwpnJweYejjJzVs/7M64&#10;eXspHpEO+CV6qg1aQSk+rMgT1n6iaUW+PXlb5p+rTFW2XdRRngLiELKqoyhtjefJs5mYU3lkI/b4&#10;6QMaBzfx6Okddfl9AZDtmiTU7NlJZEaICmBFSUSvDydGPFwqiNAsAbFc19ARTUeTN1KB52ZtJH5F&#10;IQVl9VKRN1HVuZk8YfrCbm/y+1yoPriep09fckeAe+bUOaau31D3VQGsnPODQqi40pClXM/TR0+4&#10;dfOWrPzvCcD/FP/wGv/pPsclTAqlpwl2viJLg7QwdFmCobMW2jZL1B5Zny1bSNgKKRgVZeRvLiAq&#10;2Qt7X0Ncw32kQPtg7GjFEuNlEi8vRtdiISu0ltDzkQGn5ov0XeTE8O9MVRm9/9eGtEsM3P6ftOn8&#10;z9pq6/T5hS5c1/blln6Qpg+0aagwcCQPRULfUSS0tg/n59lxWlh3VJh8SADc/lt91hjq42yvg6+j&#10;PoHuBkT4m2DvqIeuiTYBCfqU9S1g1bZPyd4SzpbScg4ODNE7vpuShiAa9pVye/ouF89eZ/LmdR4J&#10;KO7ffcLmlnRK24XBDh3i2tW7PHrwTID8hi3by4lJjiUtL5XgiGAqq5rI37ROgGWPc4S1gMtRpKYj&#10;cXmBxOWH4rHCFL90iY/T9PFfa4x3qjkWoctYURZPyrYV5O3K4cTda+TvXU3FQCJHrg1LbHlLFIHm&#10;DSLFnj19QmhiAD7Cwv6JHoSm+hGVJjHwpVPq9qkbkyqIFHv8+DG5m1JYURhIxrYwcpsk3h8p4uXr&#10;2R5YUjjEXr14KSwn51AWZ37872YLjtjAwR5iMsKIXBdGTI64XMvKDfFE5wURkesjUtqT4+eOqGmf&#10;PnpGbuZG1qwpp2RzA2WbG9ndVUlOq8jnHg/Kh73Z3lbGo/vPePv2Gw70jjNx5Ki676zSmM3DrCvP&#10;h9+KKlJAPHlNwC6xsgbAis/kU3Vl/p+bz17DP8V/eF/+MZ/jEWMqDKyHY4AhNgEKgJdh5KKDjv0S&#10;lpsvZ57OEj5fNp/V6zMoqd5MWJI/Js7LMLAXtnY1wdTZSCT4MpYYzmeZ0Xz0jOeyfakRo7815YyA&#10;+NhcWwGwOft/Y0jH3woDC4A7fqZDj7DwxCfWXNXxZlJY+K5RiMTBIdw3D+WumTCySTCTOn5qN8rj&#10;n1pw+PcKgI1o/40++Uv0iQp2wMthOeF+RkQGGeHjZ4Chgxbh6aas3f1HAfFS8ioDuHTxPLt3bGVH&#10;cyqZuxzJr4zk/NmrPLj7nKMnDlJck8DU9KTEdV/TNrqOvqPvG+kUGz40REBEIAnpSWQX5kram2SV&#10;pLE6ew11jfWkr08QdnLAP9mK4AxHotbL/FoTFbxeqw0Jz7XFJUEPN6VFO9WBuOJwmo92UHGgml0j&#10;WeweWCPnfsvUnau8eKmRjooNDAziF+GpAfBqYcFUXxpaq4WpvpVwQNNfWi3gYqfPnmJVfgRJxX6s&#10;3xsnQPJn8FS9uk0tFAoTy9+HP7zChGq4oGwXu3DxLPGZkURlKSAOEskcJACOJW59iEhpXyJyfGjo&#10;2qWmnbpxm+y1W1i5qoSSTQ3kl1RTXd8sMn0N6/tdKe0Jo3zHbu5Oa+L1o0cv0NqoaQFXAazKcJn5&#10;ID9qHDzTtnLt0jW+UmJmydv/WCw86x9e6z/sc3xiTTFz1MXOXxuHkOUYu+nyyfK56Nhos8xsOZ9q&#10;LeL3C78kIjWGLXtriEtPQNtyAcZOWgJ8HcwE7Mp7uQv1vmS+9hfMM/4CZ7O5dM435cRn1ox+ZsXw&#10;J+b0C+N2/K2OKqO7/k6HfT/XpVdAfEIAOqUfyG3DIO4KaBW/bRwkkjpYYmBPTn1uw+jvzRgRGT74&#10;kQBYpHje75cQ6W1BeIgZvu7LiY8wx9dHYlTbJSgVUmjaclaUmhGSbisF34GmtnqRpfnEpFnSd7BZ&#10;rlxj9x5fJK/ei9371qvL3373liOnq7h1T8N0SqFSCnlDYwOJqStIzl5NRHIgSVmB3Lipkb17JUZ2&#10;j7AkMFXOlWlNUrkz4XkSfycbsaulgm17cgXAy8QNcI03wj/dnnVVq6gbaWHvsUr1TaNBOefW5myK&#10;d6exp7uCkRMHePXqOTevT7EmJ5Hw1f74r/JmXWmqSOf3INeAUvkH/Qf3k7AulPFTw1TsXyexaASX&#10;bh9Tt/1podAA4x04xJ49fcqawhTicyNFQouUzvIjoTSUhOJQIvP8BMQ+tO3X3Lu79x5TWdPNmrUb&#10;2bi9hZwCuY4te9heu4vtB+PIr0mhr+ck16/eVtNfv3mP2up9fCsyWcmzet6fALCiEJTnxA9u3xf2&#10;fqTs+j8ogGf9w2v+aZ9j42uEuYsB0cmRhCZ786XBfD6et5CFOjos1Nfm0+WLVBDb+9iysb6Ckt1b&#10;MHURoDsuFfAux8hhKQv0v5AYeD6L9eayzHwBy22+ZLW1JQOfmTOiNmKZCICN6BbAKvJZeSbc/Us9&#10;dXn/Lwy4tNRTABwoElp5pVDY1yiQm/p+nJtvz7E/Wgr7Ko+lNABu+6U+hV9oYWcuMbfE7YFeWsLG&#10;ZmRkxqNlsQAzL20SswPxCNHDRWJ6+0h9YacQkcQPyc1ZLbL5fa+jB4+vU9brI7LThYaecpGjDwSw&#10;33D60gC3714RtpCbOGPd+/axYnUS8WvjiFhtwb79u4XFb4mcfERmzipRMNYEr3YgIs+CyFxnYU1n&#10;XggoXr26S0yuIVGFZrgnGhKQbkZgpgn1h6TA9xVQ0R9MUYsXieWeRBd5kbDBlziZ5u9cJb/hWw4N&#10;9wqwkgld40/IKl+6+7s5deE0Q+PtwtzCWEoWZ7I5PjHBvVsPmbp/kazWEJrGNvDtt19rts8UCjUG&#10;nQHvO1e2idXsqSQhK0pCgXA1HIgrCCahRAGwN2X1+eohFFNG1ug5cJjUjDKKNzaQnb+D9UWV7Khq&#10;pvNQKxmF62hrPcSFc9dUSfzy5Rt2VXbxRKS3ajN5+XFhVNIqSujV81fcvDITM6t5/NO074/xP7bP&#10;MfVQ+vfqkJofS+6WZAwctPH2jyB5ZRrzBLhzdZYyV18LI1sd8rasp7qrDnt/Q/RsFmLhuVymi1hm&#10;Km4iwBVfLAy8xPxLjK2WsV7XmEvL3RkTCXxAJHTPL/Tp+ntdun6mTc+v9Nj39/rCytqMfmIpLOyn&#10;su8jqwh1ekPbk7Mivyd+Z85hNY42ZuC3hrT9SmLcz3UwlQrDQGJuX29dggTIIyODeEXaoO3wCcNj&#10;B9m4LQNr/3m4xxoRkGTNa2G0+1OPuHz2Al+/1Ui1Zy/uU97nTHG/JZm1LmxoTOHGLc0L6A8e3BJJ&#10;p/QKUhdVa29rY+XaFFJyE7k5eZVTR5WuhV+xc+dWbNyscA93Yv0eN/JrPUjPXcGp40fUYwyfqCdt&#10;hy1uK6RyKbcmtzKRja1FZFT5sqXTj01dLtTvz2JHUy4xhS5EF7gQmmVNa3814yeP4hJhT1CyDwEr&#10;vdndVMmz50+pbM7l5AVNo5JaoGfyqQwHo1jnaA1FXTEC5pkX6md+8HfvBKv+HsSKXbxwlsTMGJIK&#10;Y1QJvbWxjKLqter4YBXNxSLxNQMeXL8+zc6qDjJzKwTAe9ggcXCByOiKXc20dw+yKiWPsvImLl2a&#10;UmNvxXq6R7l25aY6/74AKvPvXcmHEtsrFcqNyzfUFzsURlbz96O074/x36sr1/yP+xzPWDtslVff&#10;PCWOtV2IiUjS7VXbOX/6OEZmBnyxVGJhU320LZbgHmpPUk4cutaLWWIkbOehIwBeKnHyl/xx4e+Y&#10;p/s5yy2UrpifM1//Ewz0vqBZz5oL8x059Gsj+gXAPT/XF/msQ++vDGj7ay1a/3o5Qx+ZcG6RE5MC&#10;4nvCwHdNgri00JGzIp+P/t6cIx+bCpObcvC3xrT+Qocqkefu1lrM0/ucxfrzMbJYRGXLWil0Dug4&#10;fkL2hkQKtiRgF7AA90hdAleZU1G7npu3LvH04QPa23dw5uKwlJivqRkOo7DPkA37HVlZ4UJ5c4qw&#10;lgbg70y5oTO2q6pGgNyrtpqeP6WR2qPDo3gFOOMa5MqqUg+K97oycbyfa5cvqNun702Qs8WfTW0+&#10;Eh/qyzkSSS0LJ6HMnK7xDew/Vsjg8XLuPTrMrq4MOg60UdWylYLKLDbLbxG8IoigpEC8ojxpaNmj&#10;HnPiTD+N3Zs1KkHJnvyeqs9kVemRtaUvlQNnajUr1O0/wb4zrgSnSmeLHbu2saogkcgsf7oGGrlz&#10;5xZpZbEkFvtTWpUmFeETLpydZEPZXrUXVlF5Hduq2sgvrqJ+bw/7h8ZITy8lr6CG+/efqm85KTZ2&#10;+Bwnj51X598XUmX+h64MuaPY5PVJnjzQ7Kvm70fp3h/jf1TX3Ic54enB1NTV4unjiWe0MkqEBTtr&#10;t3B38j7etnFkrt1JWGKUSOzVeAXb4xlug5mzngB4CTpWOiKdl6hjUrmEmfDF4k+Zu/wzFhl+xlJh&#10;4vlGn+FsPJ+Oz/TVPtDHPrXhwM8N6BUQ90os2/jvF9H0H5Yx8BtlhA8bbuh6c1dk9G1Dfy4vdOKM&#10;xNBH/zAD4I9MBegiof9em7rF1qz0t8HcaRlfaM1X35zSc5yHZ6IBlv5LMPeZq76M4BWtj0vocpGe&#10;Iv9r1hO11p2uoT20De0gdYsTHeNFVB8RCdtnQtkBqSwu97G7u4T9E1VSkF4yPnqEFzMdJ9R+ucrk&#10;rdLl7z5vXr1RX0pXXoV7K7Fb+cZCvAJdWJETSmaFEzemJoQ91F2YunWOCxfHGb2RS1bzPPJ2SgV1&#10;7QTle2PV0SGb9m+hui2b61NH2Vi1mj3N1Wyt3khteyP7B4eo2rmLtrZ9nD59gedPldbk11y8coKW&#10;fZXv5K9GZn7w44qdvnaE6v4MXn31w7hZ3UfSaBqTPgCx2PT0NKsLU0kqiKK+TfOiyMBIF/kVq+nq&#10;b+PRw3tcuX6Ptp4jlG6qVQFcu7dXQpjN7N7TzeDIcdLTSskv2q2OtXV/ZqickxOXGOgdVeffnU85&#10;5Ycu2Xqj9GuX/D17rAxkp4mhNWk/uDbVZ5f/+3ClrHzof3qdP708xzXMio1llZwevcKJiXEq6tIZ&#10;OlcvcukJNy8+4tbtSWJEvh0ePcjIoRFsXPQk/tUVVtZCy0zj9gGmWLro8tncT1moO5eFhl+IpP5C&#10;prJs+inRAvLz2h7cWOrF8C+NOfRbM/qEjff8Lwtp/F+X0Cfx8KgA9eISN2HgEKYN/bi2xJUzAupj&#10;CoB/K3G0sO/gR4a0C4D3LrIhycsKM2H/JfoLJQafj77jckw9luIcpYuF/yKcw3TwjTXENUwLj3CR&#10;7UeqSdvuh+dKQ4kxXcnY5ceqKn0Kui0pPWBGca8FD55eVUen2Ni0ggs3h7l26QbbN5eJZLwod0tz&#10;w96Zcg8FAEqvJMVOHR/Hy9+BlZmJbG/MZeBwtbr+ydPH6jEVG7taQMhaLTzDPNjbVU/u1hQ8omyk&#10;0lRiZm+JP4PUvtQhGbZ4r7BXX5mMTAmltq5K7eigmvy6x48OizR9oXZIUQlY8XegmPmB5U/xjiNb&#10;OHVtv6z6Rq7vCl+91cjgHxeId/uKtXR1kJAdTWd/nbo8ePAAvQOaVxqVluITpy5y4uR5yjfXsX5D&#10;DXtaesnJ28bW7Y0MHjkpYC6XmFjTCv7w3n3J8nfcnrxLT7vmhYn3eZWFH7ky0N3XEgsrre2TV0Vy&#10;z+Tt/bXNptXk+5+rz/5uP15+v/7D6/xw+Yc+JzwmhKqqWh7feSI7vuHCZA+nbzQxefMSL5+/oLWj&#10;hpgkf3q6+nhy/yUV2zdiZGWAvo0RelaGfPy7L/n4t59h66QMU2MgjPw5C/S+RMdsIUuN5vKl7u8x&#10;tF3MJmMzbizxYPBv9Dj6iS3DvzGj6S+WsvcvltD5M12GRUafnOfApJ4vtw38uLLAkVOfWgmALTgi&#10;DD0ojK0AuO0/a9GywJ4UUQOWPgtxitbGwFkB8GK0bOfjGKGFU8xyrP2W4hahjUekHi7hy4kqNiVp&#10;uyVheSa4Syw6erqf2v1rWV2rLQA2l1jYifuPNTHa9Vun2NgcxeuvH3H9yjWKSrO5cU3TR3fWlJ5Q&#10;6nuzys0Wu3v7FlFynzxCHNnZUEnPSBVtA9WsKV3J+h1r6RlsEhBUsru2Aq8QD2wCzEXxOBG40h1/&#10;cd8VzngnKo+jnIkvdiM83V0UhJukcWZHzUbNScT27W9i0871ahysmvyIaq09U8jfuyZjT58/omdi&#10;O4PXc+i+HCPTDO4+nXm18oOCMFuQlOtRxm0+cOiAxLO7pUx8z52796hr28HzmRj4wYOHXL10lU1b&#10;9wiAa6lv7qGgeKcAejeHj5+joKiC7Jzdcu6vefLoES+fPZcK6GsBcL8wrNKo9kGF8YM8iMKRcytD&#10;7ig2feOWqByZVwr4n6Sfye8/O9dcxyzLqo2Ksk5VRfKn+gfXp7nu2XV/6nP6WscZ6jzC0Z6T3L9z&#10;k8mp09x7cEskzHOpbd9w+vgpGuvbePVc09HgxbNJklfFoG9swecLFuPvlcaOLTX4htth6aUr4P0c&#10;XcuFaJvPUxu1vtD5mIXGn+HqaECnlj1jPzflxBf2nJa4uPdn+jT9xyVqLHzgFwac+NKOG9rKi/7e&#10;XJxrJwDWSOhRhX1/ra9h4L/TomOBA+tCXUQuL8AleikOwUrvMQGx02L0XebinqCDfeQ8gjN1cQ3R&#10;EQbWx3eVPisFwDElpgRm6rG1Lk2u5ltah4vIaZa8HS1SC6um+oPGgULah7dIrHyG1bnJJGfECzPV&#10;cXisX1jizfsbrewiP0Dn/jrCU90ITHImIMaL1UVBJG1wxD/FDu+V9njH2xC/JlTizG84cfQo7kH2&#10;uMo984t3JTzNl+BUDzzj7PFNciBstewXL+FMrDM+sn1NUQJ9hzvpPtRG5uaVImfXcO7ycTWfszYL&#10;XPWHn82bMi8LN+8ep/lkFI0XnWm65E7r5TAuP+j7IN2PfMYmb1xTG5WUPs3VbZsZmBji1t3XIrOV&#10;IWBvUlJeQ8GGOpoEmBvKdktFV8nE6cuUb6ojJ7eGyenHcq/eShyseSR06MARkdQzj4dmCuiPz61U&#10;PArYFVPGylJcsf9+AKzx2aKmFrfZ9XKNsx103qVTXVn+oSuD1yv3ao66Quza+XM0NNZTuU3TnVA1&#10;5eDib16+1bxNIvbyxRPiI5NUAC/UN2Hi6Dl21WzCXAC6UG8e8yQmXSLMq2U+F20LYWGR0ksF1Aa6&#10;Swn+bAkjn9hwRZj4pp7I8o/M6PgbHVr/chnd/1mH4Y/NuLjASQXw5Xn2nPrMhvHfmTMm8a/CwAd+&#10;rUfHz3Xonu/Aej9v9GznYeawGFupOHQclEY1bXTs5+ISq03ijqVkNC8mIGMJzsEiWyN0icozxzdV&#10;j4A1RgIYEwFjp4JhTlxsZ/LO+xf+FTt6aoj4DD/Ck30JT/IhfKXMr/QnLjWEog25XDg/86xY7NXr&#10;J+RsiyAyy4G1G+MYHT9OblESaZtdCctwICBJAaQj3rE2wqbF6j67qipw9rXHztdKQOymdtZYXZBM&#10;YEwgYfFh5FTEk1HjTmSat9qJIzzTl+QN0WRuW8W6LUmMTAgAxcaP9/Pk2QdDssrv9far1yJBNSC4&#10;OXmS8xcPMf34OI0XnGm87EL9BQcBszc3Hs32jdYUhll2eFdQxL6eadUePz7MqQtnOXv5Lg/uP+bO&#10;9B227Ggir2Q37V2DlAqY89Zv5/SlSXWEl/z1Ndy9r2mEeiEMrNiVc1e5eVXzGO/PAfidiz17+kyt&#10;KBTTVFAfpp/d/5+jy/XIRPUPrvfy5CT7hg/Lz6AkUNYrQNeA/f11z7qyUhhY/S/W2dKGV5AfiXHp&#10;PLrzWN1x9sCKffv111w6dYNt5btZnZ9EULIXAQmREq98JzVvDksNF0k8upjF+kslDl6AjslidCQ+&#10;1V22CJ1P56H1m8+Y97PfkfDLBRLfenBL34dTwrgDvzShQ8Db8Tda9P1cnxN/tOGWngBYWPacsLDC&#10;wMp4WIc+MmLgN/p0/VKXDpHWW/yDcfEzx8HfUEAgkt5pKWbeS/BZZYhbpAFxpaas7fiSoiFtVm2x&#10;xD/BUOJNHZyjl+CXYohfsjI0jhlbqtKYunVRZYrXr59z7OQAh8cHySxMIyIlgPAUX8JWeBKW5EFI&#10;gqcAzBO/SE8SUiO4eOkMT589FQbaTfamWFp6ahkcGmB8fIzu3jZSS71J3uQtsbitnN8J92gbiX/t&#10;6e/vkfv5HVcuX6eusQ7/WC8ikkJpbt/Dg7tPeP7kLa0HtpOwXuLjCAcS1oWxpmCV+nmXtM1xZG1d&#10;yeWrZ9Tf5cKVk4yMH+D8lVNcnjrP0PF2Tlw5wPFr9dx5fEYdxvXxo8dMPxindsyIPWddaLrsRe1F&#10;G/aJpH71RhjuXQGRwvKO6TSutLYr218+fylM+pTTpy5zTyS10jhV39ArDFxDR/cQm7bUk19Qwejx&#10;s2woraZwQyN37mkaz14+l1hdjnV3+i7nT2vaE2Zl/w8LpcY1A7R/qxbkqeuTajz8pwBW/H0+//m4&#10;Ju/vwavMfM/jp0/Z1XeA8vZujl6cCdd+tM+7fWXd29dvuXHmDnMuXrio3qAjR0YIiA2hrq5FGFdu&#10;nnKzxJQREg7tO8eejYPUlx+iZmsbpZuKCIzywtXPgn6Jyfa2VLPcaAnahlos1V6ClrCttpYAd+4C&#10;lv9+Pst/JwD+ZD7LPl/Ior//PfWfGXNP14ezEvOOfWwp8tmQ7r/TpetvtRn8uRE3tT24tsiFc1/Y&#10;cPpza4790YyJ3ys9u6wY/L0A/hNLss0dcPawxCfQCjdfM+z9jTBwnY/Pal1CU+yJzfFixY7lJFfp&#10;E1Vgi0+SMaFJrsKqgTiGLRNJbSogFkZeZUDUOolb6wvoHmwkJS+O2NREsvLzSUiOEdB6ERzvLvsq&#10;wHXHJ0zm4/0IiPYkdnU4q7JWqjFtZdUO9X4dmzhJWHgYzp4OIt0dSdkQSNBKG2KESZtbm9m2tYq+&#10;ngNqWsX6Du8hvSxSAHmF8o1l9PS3c02k6+6qalYmB1FWlc3RM2O8fPoVVfUVAmJv0jZGMX5iSEKe&#10;+2pF8EwYbuSY/DYdVWzrSqdiYDWNE6UMnNvOo2dTvHn7mtM3qum7vpQjU0FMPxln8Foee8+Gcmaq&#10;S0qEZORdAdGAeNbV7payXQHUowePuHb5qsTfL9QxtTo6hygX4HbtP8SWbQ3CwDsYHjvOxnIBc8ke&#10;iZk1j4RevniljrWljA19/rTmUZIqDZVjvzvvjMu5lB5ZSmOWYsrbSa+k8lAKuSb9bIFWpv8cXcm7&#10;ejnv5pV7vF/Cqq29+9mybz87egeYvDfzfvoH+30YN7+V+zl5/j5zYoVJegeG2D90SApqGOuK0hg6&#10;0su1K+fp7z1A7aZDdO0+y53JmUYTsfvTT+nv7iZxlTvRCW5EJgZg7WwpMlkbI21ddBctRUvAqzVf&#10;mHjZAgz0l7Bw4RdYOOhhZLcch2XzGNdzYWq5J+O/NmP4F0YM/UoZekefzr9axjmRz7clFj4vAD77&#10;hbUwsQ2jv5PtvzSk4xe69Ag7F9u74BvtQEiSPebWS3HxMcYnzhJz7+XoWy0V6RmES7wB9mH62AUb&#10;YRWozYbKNLVwdHY14xUjABYQB62xwj/ZjIBUS2FKe/XFgTKRud9+/T1XL15h5/YKiooLCY8OwNnP&#10;lsA4H/yivfCL8sQrwh3vSDfcI5xUcJdv1nTJvHfnAQP9B4hc6YVTkIWoFVvi1rrx/Pl9dfusXbp8&#10;gvgcV5He9qQVRZFdFiOAd2ddWQL3Hz1i//h2Js42SgF+I6AROSpqdmR0iLLKtZRXp/Nc2P/pk2cC&#10;psc8efSC+/cfUj+QRcFef4YvdDA6OcGhSweo27+e7Ipwmk7bc/SJLV+9nVILw+MXtwRkD9QCMVuY&#10;lMLyIXjVilzZLqaw+Y0bN3khgHz86IkwcI9ccwN9B8eoqGqiZEMVgwdHJR6uFUndoAG/sp8y5tVM&#10;/+1TE6fUGPfPAlhcWa9+OEzsiaiHe7c1j5PeS/x/zq5chwbAGhArMzBw8iTVg0Ns79vP9v791A4N&#10;8eyF5p7N7vch6NV7ITbHKcqUgh0b2d3Yiq2rPV6REnMlBJKSlEPlhgEe3Hk//IzmrJrZt1+/oKt/&#10;K/FrgnF2d8DW0grDZbroLVqO3sIlGOloY+FoKNJ2ERY+yssPy7Fw18fCW4u5Jp8Rq68lIPXm+C9M&#10;Gf57A4YEvAd/YUDnXy7l4M8MeGAayLSeF2e/tJFteuqz486/16PtZ7r0LbRnd6gfXsGWOAYbYuWq&#10;hbnDMmwkFrb3NcHUShffBBfslQ+ORRjjFG6Mc6Qp2Vsj+PobTc+gwUM9wqr2eIu0DlxtJUC2JnCV&#10;LMfYklYWxoXLmtcQZ+3i2Ytsql5LyGoHvKLthV0dRBa74hnrgEukHR4CYndfW04e07yxo1jP+CYS&#10;i60FPLFErfZgeLiPe9OPGT90jPGh4xzYP0R98w46jm2keMiSon0uZNZ6E5PrRlHFGvqvxNM5kcC5&#10;yQHqjsRx6FwF34ukVR7lNLZViNw/OHMmMc3vyd6D+aRsd2DvUA4Hp3Yz/c33HJKKYnNXJYWtEQze&#10;dmT6+cyL/bOmFghNIVGm7wAs59LIVs3v/kgk9NUrU8Kor9X4tHpXJ9t2tHLwyAkBcCNbtu9hX6/E&#10;wwJgpSeW+raTckg5xuNHGgI4MXbyH2iY0rjSQKMZAE9TaahvJymmpv3QJcGfrPtv3WeuUWY1jKr8&#10;g/HzF0U9ddJ6eITu8aMcPHmKa7ceqt1LlcRqhSf7vL9Hmt9ojs9KR1blJrK7qRqXUGd8or0xMbVl&#10;a0mHemBJqpkoO87MKqZInI6Wduys7TDVN8ZgqQ6GOrpY2Bhi7WiKocVytC3no++8CCP3+QIkUywE&#10;YGbuizF0XsZvF/2WzQuNeLI8kCMC2AN/o03/Xy9j8K91GfpPOlxZ4iTxsDkjwroDv9DjwC/12S/T&#10;fcLAA/PtqLB3xtFMG0dHfdw8jHF0M8AzxIDde7aRkZqEs6uRxKsuOPkKeP1M8ItxJHKNNw0tGqmr&#10;mPLop3LXBqIy3CQuNsV/lSUBK20Jz3AgszyAI0e7uXr5pFyrpmVw4lItofn6RBY4Ep7vTNA6O0Jk&#10;37jMWKn4hIkDHCgvzVPlZtXO7YRE+JCU5c72yjIigiKp3LyLiycmuXjqOo/vPVUL6rVrJ9jU7svW&#10;cQ/ii50IWeNEYKoTcbJf/Ygb7We92DUYQuUxb7aPOXHj9oTa8Ka8GDAxPsyzJ095/PoGnScLOXa9&#10;k72Hc0mvdSSqxIzNQx6ceNjPnbdQe2gTa2siKWj14vL9Gs1vOVMYfuiyQSksUrDU+He24Indvn2f&#10;SxdvSJn7TkD8goqKVrm2NoaPnJQQQsKDnXtpbFUeKe1i85aW2bKpnuvhA008fOX8VW7d+Ife99X4&#10;26/evGPw6cnbmtctJen7ff65uub63oNRZmTh8dPn3L7/QB2Z5N7dB+rjs/YDI1y+8cPvXKnAV1yW&#10;lQpyju9KV2yCzdWRJqwCrPGI9KewoJGpK5ob/vWbr3g9M5KFsuezx4+ZGD1BeUkdoQHJuDn5Ymvh&#10;jLuTBzYiX53CzbDxtcTEcxl6DgJeF5k6zcXcR0f95KeJ+xLM3ZfzB+1PWb7wE85bB3Hq52b0/odl&#10;KhMf/oU+4x8ZMfFbI07+wZyjyosMMj/0KwMGfi0gFiAf+NyKBmcXfDzMMTXUxsp4ueRhOa5OwqYS&#10;ewZ4OeHmYEmgjzIIvHiAO5ER3qxKDyc+1Z/WvVU8F4k6axt3ZBKYbEXMWneC4xyIXu1OYp4Hybl+&#10;pEice+7sKb755htOX99HZqUH4QIyP+WRT7gryatXkJ6WhpO7PW5+zgRH+VFQmE9QWAAuXnbU1JWr&#10;La+Xz1yWsOSanO0tz1/PfA9XbPxKJfl79Vm9zYawVHtCUp0JTHHDZ4UDW/fbceiBEy1n3Slsd2P7&#10;qCv7L2RLwVa+3ID64ntzk4CoK5MtY4GUHhD53ezAukYXkja7snKHPVUTPpx7eor6I4V0jGwla08Q&#10;PScrNCefLUDvpu9dAYoGwDPb5ISvpVBNHL/Ia2HFl8+fS2hRQ0V1B0fGT7OnsYfq2g52VreRnrGF&#10;nZWdcs9kvxlTCqXyfHnq+hRnjmv6Zyvn+HMg1mzT7P/g3gMJFTQM/j79P1eXi1CuT2bVhryZ5Vl7&#10;9fwF3759y7SolKLaRnb19AiBzPQ3kP1n91H3F59j6WeGoYsBeo562ATY4BbuxiGROcpnLtpqajh2&#10;4jCtnU30D3TR27ePguwtRPgWkhxdRVHOdlwESGUlVVy4eBxb/3lY+OnhGOSIjusXRKzxwT/Oi890&#10;fkfh5kJhoyB07b/E0ms5ny//lD8s/pSo5UsY/4MlPX+lTe8vdMS1OfhbPcY/NuKY0nAlLDzxkQmH&#10;f2WkPkrq/40hBz61osPdkTW5gRJjOmLitBCP5E8o6w4gcV0Uyw0XYWani4O9Ke52Vrg4mOPtYo+/&#10;pysRYX6E+HqQn5ZMy65GWqo6yctYR3CgG8Ehbvh6ScXg7YK7u8hjVw+ZurBOto/0j1O3s56QAA/C&#10;RELv3LyVC8ev8fzBGwb2dxMQJzI8xRWXQDvsva1EDbji7m/P4cPvG6wmLtfLD7KW0tpQbt0flRr0&#10;DfVHvdhxzIQdo04krHchONEJ11A7fBN9yKqy5ugra0bvpghLR1PcLmw+7MbV++9l+s2b14hODyOn&#10;MZgNQ65ktdqTsceWzHoPEjfbUTboQN3xaJrPZnDp9iE6xyqoHsjU/PqK/UkB07jSsPkDACsuNiYA&#10;fvT0FcoHyoqEaSt3ddA/OEpv/2EOHBxnw8Z6ktdsZXf9AYl9Z3qPiT188Ignj5+oA9eNH9a85vgP&#10;A3jmfWXZ9FLi5+kZJpp9CeNdnv7Z+cz1yeysa9ZpKk0lPFJeSLly6z71g4ep7Ozn5IUPW6WV6cx+&#10;YnOM3IzQsdFBx1YHK2FO+yBbopIjuXzpHDu2b8LV1Y3IuBgS1sSTnJ7N+jV7Gew4pzaofPXVU4JC&#10;fNi2bSvnLg9JTGiKqbCsZ5QHVsHLsAxZgI79QhYZzidipSf+sfZ8of1HFhp/iqWHmcTF+nyx6Pck&#10;f76Yxn+/mD1/tZje3+hx6CN9xj4y5OjvTFQQH/uDGYd/IwD+jQBYYeMvbGi1sicuyQUHf6UDyVwS&#10;Kr8kdc8CnKIN0bFehpmzPs2tbZw9cY6aygqKsovJW5tFaLAHIWHe+Pp5ULu9lhePX4tc+4aujiaC&#10;opzwCLXGJ8KaTZs2MnbouPrZlsqKraosVtJ1dtYycmpmdEex6afHefjqOillfgSsEQke6UNAlD82&#10;7qa4ellLIV/Nlelheg5toGk0URjQifL6DFr6cpi4sZWa47ZUHLNkx1Fb4krsiVzrSnCChDIR/mRv&#10;8+HUV248+3pUHSa2ct9Kdo6FM3ipfObs8lt+95rSumRWlAZRJBVY/j4n1u61JqtJQqNKK9bvc6BS&#10;5Pm2EQfO3+7n4ZPbbOmM4dSNA1IIRIvPFJwfg0Lz6OZ9gVHXi507eV6VwMpXBYtLdlMpDNzVc1Du&#10;dS/9B0cp2rCH1RkV1NQPqH3EZ+3Vy1cSstxVe7CNHRqTc2vOq+ps9ZyS6ANXzq+OICLblN5Z6uOk&#10;mXz+OK//df3/WF7eMan4u/uruJjy2O28VFg37t/n5OVr7Gjp5Mlsn/zZfSXp69dvmKPjoI2Bkx7G&#10;rsbYBdjhFOqIS7A9AWHO+Af64Ojujk+IH1n5BRweOMZ3Ip8Uu3Z7P6Mnm4gMjaGhpplrk8cJT7ER&#10;6bwQrzhhkTgj7KIWYei6gEUGi/jDko/59Ze/xssnmMz161hkPJ/llksxEtlrpPslbYvM2a++J6zF&#10;oY8NmPjYWAXwrCvPgpWeWAO/M+bgPHvaLZ3x9TVC23QhuuafEV48lzUN87EKWoi+gy6Wrobs6+rS&#10;3KAZUyTc5k0FuLpZEOjno45DrD7vVvUJXL56lph19vit1mNjbbK6TrHZrn3ffPtWWKaJzdtzOHpi&#10;gIMnKqkZc6NqMJK0Ik/qm0o4PjHIyGALWzeuZE91Nm0N+XS05dHfvYU9rXkklTrRNbKbqalLbO1y&#10;peaMNRXHrclpsSA8U3EHkejOhK7wJyk7lN19kbz5RtNRY/rhOSoPB9F1Kk0qFE1c/vLNPbaOBLNm&#10;pz9rNseTszdKWNiRrBY7cmRa0G3NrhM+7DzqzKkpzadIz1wdZvO+OK7dmenNpRSKD4ChxlcCoB+C&#10;SnMjb16Z5Njh48IUbyVUqFYlc0v7fvY0dNLS1kdmzg6iYoop39H57jGSckwlXnuiNGTJrR4eGHk3&#10;gPt7MCrpPvAPgSp2/+5dtWvvbF41+/y35Eq+P5z/sf84rcaV4vcDl+1KRfXixQvuS9iwq3MfW1va&#10;GTt7Xra/31eZVR7LCQMbYuCih51IP+cQR0w9lO/hWmBhY02I9yqaO9pZnZdI7qZ0Jqcvc6BrD4Mj&#10;NdQfWCUFuIne9sO8FEl1cKSbhExXItdZEJxhgkeSHk5xS9B2/BTvcG/cgz35+09+RtzKOLJL0vhc&#10;/48YOuvIuaxYJkBe72TPmUU2DAtID4t8PirMqwB3QgA7/rEAWPyggHpAGV52sTPd5u44Wi9F10oA&#10;azEPa//PSd+rjVuCDtqWuiw2WoqHjwv3788M5DaD5FuTU7S0tFKaV0j/vi61c8LE8Bi1O7dJLX+N&#10;KzdOklLiSfQ6ka4TUgHIft9++w33713nwP5qqnalsXXLKnZXpVNfs5ampkzamnPY11TAgbZy+ttK&#10;GNy3geHeTRzsFt+3hd7mElmu5trFY6SkRZKQFiLHu8/V6SE2j+izfcKGtbXOxG+wJDLXUe6hq8TD&#10;HsSnxRC+yovKvUXyg2piwKbxVew6EszLrx6oQ8y27a8jdYcvBfsCKGqJJ3N7Ntk1a8ht8SG/y1Zk&#10;tZ2wuzs7T8r9vf1+NJLu0e2MntO8oPCuUMwAQ5HOauvnzHqNKwk0bHjq2Ek1ps1dX0Fj837auwao&#10;rWunrq6N9UXVxMRvoGxbl+RZU/GphVbs1QvNE40jQ6Nqpw7FFEmsYTFZ+IHPqgBZkN2VYYTu333/&#10;hYf3YPgv5f97zjGb53+6vwPsT7r8E3vx8iua5V7VDQyxa99+7jyYfTY845JsjoG7AbaBytf6rLHy&#10;NhcWdiFlbR61FfsY3nuA0yOjnDx3iY59HVQ0rKVodzhJqxPp6m6RGzqtHu+rN4/YtrOc2uYtJK43&#10;wz7m97jGLxZJaYi2w2fChnrErAjF2H45wavccAozxT7EXNh5GX9Y9BuCo8NFituxe7k+Fz635sSn&#10;Zhz/xFyVzgoTj31kzBGRzsoAeUOfWnJkmSsD5t64ilTWtp6Hie0idCw/YcVOLXxWG/LJwkV8sXSR&#10;AHs5uTkpah4Ve/r4PkN9Ddy4fFSk9WHa6it489UrpqeuUbkph6qydM6fGBJg76R6p8TI9XkcFoAc&#10;7qult7VcQFpEf3uZgHEb+zvKaKlZz56KHDobCuhtKaRHQNzdvJ6+1iJ1uVem+9s3qOAe2reVp4+u&#10;SEzcxaqMcDZV5PP4+S06T6zgyt1Bhk+3Eb9Tn7B8G8IyhIEzHNVPnqwuXEFoqgubdxUIIJ5zfrqP&#10;LfvdefpqiulbU8Rl+BOU7kV8mTf5rcFk1USztamesr3bBdSebDxsy9ZxV4mzHbj+4P1jp4dPbnHs&#10;Qr9aCD4sWEqBVED6ndIA9aP1s69UXjh/mYtXbpKTt4PNW+upre9gy7Z6Wtt62LxlD+GxJWzY0sHT&#10;Jy/Uxj+1VIopAFZat09LWHP+gwHcNYCUhR+58ijpW6VLqJxb6dJ5Q2kElPn/awA860peZqez8x8u&#10;/2P+D6dX5fAHPvvoTbGHT58xfOEiOzp6KGvqYP/x4yjjp2l+M41SmmPiqQwna6V+w9bG1wp3ib1O&#10;XrwjBVtu4FfPSI0NYXT4EN++ek1dexEZ1d7EpYQzde2OesIXL+/Q3lNJZsEKBseaic5wwTTgD9iG&#10;fYHPSj3c4pbinaBFkzB3bLo/WhaLWWS0ECsvY5xDLTCxM2bHzhps3YzZmJrI8WX2XF1gz6nPLYSF&#10;TYR9FQCbcERArIxueXiuHePaHhwy88HdUhjedh7GdovQMvuCqLIlhK4T6W5rSlS4GzlZkWzdkMSl&#10;00NM3zzL4f5aWndn01mfI2ArpKMunyMHdjDUs0mAWS7rimivz6dzT4FM19Mu29tqc+hqFIC2lrCv&#10;uZCuvQUCyEL27S2kZXc+LbV5sryeHgFub4uAt6VIAFwsQFbAXECPAmZZPti9nTtTxyUOPENrx05S&#10;cyPZXJXDy5eaZ6KPnk5R1OnCqu0OhKQ7ES4Aztm4lszyTOLW+hO/Thh26zqu37rC4JlNPHx2Te1j&#10;vCI7DJ9UJ3xT3AjJciGrIZCd3ZV0jp6l83SnMLyzSGwX6sbjhLVnn79qCskjqdDUDhPyO773Pydr&#10;lWXNfhOHz7Bzxz6y1lWwbUcdu/e0s2VLLSMj41TXtBIaXUrBhlbu3H2iAfDMfkp3TJVJ7zxk4ojm&#10;k6j/EICV9UqL++z+9+7cU+NqpeBqxtT6L+3v8/K/y2fur2oyq+b3zx5Ps17BkppW9r15bYp7t+9w&#10;89Ztjl84x7nLV7hwZYqangFu3NaQprKfUhnOcY1wxj7UWmJfKQTxnjgE27G5cqua5uu3rykoTSEi&#10;0p4rZ8/SPVhHymZP/OIc2NfaJSnecvnGCPGZ/qzfkszaDd5YeS7H0c+Wwh0p+CZriS8QWfsJq/IC&#10;2Lg3CX3HRZi52KBlqi2x6xKCojxZuSYGRy9zfOU8m7T1ubbQQQXwxO8FvL8zYvRjQ5kac1jY9/B8&#10;e8Z1PRgx98VfJLSe0wIM7RUG/pzgwnmszDame08u/S0F9DXlCUjXCggzZgBWJFNhRvG2mnW012az&#10;v209+xpzBbR5dDWsF5eYdY8C3DwNiIWFO+pz6RbA7turHEP2l+PsV0C6N1+mCmAL5DiFwrbisqzI&#10;6B5Jp6RXwNzfLrK6e5tUIse4O3WC2zdOUFlTSlp2DM+eaB5nffvNW6oHYyjudBUV48LWqnzu3r1N&#10;blkGMWt9iV3rQeQaV9KLYzh2dkRq6q+FJb8hf3M6/qtdCEx3FyaWNAUu9I7t4ei5axy5NEX76RK2&#10;HXal/7T8plJA1MIyC1Bl+UcNVX/y/Peda7YrbKr0xKrZ2cHG8r3sbuyVOLhJlMUJbiiPtZr78QvM&#10;IyO3Xn3xXzXZTTGlR9Y9CR2UxsCD/aMzMl05tnI+SfAjfx+Law6gPEpSGs8U0zSw/Zd0OYkylT/V&#10;1Pxopv+wK/t8L2rjtTqovXLNqgD5wXF/lF6mMyKFt6+/Zm9dJ51tnWqL9KNHj7lw4zpnrl6ipq+P&#10;vuNjvH07y8Iiob1jfcjYuIHOwcOEpgTik+hIweY89WCT168QmRxK+BpvMoviKK5KY12NH+VtydQ3&#10;baWjczMdA7sIXe1G0CoPLH2WoC+SeUVqNHfuTJOQZ4fHirlE5Rmw3O5TjNwXYegmjBzjRVBcOPOX&#10;LsTEQQcLkdJWHrq4eNvRXiJx4zxzkc6GjP9BGPgPxoz+TgAsbDz2uQ1jEv8eM/ThkKk3oTZaGDnN&#10;x9BuoVQK8wgtXEZ0ohntu9fSUp1GZ906AWqGMO46AVOuADNLne7bq4BSmLghR9hRI3+7GgTEsty5&#10;J1u2Zck+kl68q1EYVtLvb1NksQJIpQJQGDdfXe5qlPhXjtkrywqI+xUgiyvp+tuKOSDgVQB8qHen&#10;MPAJ7tw6waN75zh54iDrshMYnxhS77XCNO2jOTSPpVEjFcz0lOYtnJEjQySJkkhZH8kaAW9iTgDr&#10;N6aoA/ApVtu8nZA1UqmmOBOQ5kJUjjt3H1xXx2MeO3ON0asX2HsymcFz5TM/usKwf64gadj3HWh+&#10;4DP7KmCTAx05dIwLl6c5euIKQwdPcH3yvprkweMX7KzopLCkmeMnNYPaacZ7Vgry90xL7KscYuTg&#10;KR7NDJnz/vg/9h/GwcooKXeElRRTwP2uIvoHXXOsWYk6638u3Q+XNedQv36pzMvqP03/Y1cSwamT&#10;l2lqOqBWdoqp9005hkx+Kg/qspjSbbauuk1Ur+ZNMeVbXgeGTzJ0boKGg91s7Wrj0vRszzQBsEOo&#10;OWuKVrN593aS1q/AZ4U9qcUim4+10tlfj0uYGx7xzkRmexCUYUtsoStrtgWzbruwZpA2QSm2uEda&#10;UNNUSfzqYEzcF4pcruXa5fMkrnNTv3RvG6wt4F0ubLkYfefFArrleAUFUFfbQURSABbuS9WukP0i&#10;EZSRQLbpm3P4D4Yc/r2RAFdYWHxc5PP4l3ZMLHPjpLE/wybeRNnpYuQwHxP7hdh4L8I7WZuwKOMZ&#10;AK+ho3atOt+xZ52AM1sFWrew8r6mXAFgngAwX4C2XqRungpIZZu6XdJ1NQrA9yjgVJYF6AJWxWfT&#10;aSqC95VCj2zrlxBDqRCUeYWNh/aVinQuk/kShvsquHvrpFSKR5mePMGtm+fo7m5i69Z8Kdyalv0n&#10;T6XGfvtKZO3Mryn24tlTiZcLSS2IkXg4luT8SNJkvueApkV5/LgoIJHRQWsUBnYjbK0bnQc0j7mU&#10;xwynhQX7zzVx7mabuk5TYJSpZv4fB8FsWil0Anw1vdj1q5NcuXaL6dsPeSXx8mtZ/VaSv5ZS/ujx&#10;c04LeHdsa+fq1Wnu37/PzSuX1d5jyksQbwXMpwX4F88qHVvEfuJcGlficeWj4LIg88r09tQt9f1k&#10;9THUzLr3+/+544jPmAJCDRD/nH9wHLHTZ5QKalzUqIb11MpPuQ+SVgPCH7tmv7HxS9TtHeLlzBOM&#10;2WPOnl+TB806jWuSKe/d1+5s4eiYpiuvcp0P7j7lqkjq9rEhNrY00DE2wOs3mophjpW3BY4hlnjE&#10;2ROZFYDfSkf1UyFRUpvHpodJDGuFeaAW7glWAmB7InKdpKDY4p9uhVu8LjHrXSXWtSAs1YW0whhs&#10;PJfR09PKjSvnCIyxw8BJWFcAu8xyHtrW89GyWcZnWn/E0t5ClQgZ62MxcVuElZMuD+484PyVo8Qu&#10;X07HJ4YM/1750qGBBsR/MGV8ngbACgMPG3oQby0AdlqIpdMS7AOX4Bq7mKBIXRW4rTXpGhDvzhCp&#10;LMsio7sFuLM+C96eZgV8CnA1oN7fpshhiV9lWQFwl8hrFaAq44osF4AqQP0QyErloIBbZWDZpvhA&#10;R6lMi9WpAuADneVMCXivXZ6Q+OYc0zdOc+3KWRqqN/Hg3kxL+azN/rjKVKxjXwOrMsNYsS6U5LwI&#10;VmVHkLchjfsP70sN/4Lc8gxic4KIyfUXBvamuun9CB7fCINdm57i6ew7w7OFZaaw/eMAnnH5mzWl&#10;K+XDh09EIk9zV/nEi6x7I4dRXKmKXopsPHHiKsVFDcLMD3j49A23pu7z8MkbteX8pTDprcl7jA1r&#10;4uAfnktZfr9OAbAmTtdk4OH9B+9eeleBIOs/BPj765EE4irIZPHBnbtcv3hZw6TqNs3x35/vQ1fW&#10;KzNw8MhZOnvHNHmQ1ep5FJd5DQg/dGU/ZaUAeOIC9c1DvPoHAKwc590+ios9e/IVVRXNHJvQfMlC&#10;MaWt4/jZU4xeukZ5Yy31Q12cFgJQbI6hrQ72/o7ErosjcJU3AUnuBKY6q62fk1M3aOlpkjgrl3XF&#10;8cLMSaRvjsE1Xp/QdbbijrjEWOId60LwakdW77AltdSZ4aF+mtp24hflIvJWCz3LpezZ00BCchQf&#10;LfwdAeFhhAR409XZQUp2FJZuy9Wxtg4d3k/BznQiTI3I/ruFnFxkw+kvzDUSWgA8+oU1RxY6cnCx&#10;I71L7VhpZYCxVBDmjgvxTNTFIXIB3uFLaa1OlTh4ncSo4k2KC0s2ZQtQFbAKIGV+X5PCqvn0zLCu&#10;hpHz6O8oYKCrUAW2wr4KkDVAVwAv7CpTlWlnGFnxWYAf6FDiXQXAxexvKVZjbTUGFim9v7WES+cO&#10;cv3KcalRL6p+/dJxrpw7wuOZxwOaH1V8Nr7T/KYitydo72hlW+Vm0vJWkJafwJrcRNq6NI+Fevpb&#10;ic0S8K7zEhD7UNu6RV2vFioxpVVZ+frhnxS0f6rLnyKBnz5+yu1bd3j+9Dl37j5k6s5Dzly4yXM5&#10;/ks5/ksp4wq0FEAfPHSW9bm1kuYx95+85e7j11y//ZRHAvznz1+qXyscFumtmpxDAz7lfMqyZp3i&#10;ioR+92V/sSePH3Py6Lj6cbpZEPx5AMu6GSAeGRmjp3tAvb+zQHyf7sc+s03swPApOvtGNWGFup+c&#10;Qz2ucm7N+WfTqjYzP3z4nArg1/8IgGePNbvf08dfsUsY+OTJk+qyYlOTkzy8d4/b957QNXqYkvpK&#10;9g738OTlM+YsNZuPf1QgzZ2t1O9p5uDRQVYWRUltH0thscjIrnbu3rnN4MEOMjcqNb2vSFULgjNd&#10;qO3rEHYY5PKlSZr6dxCeY0p1Wxn9I514xJrhGWeDrZ8xupaLqNhRTlNLIx99+huRVjt4+fA5g4PD&#10;+Ee74uZtQ9KqGOw9DPCIsCTC3Ijo//AFrX8w4oaWMye+sGDsj2YMKx8Ln2vLvi+t2PuFKSnmhiKf&#10;F+PgvwTvVUuxCfoCr/DF7N25kvZdqSJv0+lrFwC2K8AU4HUIS8q0t1UBnAJmhVUFvIo35whTCgg7&#10;FQALy0ravlYB+AwrK1MNkGdZWmnMEvmtgl9hYw2wD3SIKwAW4PY1F6mt0krD1oH2DVy9MMyVS2Mi&#10;o08wdeOUqJSjAuhjUuvOfIxM+SGVQqza9yI1RT7K3HOJo06dvsDk5F12VFRQvKGAvKIsNm3dICrm&#10;DRevnCEpN5j4PD9ic/2o2ivxrlIglJ2VY85OZ/ydFFbjMsUlwZ9z+VMY79kT5VtRr9QeVXckjj17&#10;7ipPX33N6MhJLly9yzNJd0909PlLN7h1+x69fRNkpO/gxq0HPHnxjRS+59wUAF+7fltA/Fg97qH+&#10;Uc6dOivzmvxo8jSbT835lXXKMETqstj01CQNdbvfNWa9y+c711QE74A1C+DRE3QPjGkWZfX79Mr8&#10;j31mm9iBQ6fp6h+TY34AYPX4yry4rHv+8oWEKpfkOl/KZmWlUoGdp7ZpUFWZqinr5Zg/CeCZecWe&#10;PHwlAG7lzKkZAMt6pX1E+YDA2QsX6T91hIqevWzramHs+kXmWHiYCQOa4+hnTXJONBlF8fhFe7Jv&#10;qI+KPdsltjTAO9KeoBXe2Aeb45voiFeivUhrawq3r1fjmmcvH7Jt30pKdiVyd/oJZVX5woZ6OEca&#10;YeGhq7Kwqb0eHgHu+AYF4uXkyZWzl+ns6cAr0AGfABda2xtx9jaVvOix0kvk8V9+ybq/nsfBz4R5&#10;/ygx8GcWDP7RlL5PLGj+owl1nxixysQAa89FBKxehtfKRdiGzMcjdKEK4N6GTHoV9m1eJ0DLFgDl&#10;M9i5niEB56F9hbKsAfUBBdSyradFA2CFfTWuYWKllfpAh9LCrMS2CnhlWeLbwU5FHiuSWZHUCqA1&#10;6Qa7iiXeLedQ98YZ5tUAeH9biQrg6ckz3Lx2TKT0uPgxYeUxAfMZTYw1Y2+F0S7feMyRkzcZHD0n&#10;BbZbfZNp944GKrdWU7Wjmt3VNVRu3yoy/KpagPI3ZbC6NIZVxRGU7criq69mXgOdLWhKAZmZfw9g&#10;Zd1PuPxpXCSsFB5FpqsFVlknpnQrvTF5h3uPX3FRKu+TF6c5JYVrsO+gxG4neCwxcGNLP6kZm7ly&#10;854wxTfq+FjT91/y4MFTtU/0Cynsrbvr6WnVxPLvAScLs+dSXNZ92BJ9Z/o2NXWN3LqrPOqc/eaw&#10;xmevaxYY765HTAFwz4FRFSyzx9W4LMrkHSBVn9kmNjh8WoA/oblfyipZr55HnVeTcEdi/PqhHnrP&#10;HWXy8QNRGM+E2Mapaz7EtzNDEv0kgD/0mfM9fvCCyp2dnDt/WV1WzyGbbl67og68f/bmVWoPdrG9&#10;R8hW5ueYuBnhEupGdFoSVp6WWLgb4RpkJaxmhE+0A14x9upX6B1CzLANNMY1wg6vBCcC13hgH2pG&#10;QloY+eVrCVvrTtRaT6H+YxRsy8ApSp/gDGdSChMwsNbG1MlQ/XrDgYP72bWxjsnLk+TkrsLCXhcr&#10;R30sHLRw8jbG3seUaHtbVv7NXFL+ej6Vv9Lh1HwbJj4zZ//HRrR/ZMTu3+pS/Xsj1lkZqeANyRIG&#10;Tl6IXcg8PEMX01aTqgK4T4DbLwzcL9OBthwGO/IY6sxXAXxQAHpwBtADAuT9bQLOGQAP7isQFxDv&#10;E+YURla8T7b1SRplfqizkEOS7pByDEmnsLXiyr4HZNvB7lK1AetAR8kMgDVy+uLpAWHd4wLYk1y5&#10;MCE/yikunB3nysVxrl89yzfyS95/+JL29gk2b91HWmoxySsySQhbRVpcOpkrMlifXsD6jBLWry2j&#10;KHsTVZXtHB4/LxK7nU2VJeRtTaeioUhTuJXfXikXSiGQQveuYP4ZV4CpFCRFciv7KfHiS2FclVXk&#10;T1OIv1dZ5frNu9y685Q7whjXpNBtKMtn6OAADx694MnzV2yXfKUIgC8J4z4QBr5+8xGPnyr9zr+S&#10;vL1VhyLq7GrjwKDSJ1vJo/xTpsqsMO5Xb15IfjSV2veCAQU0it29fYeduxs4dvkcDx5/oFxmXANg&#10;8dljKi52ZOwUPQMCYPU8M+vFFeAqi38OwAcOCfAHj2rOr6xS93kPRMUeiKzf3LybrmOHmJSKpbdX&#10;6fS0n+qWIbkfj9X8qKbso5xP8Zn93/nM+R6JUtlZ3U3rgWG5t5rrU+JvZYDBe7dvsO9AJ1kbStm6&#10;r5l95yaYY+ZugradLqFJcUL7I+ys2UhIii3hmY64RVrgEWWNlQDX0tcI+yBzXMKtJd60F3B6YRdm&#10;hnusrcReQfgkOeMR50B4qjsRmV6Er/MkRGS2R5QTumY6mDgYCRNr4xvozqlRTe2yriAShwBdbDx1&#10;0DKdi52HnjCqHr6meiT93QJS/nYxKX8xl8OL7BgTBu78jR5N4rs+0qNKwJzjYkzAusX4rllAQNoy&#10;HCUGdg2dR1N1En2NwsDCvgcUlm3LZaA9R0ArLNyRKwAU4CpSWVhYmR+Q7UqafllWwDv0zhUwFgng&#10;hW3bRVIrx5H9lOVhAfeh7kKGZbuSbrivhIM9xQx1F3OoZ4Oct1jtmaV0GOluLJZKJY8zEz0C3CMq&#10;YJWOJZcFxMfHD3Hs8EGOHz3CweFxtu3sIHVlCRH+iYR4RBDhE0liWCIZ8WtYvzqHHcXbqd+2hz07&#10;9lJZVsu6VUWsSSqkdH0lu6uaqKqr5ciE5pMrs4VCsXfsNOPvCumMK+tmG3jGjgxz7epViTO/VhvB&#10;1P2VQqfsJ8mVGPjKtTtM330qrPqCy3dfsmVXNSPHjvLw4TOePXtNUXE9qZnbOHvlFg+ef8u1m495&#10;9ERTGSjHUt4n7xscoWXfDIDFXrx6xMXbcu4nh+k/W8n49Samnp8VhfdUfT9YsTu377KtppGG/m5O&#10;3BhV86MB1qy/B9i76xM7PH6K7sEjsqy5hnfblEV1+UPXrFds/9Bx9g2MC4qUhJptPwbwvQcPOHnh&#10;NN+IWrlx5Qo1exuo7jpI6e52Ok8c5oiEOLcfKq9TzrDxzHHUY80cZ/a3un/nGTsqm6hsbaBhuJ7r&#10;05qWeiV0mTg6IAR5hN2N+9kzepDaI/uY4xrujJny5ky4AxtrsugYqVVfbPeJNyV4pa0wryFGHlqY&#10;exlgG2CC7wonAaUz6cVr8BfQKgC2DBLghRjjFmWFW4yZgMkB3yQ76hubyM4vYN7yuQJiPWFiQxbp&#10;LKGkWPn4831SJW6z811OUnIMZeXr0bf4EjsfE7wsDUj4+WKS/uN8IiUWXvN3C+n4WJ/2X+vR8Gsd&#10;aj42YMsvtWlJz2LXvjyCMrWJLF2Oe8IS3IO1RJql0duYIRJ6rchYkc8q++aqroD4YNd61RXwKkys&#10;TAcF6APC0AqAFVZV1ivgPNxbwmEBpsLWA6oML2Ckp4QRAero/g1qmkM94r0CXtn3gJJO5HW30ulD&#10;YuB9DQVSoSgt2iWcOtEnPsIJAe1xAdmpY8NcOnOM/n3d1IssXBGXgrdjIO42PjiZu+Nq5Ym3nR/B&#10;7mFE+EaSEJLA2sR0ijMK2JK/SZRMJQ3b66kT35Czg3XJZWSnb1El9+PHmrdXbk/e5NKFH45D9UMA&#10;y4ZZF1PA1d7dy6kz56RgaQqVsu5dwRZ7/uyFyr7T954yde8ZlycfC6hqGRo7KvHtC1VCp2dUsCa7&#10;gjMC4HuP3nD1+iMB8Ox75ZrJ/oOjNO3rV+efPHtE15F6Cvaso3qoiD1jpTSP72DnQAHdxxu4c0/T&#10;A0kZL2zjriYJE3bSeXo3t5/eeacQlIEOlKla2by7Ps3JDo0ep2vwsGyQZWXVu+0zq5T93/nMNrH+&#10;g8LAIqHVZWWVTH8AYEk/2yHl9euXjJ8dZeDsKba19VNcLSx5/ih9107SMjbCsIBcAbKicFSbPZaS&#10;B5kqdnf6KVslTNrauJOsxpXk1q1mQo6hKKozZyQfYiMnrtMolWxl7x7mGDsaimw2xybAEv9URwLT&#10;7QhKtydwtSUuESZslDhr1549xKVHY+qpj42fMeFJ4YydPkpoqqsqo5Xv9jiHWQkzW+G90hrnWCMi&#10;cu0ZO97Pg/sPhFV2oGOqIxJam6VG2uhb6uET5oa1hwX2rubqN3Ae37uHm5sV1l7W+NtbEPu381j5&#10;F/OIFRnt+5tFVHxqRNuvBMC/1afmdwaU/0qL4zWaUUOuTZ1mr/zQq7N8OScF7/LZA7TsWklfc6aA&#10;U0A5A17VZXm4W5HPIvk+ALEKZPGBGQArMlsB57AA9UhfqXiJsKoCTtkm60YEsIdlnZJmsEtplc4X&#10;wOYJ4yodQHLoqM2lqy6fzrpCGivzqSoX9iwrZs/OKmq27KB2WxUN1XX0dfawa8cuVkSvwsbEEVsT&#10;F9XtTV1wtfbCyyEAf9dQAtxCifSLYXXMGmHjdArW5FK8dj3l2aXUbqpi77ZaqsuqKMvbzuqEQjYV&#10;1TA2coqTJ85z4vhMa+9MAdS4Mv9BwZVVioR+8fwFe7t6uCCxtWJ/UrAloTKo3eT0Pa5em+bm3Sfc&#10;uPuM8up69h8RAD94xu27D4lJLGBN1nZOX77FfQHwlWsPRULPxOXK6eVczV39NPdqvtagDBq/vXUL&#10;K8vT2bG/mM7z29jSWsK67aspqF/N4Mlupp6cpWd0L1t2NwuIa6jo28yhy01SIc08VpI8zgLrpwCs&#10;dFbSbJQV77a/3+cH16mukEpm8JgohX8YwOp6savXL1PTV0vdUIcQy0EKdzbRduwwHccPs1dUVvvx&#10;UfadGBXlcJX7z57NnkJzbMXF7t15wo6KWrbU7GDljmDS60Ko7q5gWAD7/Xca4J+V+Hh9yVZysrKV&#10;rpROOITa4ijsGZzugu8qG2xCdfCKs2XtujyePXjJ29ffcenqRfxjXXEOtRRpbUNomjfucXYCam0a&#10;musoq8zFNlxXXA/7SImj402kYliEv58rhcU5eIS486X2PJaZLsXEyQBTFyPik+NZn5VD1cYN6k0Y&#10;HNiPuZtUJLYWRP/VF6z6y/kk/NVc/D5fTvJcA+p+pUu9sPCu3xmyWVj48NZa3ijDwb58y7VLp2ho&#10;XM/YmS76ejcK+2apAJ4FriKhFTArTDqsxK+KFBYADwtgD+1bL65MNXL4oMxrZLaGmTXbJCZWGrza&#10;RJILE6vgl/VK7Nvbmv+uR5bSKq30vlJfbNhbwu5NOZSuXUPWilTWRCeRmZhGSfp6StOL2Fa4VQC3&#10;kaSoVOxMnbEwsMfcwAEzfQeZOmJh7IStmRv25h642frjbheAu30gIV5RrAhdQfaqLGHjQsqySqgV&#10;Nq4XIDdX7KFGGVg9tZz0VWVsLNvLIYnj3tlsYZl15U9K0sMHD9XX9RQQd/QNcOr8Tw1tqibm6fOX&#10;aiFSRmY5fuEqRy9Nsr6yno6hMS5fusKly5MEhWXMAHhaYuJvuDH5hKlbTzRsJYdRjtO5f5jq1m5e&#10;v5GK4+vHbGouJHVLBlWDhfRc2cyGvTnsPriZtrMbaDmRx+iDbDqObmOjSMxGiQVLa+V3ur6Bey8O&#10;S75f/xDAMyGDmmex4bETP8nAqiJRph+se+di+weEQYeOapaVVTPbZs/zHvTisnz3wV3GThylqqWf&#10;Qsln19lxei+epFVCpPaRQ9Qe6KX9zBhHp29yauoGj19olNKs3Z66z9Ydu9lWvYP2oTaKyjeQn1tE&#10;Yf4GdkmlX11eSfbqPJKT1pKask4ZUscDrwQXnCXetQoQGRprgbH3EnJK1vLNV9/wQvT9rcvXVNrP&#10;K0nD3EcX+2BjvBPtsA0yxsbfCM8oO8IyPITB7dWB5BwEwJ5J1jhEGVBds4XmhnpM7Q1ZaroAA4dl&#10;mLuaYGInIE2KZnhwP1nJydy8cp262jrcQ73xsDYj6j99SepfLWSFSOjIhfoELNKnXGR0i8S+u8Q3&#10;Ku8M12iegyo38uixThKzLInJMqRhb5LEtXkC4kz6W7NmwCuxr0jkgwI4DYCFYWWqAbDGh2diWlUW&#10;zzDwrJQeERmtMO4hmSrbFPl8pE+JdQvpUnpjCYD7O4qEoUtlWWRzlTBkRhJxfoEkBISyOjKB/OR1&#10;lGYVszm/nA2ZxRSlF7ImPg1vB3+sDAWwAl4TPXt0l1mjtdQGrSUyXWLD0oWWqi9fYouxnjN2Fl64&#10;2gUR5BVDckwamSuzKcksYteGCvZuraF1Z71I6wZKBECrYnLJWLORQ0Mn3sWz7wqouALYZ8+fq31u&#10;Z62r/yAnzs5+D2o2rWZeKfA3p+5w5uwlJsZPcvLMJRXERdV7VABfuHiZk6cv4+ufTJqc/9SlWwLg&#10;r5mS2O7qjUfckn1n7cDIGNsaOtXGrau3T5JfncT6XUW0HKul5kgZWw+UsrWvmJJWqQQb19B9KYv6&#10;QxvZIMqlabSVkm3rqezIZt/JQp68vKUCaBZYPwawysADAmBlWVk1c12zAFbbmWbWvXOx/f3jAmCJ&#10;gdWDfrCfsqgu/8hnrKH9EPkVDWzZV8m+ywMC4H7uPLpH8/Aw26XyGbp+nj4Bdt/ZCS4LmF8rbw+J&#10;Xbs0RdnGCsaPHefrr76lrGSnhCNryUhfR+32Og50DUkIupmVKen4eEYxx8JdD1uJO609DbHy1cE7&#10;yR6bYEOJYS3Z3baOrtYaGnZV8+LlA1ZlxaDvooWVnwEhqS5qy7SFt5HIaAtcok2xDzNQZbRnkjkO&#10;EYa4hBsSGmtPS+ceEtKi0LFawFLLeXiFudLb24eehQFRK6J5K5lvbdzDkiVLsfJwwtPXnfCfLyDz&#10;LxeR/BdfkrDEGD9tI1Z+vIzGP5hQrQD4N3oMFmm+nqfYhTvdJJXaSeyuT23tCrVhqrtxrbDwOgGx&#10;AFiYVAGv4gr7DrWvZ2SfSGFhXSWePazI4p5CcU3cOwtixRXwjkhBGulXXLbJPqO9IqsFxL3NOfQo&#10;faqVzhxN+bTuyhZ5nElxZjLRPkHE+IYRHxBBSmQimQlplOdsoKJkOxuENfNSc1kVsZJgtyD8XQJE&#10;Qjup7Ku73AotAfGSRZYsmGvG4vkWaC+1xUDXCRNDVyxMPbE09cZK3ME6kADPOFZEpZObWkBF0Vb2&#10;bqmhvbJR2HgvlaU1pCUVkibxcW/3CM+ezgxVKqVPGThN/XSKgHi2fCrWMzDMiTM//SlQpcArb8Yc&#10;O3mW0YmTTBw9w8TJCwLgOloOjHD+4lVGxk/h7bOCNeu2c+L8pPoceOr2U27eesY1kd3qG0Zi/SOj&#10;VLX18PL1G+4/vEvJ7hy6zrcycq+dcrnHUVlRxK9NZEVuMqtKUknbvJKyelEV9Q3saNnE1toMaro2&#10;USmK6NnLmX7VynWoPgNOBcRiB1UAK41YykZZMQtExZW0H6x752J9/aMcGBIJPXuDlPSKK4uKK/NK&#10;C7W6j2xX0oi17Bsmb0c9ebvXUrwnlaPnx9SGu5aREbb2tNM0McKAqMYuCUWbJw4xcO4o957ck5Dn&#10;NOVbq+jYPySV3pRcczSh61worC7i2rTmqxYPHj1i9MgZ4kJzmOO9yk5kswPOIeY4hhgRmOGIS5Qp&#10;TgJI35U2OAaaY+ttSXSK8n1aYQh3I4xc9SStBbaBpph4iGQONsUr3hK7ED2cIgxwizdg1fpISres&#10;xzPIhi+Wf4SxMK+Vhz669ovRtlzI6TOniE6IxCvQiUsS9B8a6OeP8z5niakBTgEe+C7VZ9V/nEu6&#10;yOhVy0zx1zcl4BcLBLi6VP/OmK0fGbLNMYAH08pYSd9z6OIW+cFtcZeKY2tZvCqVVfAqz4BbsgS0&#10;GvCqrDsjoRXQzvqRHgGkgFIBqxLvKtMfsHGvAFvAe6S/lFGJiQ8LmNtbkuntWqd5bizs27o7k+3F&#10;KyhIjyfYxRNfOzdCXPxJCIxmZUQCqSKhc1ZlUppZKPFrgcSyq0kMjiYpNJY4/3B87DxwtnTDQkBs&#10;qGWDgY4d+lp2KngV11mmzNsIwO0xNXRXwetsH4abUwR+HrFEB68iI3GdVA5lVJdW0LB5l4C4QWLu&#10;PWSmbCAjpUzUUB/XJC5VYlAFuLOFdbZAKtZ/8DDHz2i66r0rmDOFUxnW9tKVOxw9cY6jJ89z9sI1&#10;zl2+ScmuPTT2DXHl0jW6e4ZwcY8hJWOrVAQ3ePTiW67deMjU9FPuS4w8e6KBIxPsaNqnSvK7dx5Q&#10;2b2Vpgub2T1WQK6AMz4niZT8dFFWq1i9OZ3srasp372J9RWNHL7cRf/pHLZLBXrt7rCmAUsO++13&#10;mrd/NLG7skJzrsGRY3QcUCS0Jt2Pr/sH+yg+k8ee/iMMKDGwevGa7bOA1+yjAFh2/NF+bZ0H2Sgx&#10;8NBon4Sfmk4Zk9N32dHdw96jY1QN9NI8NkznyXHaT4zReXqcngvHaRvaT/HmnQyMyPqD9WTvimJX&#10;5w421ZfTMdjBg4eaV0K/e4uETrXMcYwxwlniVZsAfWFUY9wSJH6NNcXISwdDLz31UVFAhhuuieZ4&#10;xFlj6KSLY4QVdkFmWHkbiKQ2xDHUHNcoE4mJTQhNd8ROmDd342r1GzrHTx4lONZP/cK/pbsuRi7L&#10;mW/8R6lliti8qQgd3c+prChTuwV+pjWfT5ctwMjOGHs3G7x+v5C1f7WA5KXGBFvZ4PfrRZT+UmLu&#10;zyzYLPFwoZEjeWmJbNmeS+aGCHVgd+8oc7ZvSFCf0e5rzBDwSgzcli2AVRhY5HCXMK7CuuIa4Jao&#10;bKoyqjIV8I4K2x7unQWw5pHRiNIaLZJubEDSyLRuTxybd/jQ1ZXO0ICAt24dWwviyF8ThbeNAzY6&#10;Ugka2+Jh4UyQs48wcbiw7QpyJW7ZkFHA+pRsEoIiiPcLIisugbSwKFJDwkn0FWns5I2ruRNOpo7Y&#10;SFxsoi1AXm4rwFUA7aC6rrKsZY+xgZu4O6ZGXliZ+eFqHyJATiFrVT47C7exd3MNjdvqqdiwS2Li&#10;YtZKbFyxqZHTx2cAqphSCNXCp1nsHRxm9PjMt5/UFl6lcMq8TJRujWfOXOXkqfMcV17Mv3CFc8K6&#10;G2oa2CPAvXr5BrU1Lfj5xZOetY2JU9d4KDHwtesPRULf47n6mRXlYALgw+PCwL28ev2Wu/fuUNVT&#10;TcPYHpGdG1hZmExS9ipyqwrIqV5PdE4URbszqB+oIm9rLQ2Ha+k6V8rO7nUcu9fAlUcDPHw9waU7&#10;He9eeld6cKmdQMT6D44JgAXoyjUqroJVZmeuawZ3Kpu+A6TYvt5RDYBnETtzr2YXNffmA585UEv7&#10;IHtb9qvzqsnq+/ckHL13nzFRL4W1Nezs66ZJQNw6cZh9p4/RemKUhv4eNlfsontgiNRNcVQI0czu&#10;//qrr3j5UmJ9OYfybLhhWztzXBOUT256YBtugInXcmxCtLEK0cIywIjPDOeiL6CzizQmqsid4BwH&#10;LATUnom2OEWa4xxujamHrkhvY6wCDfCItyJ4tRuFu8spqKhg6tXXKCF6z0g/HoG26NkslgpgKTrW&#10;izC3MyIs2IfoEJHLMTYCPAcWGGkxT1dLpLWOKs2d3K0IW7acyMU6RLm44vf7JeT+7SKqfm/IFomB&#10;1xuJ3Ha3x9XPDo8gRzwj7PGJNmdLeSyH95XQvSeDfqmhB0VOH5QYWGm0Oqg0XokrLKyAV/Gx3g3i&#10;Akxh4cMC2sN9ZYwf2MT+jrX071sr4C1isE9i6f41qmw+tL+QyroItlT70zGQQXPbGvbWrmVb0UrC&#10;PNyx1jbB2cwGTytnfG3difAIIi4gSmT0CvV5bnpsKskhMcR6+pEaGMTOrLVUpK9mZ0YqGxLjyQ4P&#10;ZU2A7OPuQ4SLN15WrtgZyb3Xs8NAy3YGzDLVcRJZ7YqZkSfmxt4irz3Q13bBRN9DWDmc5Og0tuVu&#10;FCauobqkgvL8baQmrmddSim7ttSrIFbe7FFtplAqtl8Y+Mixnwaw0gnj5s3b6uuMT548lEJ5lxtT&#10;tymv2UNL/4j6BtSG4i3kFeRSuKGS0ROXVQBfvnaP2/efayqKGVbsHzlKTUcf9x4/ovdwL2VNG8je&#10;mUVudTbZ27MFvHnk7SlkVXkacevjCUuNJGdTKcVVu9nUWiFStID82hQ2daVSNZJCy5k0Ok8VcPvB&#10;FfX4T54/lcrhK77+9rXkbb9UMN2aAQbE3rx5weNnmkdTysDzihr56rXyCRdlhfzTZJF9nUMMDmg+&#10;TK7eoJl7Mdtgpln+kYu1dBykY9+QZllZPXObFVN6Z3UIUJPL1rFZiGvP8AB9l89Qf7Cf1v4+dm4q&#10;Y9vWMjI3raOybScHBnqYvH5T/dTtudNnuSQV5tjYaUrzNjLHXUDnEG2IgccS9N2WYxUkgBGgWvkb&#10;8PGST5lnupj5JosEnK4ErXNA+ZKDuYBabbxa4SSsbYGVjzG2ISayzVIktBUFW4sZv3KfU5O32dPR&#10;Rnp+tEjbZdj5LUPL6nOWGS9ht8S8EeH+JEZ6Ehpng52/GV9qLyIyMprLF8/iE6srSsAC73hbfFyN&#10;iXF3x2+eNvk/W0yFxL/lv9Nnk6UPGamrcPO3xc1P+UaSBevkhy4vjmakq5j+pixh4BwGlBhY6aQh&#10;QB5sU6Z5spwvaYo0DCygHNtfxljfBg0TK+t6NjDYk03nvlj27U+keX8Y7b0xDB3MkdoxnaIKV0p2&#10;uLN5VzBVNXFUV6SQGhmMk5EVXtaOhLp7E+EZQJRXKGGeQUT4hJIYFMPK4DgSRS7HuvmQGxnF5lWJ&#10;7MnNoCkvg/b1GXTkZ9CSvYY961LZvnIFpbFxrA2NINbLX5jZCzdLZxxNnHEwdsHexA0rY1esTDyF&#10;fX0lNvaRuNhHwOylMrK7gHhleCpbJe6uLdvB7o1VFGZuYlVcHtkpJeze2sjo4RMaECvlbKbw9R08&#10;wvD47IB3su2Dgvn82Uvu3L0vwJ0SOTwtMfVDbt19wMaaOpp6B9Vyv3PLJlauThIvZeL0Fe48es3F&#10;q9M8eqrE23K8mba0g2OKhG6hvqeDrhN91ByqpHBPLqs3rCG5eBVRuQn4rYnEPV4qs/UrSZHftnDH&#10;BjbU7qG8aSfZNSmsKYkldb0wdV0qxZ0r2DaYyOkHAzwXgL6W+P7Wg5tMPTpH++Agm/bWMflkkrff&#10;v+L0rU4OXa3mwq1DXLjepw4L9fDpNc090Fyqavu6ehk+ODKz9E+31uY+evcNziz9qbX3tLGxrpyG&#10;rhY2766krreD/tHD7KqroWLbJnZsKWfH9q1sr65iw7btbK7cxcaKarZUCnPv2cummno27KxkjlOM&#10;Gb4pwqjRJhi4L8PEW5vQtb6UiOb+Qv8LvtCbz5d6CyVG9iVrRwYBaxywC1bksh2e8Q5Y+4ncDTQT&#10;IBvhGGkmgHMhPj2SyVevpFY9gKmVNsbCuDaeS3ALk2PHB2BgJfF1qBTwiAASwj0wMVmAvqkOMSvk&#10;Bwvw5O70ddZvicIpdikeiWa4+BsS6eOGn5YRK/92rsTBOmT/Rou6sBTeilzKTItlb8N2hno6+frN&#10;G1rqJCZtzZ0Bby77m7Lp25tFV12aMHK2CmCFhVUZLT7eL+A98B7Ah7s1zKwwcE/nGmHeTJr7wilv&#10;s6eg0YKCehuKG23Y1ODB5j0uVLcFk54SiIuA19XUDhdzewGYNbYGFjgqMloYNMDZl1BXf0IcPVnh&#10;7U9+RBQ1aSvpLMhgYGMO/SWZDJVlM7atgIlKUQMVmxjZVk7/xhL2rs9lQ1ISa4PDSfUJItHVR9yX&#10;eJlGOfkQbO8r8XYgrtb+AmYvTERSW6qA9sbNMUyku4A4W2R/eQUVRTtYK+CNC88gb00xuyU+Pjpx&#10;TsqswsCakqsA+OCoZuzmd+BVgCzbX734iunpO4yODHJooI/bt25x9eZdNlTuprnnMK+++p7O3u1s&#10;qMgjKiGfExIjX7h+XeLmKZ69+IYXIgFVEIsNDQ9T21FHYU0ua7emUTm0g41dZaRtWk310DYisuKx&#10;C/QlZHUcCetjaRopYE9/NWV1jZS17GT1tkTydkl8XJJMaXsG5aKQirpWUnt8K3vHqzlyq4H+q5s4&#10;cnUvnUMt8ns1MXprH0M38hm4tpHaw1JRDq/m9O1KLk3VcOvpQa7fvSjy9Ht1+FvlRZG6qnq6Ovep&#10;rcSPHiljWz9W+zorfc1v3Zri9u1pta+40lNKee3v2bOn3Lt3m/qaRro6OpmavMGVSxc5cfwYY8eO&#10;SqU1Tlt3P5vr9rKzsZXttQ1sqK6laEclxTurKayopEzUTFl1DWVVAlqZ31jXRFntXkolTFHUR/72&#10;neRtq2C9qNw5PqmOuEjs6rnCGL/VZpj6LmWZ7RLyd24hYlUMi42WiC/D2tuV9E0ZBGU4Sq0oIA4y&#10;wSPKTo2BTV218VkhzBBhQURaAF4RzgSuCCA42Rs7bz0sHZegZzUPV39rrk49IDY1AQsXQzy97YkV&#10;IFds2cnO+gpWZUey1HghVo662HoaYOa9FKvgxTj6C7gF2O56RiTYe5C40JAVH2lR6h4ihepbrpw/&#10;w9NH7z8cNti9XUArgBCW7W8W6SsgVuR0T8Padww824h1RMCqAFfprKE0TimgVqT0oe4CetrT6WhN&#10;pqEhmq01PqRtMZPa30tknJ3caBcKqpwljvGkuMITH0dbiXvNMdMyRXuuFrqiFqx1LQRYnoQLC4d7&#10;BBPiIOD1CaQwJpbqlAQ6c1M5simPsc35HBfgnqwo5syuMs7WbuL8np1cbKnjbMseRmsq6d1UTmNu&#10;FtWrU9ieJHF/QhwboyMpCQom1yeAFA8JRxy9CHHyFyB7q41cpiKpLc188HSOICk0me05pTSU7WTb&#10;+u2kJuQQGZBEYfoGdm2u49wpjexUrH94jIEjPwawxpUY8eGDZ6KSrnDx/Gmmb98XyfqCzQ2baTpU&#10;L3L4pSiTtawuSiYiKYW6fRVcmZzkmjDwM0VK373KqatDIl+fsm+4h+rujezoXCeKJp+S2jKytmZS&#10;LyDdM1bF+qZ8kgqysRUQB6wOoag+hdKdRWyv30N+9RZCMsPJqk5l7aYUSlozKG1dTWZlMtuGi6kc&#10;XUfbtWQ6b6yi9Vg2J2/XsPdwBR2nM2k4FEP32SL2jslvcCqRtok8mvalMjyxncGJHibO9nLm4jGO&#10;TJyiqGgrlbV1DI0PiJpspKGziQPjvTT3d7OzoZma5naq97azu3kfjZ3dNHY0U9u6i60NbWxtbGOL&#10;AK98V514rQrKYmFRpcGvqFrAWNmgPn4rrNojwJR1VbK8q56S3XskTS0lVQqIayipqKJUQF5SvVum&#10;NRTtFCW1Y6c6neOe4EPIumB8UmwIW+vBmi0rMfFbjqWfJeklBSRlJjFfd55IXBcSSuLxW2tDfJmP&#10;xMBmOIcpA8GbY+WhQ1xOJFmb1+Gb6Ip7jEhwL0usPYwxcliCidNyzATkelZa1Ld3kle+HksPAxy8&#10;bXB3t+Pxy2+YevYE72gzLD11WWIyn2WmizByXoKZ7zxs/ZYSHeiJh6EJq1enEhzpQaCOLmmmxtyY&#10;1Hzo+uL5o9y6qeljff7kAXoFrEqrs8K4Cnj79q4TUGepoJ5tiVYArDDuiMS96qMicaXbpALkoS7l&#10;BYds+jvz2Neylr3Nq0jZYElKmQM5Wz3I3eLOxl1hrC8LITzQBXNRB9rztFg+dxn6C3Wx1rMQ5nUh&#10;0NEHb1sPvM2ciRUJXBwVTcWKKNrXJXFoQzbHtheq4D29o4QLu8q5WLeVyw07udJYyZXWei61NXC+&#10;tYGJul0crtrBwa2b6S0poru4gM71OTRnrqE+ZQUVsZEUBwewxsWNWHtXvC2U1mxHDHSUDiEive2F&#10;icOTqcgTOV26jU25W4kJTSMqOJkNMr9nZ4Owi2boWqUFdGBEaXkVmwWuQpoyq7z5dPzSccbOHpJp&#10;F8cuCLOcHadmKJCKYVNOXzpFzKpg8gRIuVtXsKkjkOM3D/D4+Rtu3LtI7+lKDl9sY/DUAA0Ht7Gz&#10;J4f2kb3s2rtXgJjP1uYtVLRsYUPDRgFoNFE5qwhIjSCrroCs3QWk5SRTXrpegNMgzBzJht1b2NVc&#10;Re52iZ2FxZPyEigV1bTnfAJ7L3lQNeFB3cE1kr908rtNJVZfLRWMUkkUUdmSy8DJVsqaU9jZvYr2&#10;8Sx6T+6gbqhcfBeVne1sEhDubGuj9UAjtb27qR/YTZcAeENdMxsb2ymvbaGiuZVtjc1s29vIrs5a&#10;6nubKZftZbXCnMKeG0QxlO4W1SDgVABcKuxcLMxeVFknoFTAK6AVAKvzAtSNu2tFIteIitlOUbnE&#10;/Fu2UFop+wkjK14kgC4S+VxUsZM58aUlpEgBis5N4uiFm4ycHcY1XgsLiYGVT60YOxniEGxDRK4f&#10;kQV+uK6wICDbgYgSd/zX2OMUaKR62Bo/drRuwy/ZVYBth7GzOQZ2hiwwXswyi6UCYD2JlSWG9nPD&#10;NUjYwdUEr3BvLGyM2LhNM4JEdcsOTFw+Q9tygQB4IYZOCyQOllg4wojIQHd8La1IiltBUKInvu76&#10;pJjqMXI+g8cvJnnx9AmXz2t6HD24O8mB1kIBcKEK3O6GDBW8CphnAfy+IUtYWOkWqT42Uvo5C7D/&#10;N67+O7ix/ErTBitiY/ev3Y0Y15Kq5Utl02fSe++9AUCABAiQAOFoQBAgCXrvvffeJF2S6b3PLO+r&#10;VFJLJak1bWa6Z2JndkzEfrsbzx6gVP3Nt4w4cQEQ9t7fe97nvfaed9uw/O+eNx+LmO+NMrdooao3&#10;Cc90Mbb2VJrl93eMlFLXUCJZNIfYoFgi/KKID40jKzad7LgMckXExVnS0FIVVGYpGbDYWHNVcdTs&#10;4PFoKx+J8362PMbXgszfbM/yN7sLfHuwwreHG3x7ZZs/XD/kD7eu8oeb18SND/lyb4cvL+/w+e4m&#10;n25v8vHmOp9srPJiTnB/fIgbA11s1DkYLTPQqFRjypBGmqgiPirft6LLpKvybYte7BllZ2KRodZR&#10;Kox11FfJYyNzPLz6XTN8V/Lvo+d/WXHjE68o16tjcd9/+s//gaO7Kzx574hbj+cY36ti9koTd38z&#10;w81POti5OUzTeoo09DKGV+o4+LyApfsa/iR5+Xf//CkHH2lZe1zD1gtx3KvVLD0y8pv/Ivl0fR5P&#10;ZxObVyfoGhYnHe/CXFuMUwyka76PmaMJNu9uMT47zPhAN0NDffRNjTEyt0Dv6DiNXYNUNXbQI01g&#10;YLue9ffMdK53ScOdoWl0mOreWroPSth/Ps6giHjqZgO9G1Us3J5n6NjGxsMKbr87y9zepojyOpMi&#10;vLVbh6zfuSxiuczhg+scvFhjV2htW6hoekecVVxwVbD82rNjcdvLLBxcltdMs3FryyfGmR3B45UV&#10;nwNPb4mI5bFJmY5t7jG6LtgssWNsQ6Ybl0W48j9B5InFRcZ6Oxnt72BifJDp5QWfmGdEuNObIuJ1&#10;QewtmcrtiQ3JwJ1ri2hrzRiabLz4898ytNVPbmUwiqoEUrVxhIqQMopT0NTkoqnNobS1AH1LDo6p&#10;IizD+ZQ0ZUrlUtZRgLmzCKeI3NRQJI6dR5IqncDEMKJzIgS1I0nWpJBVKOIuyCQ0NUrwWkmpoHFB&#10;UQodQw08efGY9IIAEpVBRGeHEpsn36M8juouA+VmNVaV0idgqyzY5pYybmz2sfHARNeAnb/99hv+&#10;5dxS//kfeXJjyufAXuF6Rfzw5Dv39eLz9ztzfL8p6ft6cXvYJ2CvkH3ivTvFcxHvtauCYSctTC+Z&#10;BF3KKKwIp6JRQf+kE2d1CfEhCSJecd6wBJIjk8WB40mS2/lJORQmKyhPV9BRKHm5qoLDxiru9Xl4&#10;Od7OZwtDfL02yW/Fef8gwv2DOO8fjzb409Vd/nhtnz9eP+JPd67xt5Lt/3TnOn/0ivn6FX4njvy7&#10;a4f8zckBvz7a5dcH23yxu8FHmys8nZ/gimTrebvXjdWUpuaTGa8gKUaaZ14ZVSYXQ829rA5MSE3R&#10;6+ml2iRZsqmfjdEFfvf17/ng86948vI7AX+/ycS75tV3aROZfvXVb/mbb7/l/W9uMXGkpX9DyeKd&#10;ZvafzTJ+w0DrSRTu8RIRdg2L99O5+mmzuO4JV94TZ5Qcu/a0ham7xfQdalh5VMGVD/qYvtLO4Yt5&#10;Tj5vYvqWlun9BjafVzC51EdbXx91bT24mzuorO/E7GzBVtdKRWsvFW391PQM4+4bpXF8jInLE8wd&#10;zbLzZISZW900rEszW9cwuF/PxtNeWrYyGDpsEeGO07fYydCOR7KzgcHruQweSINbaaN/s4PFk11m&#10;9g5ZvrkieXqb3RdzQg1P2N7fYXRoQER1WRxyg7WTDfZedLD6wMXazW42b3tLEHf1mIm1Y0bHxpmU&#10;zDop2OzNtt7NbRO+8gp2Rx6Tz5Ec7M2585dF8CLaTu+VUKptDLQ4GRdaHZ2fZmhqnP6RfnoHeujq&#10;7aC1o5HGZjev5JuyiM+LIL88G7Vbh2OwHvdMNUpHMtmlqSQoY8UJ48nQJaORzKurU6BvzKXIk4au&#10;JRNtYxqFnhTMPQVYeguxDmio6C9CU5VHogg4KjuWdH0YGs85jJ2SC/UqsotVhKfHEJ4m2dmiw1Su&#10;JjzzbaYWB/jgq48Fw3PJtyYQpwokuSgYa3s6DU1a7BoNTbUeKhsMtHSVyaj6r/QtGdBaknn69C9X&#10;GZC//+f/4595cn1KatDnug+uiIB97jv8f8jA3j2wvCL2rrDyTr3C9bmwiNbryt7twifXKgXX9Owd&#10;NTK7Ws3cloOa1ly6B0x09JWjzMoi4lKUOHACCaGJ37lwSCKZ4sLKpDwMydk0K1WMCd5u11Zxp7uO&#10;Z8NtfCL4/PXSKL/ZmOJvtmb5w75XwOv88comfzzZ5k/X9vhbceA/3Tziz/du8Ke71/nT7RP+dOtY&#10;hHxFXPnoL9MrfCtC/93JHl+Je3wp9dHmPHfHeliusUvjEJxOySM1VuHbjqxXl+Mpr2dSBv9m/ziL&#10;3cPUWsSF7R7GmgfYm9vk5tXbvHz3f7+AmvfMiF4H9l6a5tt/+JqTx7PcejHJwrUylo414kguelaL&#10;6dkyMnlHzewjhQjEIliq59GftGw8z2P+ThZ7X6Ux/8hBx2U7Y9fL6TlJYuG+Q/LztGDtNK46j7ij&#10;g4Mv62leLmDhrouD9zoYPtHROFbHyG4z7dOD4rJzdAha9q3NM767RtvMDKOXF1h/MSDidzJxrZGt&#10;R7PMPsmi6+5ZRm5YuPbbAZYfNtGyomHh5gT3vnqftulGxq+4GLyqYfqhSSKAi+X7fYwdNnD9o3VO&#10;3hORXukTnK9laK1amkk/82uDzMkymxEnXTjcY0vmxclXLmlCFsnaVo7fr+DWF2PyvSYlHnSxfWdQ&#10;3HmdifUNBudnGZiWxjE+TPdgPx2dHXS0NtLSWEuLp4ZGl11iTgluvZIaXR7uEgX1Es/qylTUl+Xh&#10;MebgKZUyZtNozKC5LINXVPYU0ooiKajMIDw3BIVg7fDxLupqJSmaWHLkiV4HVViy0bqVpJXEk2dN&#10;IUkb7ttbq6g+FUNLFvrmbHQNGahE+GXtKqxdatIMMrDV50nWnxa39qN6LkLeL4+MIqU4bAL+SeFk&#10;a7Ix2wvIEpEX2RP5UDKVZ9iMrVFJcXU2UflnZQFV8PD+CVa1knq3k+YhJ4XVIew/nGFqaxBdVbJg&#10;VDX//b/9V/7jf/73/OlPX/Hs1qwIdtC3Jtq78uqhLAivA3vre3z+vnzi9e37/J2AvQjtFfXzO+LY&#10;99vZP6nD1uK9aHgodmlWRaYoapvUFBdnkhSeQJR/rGTfWELPR/rEmxSWRE6sNETBaFduPn3FRSxU&#10;WDj0VHFf3Pe9sU4+nxnk1ytjImBx4M1pfi/Z9/d7S4LP6/zhypbUNn+8epk/XLssIr7CH28ei3hP&#10;+LMI+E83jvjDDcFrEfG34sheEf9RHv9WHv/t8R5f7osbSza8M97LkquCdl0RusRckr27Y0YpBZtr&#10;6Ha3sdg5xOXhCYY8nb7jjhtE2PPdo+xNzfPsg1v8/h8+4Zs/v8tnf3zGb/7uSx5+vsWSCHPyqp71&#10;hw56ttMEV3NomcvDOZYvGbOInZeSs686+PC3t7n5kaD970vEnVLYfJbCyqe/ZPTpafoO6kUgdxm9&#10;q2L9YzWj1wt9F2gbXxeHXCvg8N3Lvm3B4zfa6T1WMP1+NNe/GOTer9fZ/7SSmx8vM7+3IrlygeGN&#10;RfpWZ0V03m3CLfTtWunc19C2q2VMGsmyfO76Ywtz9zxMXxuha8/M9F071cMl1M6paNlNov9mNH3H&#10;KUw8jGf143zmH1Yzfixj7rMdaVLiyHPVtLaa6e4vZ/5Q6rqLAcnR4/ttTJzUMH3dLI5qYPNBubhx&#10;DccfSiS5F8flj2I5+LCIzZsuhocc1JYJQZqVNJQpaJJpsymXtrIcumz5dNvz6a0QCqjJZ6ROxWi9&#10;mvGGQiYaNMw0FzHbXPhdtRYy0+p9zHtfwyu55kSyvGuSNWkoTWpyjQrsnR4MdSYiM0Lkf5JVawtQ&#10;ladR3OB1XyX5tmSStRG+awBratOx9KnEgVUYmnPIlTysq8nB1JxBoTOWhhEL9eM6Eg1vUNwY4dvp&#10;I73Qi9eZ+CWFEZMRS4l0FpU5gRTtRTyjdo7uraEqCaPQliroHU7jrI2x+XZ0uTlU2U0Mbbglj6dQ&#10;P5/L1F4fRlcuJlcOD17cZPl6Cz0zRk52ukWEY749sbwC9grZK1yvgL9H6O/F6y3f/24M+RD6Pe9+&#10;z16Uvj3i20Y8P2dgdrFY3LiTzq4SrJVZlEkpslMJOy8Z3y9axBsh7htNTFAc8UHS5KJkvqRm0SLY&#10;P24qZsMh3bmxkqdDzXww1sWXc8N8uTDC15KBv1mb4LdeJ/bWzjy/218VIW/ye28WPtriW8G5b8Vh&#10;vxVs/oPUH73ZWAT8R68Li3j/cENcWG7/4ZaUTH9zZVeQeo0Ptua5PtLJvHT2pgINhQn5xIZkk51c&#10;RGtNK6NNvSy094mIR2mwVOM0VtIvj2/1D3Lr+jaPfvOAOcHQ/Zc73Pv6Giv3y7nx2ZAIVwhkXUnn&#10;Up5EqXAsYxG0zZlo3ymgbiaTxeMmDh6sMLijZe62k+PPJiWPhrL09A1mnoaw+KiZrh0H3fsyTz6Y&#10;ZfSKmusftAhij9O+ZqF6WkHzehHNe0mM3dMydF0hCDsszWGUwy87mHlUztEXXdyVhnL0ZJepQ3HE&#10;6zN0rXVJA6ik/bIK52gxHetO5q/WMHvLSMtmBr2bbuq3Ixi5V4BjWIN5JAjXYjgjd+No2Exk49kA&#10;q/daWXshpHA3CldzPrV9Gro2ixlYqmBgN4+p2+J8MymM3E5n5GY4vfuRYiIW9u9MsX6vnt6jOHYE&#10;/WfXc9g4zubogzgOP0lgeaWIyaYi5tq0LHVIdX5XKz16lrqKmW+TJt8u1SlRS6LonNyelZqX5853&#10;yOPeai/03Z9t0zAnQp7zCjhHn0WqOo2xmWXpuh9Q7nagr9ARlx9GRGY4KYWx4s5ZaKtzJY+mofUo&#10;MLarMTTmkSOY63XbcpkZ9mE1JW05qB2Z6JySjetzqGgpEeYfx9GbS1ZZIHHKCyiskoULEwTJ8+T9&#10;40lWpFIieJBriPb9L7cshPkr0tGOdSSpA0jXBdO+2EB1k5GcBHHBwgLJS5W0beXTvKjDNZ6PramQ&#10;oopM+tY7BJGyqRlJZ3OpnhciSq9wvcj8vft+n4G94v3/F7L3vte1X979bmWWNxM/uTng2//5xYMZ&#10;qqtTUauDsNfkUWrNJzEyhrALYYRejML/dIigtAg4MJYYcWN1TCo1Wbl0FaqYtxrYc1u52+3m+XAL&#10;H0128Zkg9GfT/Xw5P+SrX3txenXCh9TfbM7y28vL/E5c5vcHG/z+aJvfH2/7hPz7KztSMj257FtL&#10;/a1k5W9F0N76/cm+ZOQjvhGC+rW87tPtRZ4vT3DUK7mywowrT0VubA7RwekYNYLXrlbp8h0cDPQz&#10;1dBCld5Os00wsqWTw0kRxW4HtSviEJct9B5IJjvRM3PPSYvEFmtTOl2L5Zh6s2hddomAaqhbjMU1&#10;H0XDQgaeCSVNMwqJOKU8lGw7t1fC8ZMirr1fKc9JpW7VwNDBIgcv9xg9MnLnsxlZrjX07NUxddND&#10;5246HVeTGb1jkWxaycgVO3P3nUzfsbH0gU2wWBD72M3u7XX6F8Y5fnaDtuUmKse1VA0paBx10r9S&#10;R8diGfULalxrgdinLvrO3uIaLJQxnEVxewpj+730SyPpWjfSuFJAs2TkpqVoyeghkmPTaRORtM8X&#10;yvvGSRTwsPuRjYnb0UzfSGboaogINojNGy5efHRbmpgK94o/3Ucx9G2kS8b3Y+VhAuv7aq5cq2V9&#10;vNwn3uXuYhGt7i9VxFL394/pWRSDmO/Ui1CLRcRaoaRiEa6I2ifiQikRtAh7TkQ836LmlWjJognp&#10;KSwurLHixZFR6bjXL1PkyCW7LAVVRTZ5lnQyvEctmVJEoBnyeDwKeyqZxjjfXlxlvflYBvKw96kF&#10;s7MpFMGbG7MxNcZgqNfK66PILgklKvOsiExC+d64OLi4uyGfHHFjk0XQXB0quTeKnLIgmblhdO/k&#10;kV4STEpRADp3Bi1DLix66ZqCoxP7dnoPddIJK3BOSkaYsNM+2CjodYJzKprK/njWFmpFmCO+FVhe&#10;4XqF7BWoV8BewX732IDvMW95txX7dv642vcvKO3DaXHj9yXn3NzrYmuhhoPNFsqr0lGoUsRxIwi7&#10;GMn5t4IJ9jqw3I4JiCFZBGxOlIGQJ1ipL2St0shxQ7lPwC9GWnh/rI0Pxtv5ZLJbsnAnX8wO8MXc&#10;oDiyCNnryKuTfLMxx2/EQX+zs8hvdpf5jQjaK2rv7V/veO+v8s2elHd7sbj0b482+Y049m/k9jdy&#10;++uDVT7bXeS9lVluj3SzJvg+WGbAkiYRJjKLtJg8KgxV9LtbWG7r5OroCHUGG9XFZgYcbtY6epif&#10;ctG+oaR2Nhf3XK4M4ljsk1GMHnYzvCNZ9MhJ/Xo+Y1elca4ZGZWs6JkuoqZfR+u8HceAuPHlDokg&#10;w0xtlFE3lUTvlQxB1iTKp5KpFjLrXLfRtyOv3ddTMRqKuiuU8cutDI3rKe+PxTAaLojtllxrEfxV&#10;MXZTT9dJIs6JCDr7SxgeK6N5MoeasWSJaRcxy2vq2jXS8NNYv1ZP54oCbfcpHMtvU7X8Jj2LKsbX&#10;TNgGEqUR1VE7b6B1Q0PnuJm2sWyhxRRcs3FUL/jTuBVIzUwo7St5jN8pZPlxKZ3LaQwvZzEwnsnw&#10;gZH7n28zv1RNW7eFqo58HBNxNG3GCF2k41oNpFV+80y/gcVeiR3DJp9Q/w8lDrzcbRAnLmW1t1QE&#10;bBDhimg7DFLeqfZ/mYoje11ZnHihTUpQ+pWgmGAKSyQ4N9QTGHqRhOwoSqoLRDRK8myC1d5tvTbv&#10;yd+zyS1JlFyag8IkGc8QL4iciaFJsHZMh6EjgzpZaFWjBllwRVR0KwRzapk6aaS8vYLY7HOEp73F&#10;wr0bvPvf/glVZTB5gttJ2WlYbSrySsPIMouI7aEoHcEYWsPIsQWRbQyTzw+nTBpKtb2UCnMJPZMO&#10;8s3h6BxpvqsRFtWH8tGXd337vI6smJhZq2N3qZknV/t9AvaK9nsBf++4/6sze297y7vG+vttxd7j&#10;gL3HCHsPL/QeJ+zdO+uu971uTzC/0ES24HPA6WD8zoRz8e1gH0KHXYggWjA6LyyOmvRMejUFTBqL&#10;2KgycrWpktsdNTzpq+flcJNUi6B0Gx9Ptkt1iJC7+HSmh89n+/hiXmppWGqML1en+Gpjli83ZqSm&#10;+Wpzhq9F2F9tSm3P82vJzl+JUL/eX+KrvWW+kvufSzb01kfy/JdLkkPH+jjo8LBUVykoXYA2MYek&#10;iEyUaYW0ORqYbmjlZKCb2ToP5nwdLUYbM/XNMphamFxuY+vWFjMHg3RtOKhZFHdbM9NzuZ/ea80Y&#10;JwMwT0rM2TQzdavDh7/V03qqxnNomhTn6y+QRp5EjxCRY7iIwh4/Bu+l4l5OpmfTys69abplmVUO&#10;xlPWFk/jVKFEOCX1Tbm46mW8dYdSOhJMx7aKzssSSS7HiGPq6FvLZ3xHz77kzrHFPDpXw5h/PwV7&#10;RxQH++Lmi3bGl7ynfpLvu5hA55VTdOydp2EyiZbhHJpHcmgYckpuHqJqMJvariz6R7X0DqgYmveu&#10;QMth4OEbDB6G0Tte4LsqZ8dyHhO7FUzvFjO5p+ebv/+Wl199xoPPXopLV8p3suAZSxci9aNiyg/P&#10;QgyjMyK0QZO4rBeVdf8iXC86r/aKcOXxBcHnZZmu9BjkOcXiujpB6e9F63Xd7xB6Xm5/J15xbRHw&#10;olfAF8K8l//Mljwb6zvKKFkdS7YINE4VTXRuOOn6JDJLk8UZ0ySnpouIkyQrp1Igt23yQepq77G/&#10;Kega0qia0AvaOqifNmFwJzO8Isj490dM354nMueU5N5LxOb4SbB/TN2AnRRNEKnKTCqqCrC0xJNf&#10;ESqYHkqhKwx9cwiWnljBbyPL11ZQ6aQbF+ZSlJ+DvliJp82GyamkxJ2JuS2Ztqk8th9U8/FXl31r&#10;Tu9fmeb23nfbf78X6Hfu+93BDE9FzPcOe7i7/10+9rnvcZ9M5XmC0bcPerh3JKI+9p7wboQ714a4&#10;I5h9cq2fy3dmyMjM4PybQZx9KwS/U6GEXogkXBw41i8SbVQirXl5jOjULNqK2XaYOGmo5Eargwdd&#10;NTztreNpXx3PBup4d7iR90clF4+3Clp38vGUuPK0lIj4s8UhqVE+Wxrn46URPlkY/m6PLcnMn65M&#10;8Jkg9+frU3y6NsmnMv1c0PtzEfgnItyP1yf5YGWc5/MjPJ7q52pPM5tNNQyZDJRnCl3FZJMWlY2l&#10;UBC1poHdtiau9LTjLjJSrS5hyFHDQlMLh9uTDKx1cPT8Jl2CqLb+NEyD0RR2RGIaSqJ6PpeWHQPO&#10;VaGO2QsiaD/sC+F41vQSccopa87DOVRErYjaKYLOqg3EuRzH3FOXOLiVpSc1kj1rsPTGMrCiYm7R&#10;St98uWTpIhGDEU2TjIWhYMnEBppX1MzcN7D77gA7jwT7j7WSn3PZvN3A+kMDbSsRVHUlsXdjioOH&#10;Eg8W8umbzqNtIxTH7DvYB4KpWwqjfiqGMlcSZlceNb0WtI1BdK9l0DebT+tACq2D6TRMxdMwE8Da&#10;sYmR/WxsffK6pSQGBffXHjRw/N4S3/ztN3zw1fu0TjvQdgTQ2JcsYpWsuxbP0HEA7t5w+kaUrAya&#10;/8VtvYL1ivf7Wuwu4sqWm1WhCa94v0frRcnHPuF2ilAlEy+J8y4JWSxKLQg+e8W74EXoVE0q2fps&#10;EWgKWaZ4QlOCicwKk/wZJwKLxz/xkogvQu7HkCViziiKJ7UghhxdAvki7ERNBBnGBHR1mdLpTFQP&#10;6MlVxVA7INg1HEdVu2SFrWbSjcGkFQcRmfkmeWXSLCxxFNemkZSbSGlZPsqySPkeMeSbEuWzJC/n&#10;XyIuKxC1XnJbgeB0WhyGgmxK1TL40hKoq6/GYtNjtmlx1JlwNphwtZYwMNLM/t4aG/OCzjfGRYxe&#10;sXqzsPdAhqF/WWnlFfBDLzZ7Ny395TmPr3rPYOk9Fc4g13Z6OJJMfbDWydZiKysLzcyueeiZLsHu&#10;ySE2IpoLIt7TrwfifyaMkPPhhIsDJ/pHYUtMpkulYErcd7OyhL0aM0d1dp8L32iu5H57NY+7xY17&#10;JDsNNPBC8N/ryu+NiiuLkD8QR/5QRPzhTB8fCV5/PO/d3XKAD+f6RcRDfLw4zEci7o+8UxH0x8sj&#10;/3L7k5UxPvpLfbg8zrvSAJ7O9nOjv5mdZhGl006DSoUuKZeUMCGslAIaLU5Wmpu5OtDOlKsGc7Yg&#10;pcnGgjjyal8t7gENZUP54l7FdM/bqOzJR+UKwdwjWXa5mLYdEw3rGbhWUimfiMLclUyWPUiaepKY&#10;QQqemToqhnKwiDAqJ6VZj4o7b5bRuFpCm0wHN904RTjLtwQhb5QyftVAcZ8ftUt2nNM6GjYLBJ+r&#10;JMsWSz4tYNu7M8YVyZP3qtl+WievczB3pZLpk0rKh6Jwdycyvl9I51wWgzO5DE1lUd0lca/hPBVz&#10;5xg4UKCvi2BkrZHlK4s0z4r4F1KYO87Ds3SalvWLQoppTG7LdzvIombpTSrHQmld04ipBNE2WcLl&#10;mwsyHmpF4IPYmqMp7QilojWa3s5s5kW0S8sZLC2aWVl3stTnRWPJuT1egXrzrk6EXOxz4MVBDUcH&#10;LrldIvPam4FFqCLg74QrjtspQvUKt/U7x51vLfiumr+rV0LiI7gUEUhYUgR+UUEExYcSkhpIQXkm&#10;tf12kjUJnI26QKYuhYKyLPKK09CY88jSJJJREEdmkQirNh+dJxPXVDEN80ZB8GyMVQnSqarYuTGK&#10;p7tC8m4SoannCYo7g1/MaQLiLuAXfZE33znNuQuXuOjvh39QMGFR4vyxMaRnZZCvUqIqVKI3GzAY&#10;DZj1ahzl4hC1NVQ31lPT5MHd0khNs0ybG6iodmAtt1IimG0X3B7prGSqt9xXM/0VLA5XszRSzdxg&#10;FbN9duYHKpjosjDZaWas1chQkzhPk5GBRgPDzUYGG733SxltMzHVL25Slk66NpjcokT8zgZzTrLv&#10;2beC8D8dRtDZMCLEhbODYqjLSGdQq2LZome3uow9p5l9qeN6O9ckC99uqeKB4PTjLjePOr9zZJ+Q&#10;hwStpQG9O9rq29Hjvcku3p3okmk370/38p4g9rvTUuLSH8z38+GiCHvhu/pQhP2hCP1Duf2+V/By&#10;/wNx7BfSAB7La28Pt3HQ7ma9roK+Eh22jDxyo7NIDk6lorCM4WoXO+1NnAy2UyUY3aA1MuN0st7e&#10;KFlTi9J9UfBWxfSBA2eXYObGEEu3pshznaVkwA99/wXck7mYapNpHW5gWCLA8GIvxnoFhp5kauZK&#10;xYFNVIyrKO6JxDlfTPlYAaq6JLrX+3jw6QMefXHA1ZdzOGYiqV2PwTaaSmFDnGRUqwhYGsV2hojb&#10;Src0jZEjG80LOfRt5TC4oxCE1tC72SQ5WhpJa6Q8R9z5ehVLgrr9nWm09MdJ3o4Xl07E2uNPWUcI&#10;9X0aRpa8JwnoxNIWg73fj64r/vJZEex+lM7Kk3x6jiMZuxOPey4AS3c6jtEsDp7ucff5bSo65L1a&#10;wmkYjxaCOE9tRzKO1lihQ6GAXaGrzzZYH7OJ4IpEmILQ4qRrQyVsDZexLIi8Irl4bkzF7oY4dK+W&#10;7Ykyn4AXuwSTu0SsnWrBZrUIWEhOxLvY8p3rzrcI4jfL1Cvg0/7+nAsJIDwlklOBZwlKCCWrJJ0E&#10;cdms4lTfKWdf83sH//hgMguTRcAZKAzZJGVFE5cWToYqgWzJw1bpFNY+JS3SUZuXbEQmhHPu4gVi&#10;k+M5dfESFwJDuRQiuBkRSUB0LCEJSdI0UkgS1MxSa1AbS9HZyyhzVmKrdVBe78RW58AuTmustqMV&#10;9LMaxW3Ly7DXOHC0NOFoaqSq0YO9zk15nQu7S1zZUYWpslKw3Mz0QBUzItRJEel0j80nxOkeKwsi&#10;3O+m5ayOOtiZqeVopYmrm23cvtzN3QPBbu+1kI56xaUFu71n63g8z9iYHVu9kEqeNLU3gjjzRgDn&#10;Jf/6iYC9K7GiL0WjiYinKTuTcYOaNZuBPRHwgTjwQbWJI5eFqyLiW80V3BWcvt/u5EmXiyfdbnFk&#10;F88GG3j+FxG/EDd+KRn5xVi7iLmDF1LPJzp5MdHBe1OdIuJOn6Dfm+0Rofb7BPu+t8Sp3xWnfk9c&#10;11svxMWfTHkF3M5RZy1bDd59po3U5Oah8WbhoCRUSfm0WyuZcTu5IUIfLq/AllXIiEwXZFnsLDew&#10;dNTA5L6FXcHd6eMG5q/tsnR9k7YZB1ObJqr6YlA4RRjNcZib1AwszWFtsNEwIsttOB5Ve4CI10L7&#10;eje9e25KBy5SORxLgSMS93gFI+v9bF6fYf32OMb+COpXsiT3WmlfMbP5pJZWceGp6w2s3uwStwxj&#10;4CSGkesZrJ3Us/kgXb6LzpeJVdJQRpeN9O9msvRRLFMnSgaGC1m9FcDJ11GSYV2UD0SJs1r49X/8&#10;Wy4/rGXptonBPcnBs/KdBsJpE/dsWLlI0+6v8Gy+RvPOz6mb82Nkx4lL8rNbjG1opZu6wWJsbeGY&#10;O/2pk9feer+TgVWloHcS05dNbO80sTotLjytZHFI4kFbMVdlbK1PmZhtUX7nsjMlzMzo2Fiu8Yl3&#10;WdB5UbKuF5e9zjsv4p1vF8G2ipBFvD4B/0W8PgGfDZRBKAKOzogjLieBi+F+hCaHklOaSVR2JG8E&#10;nOVn598SxwwWdE4Qx00hTZ1EQlYkqbkxZKgTJBenoTCnoavPxD1dLChtpbiumHjJWilKBTn6IpRG&#10;vWRnqTIDijK9lAGlOKXaZqSosgy9QzJtTRVlbgdltSJEEbClXnCuzkmpo5xicynlZj2uSgt2ZxVV&#10;4ryV4rzlnjpsbhcWL/rVOKUBVFNcbsNRY+Fko53r0l1v7HVx90ofdw77JNt2Cyb3c1fy73157MGx&#10;9+yVPb7zRz+Uxx9clank4EeC1/eOeri51+E7E+XeWhNNHoU0hlxSpfmcEQF78fnCO9KYTocLQkcQ&#10;7xeFPjqRdkUe4/oC1u0GDp0iYKm9KgP7jhJOaq3caLRzR1z4nhelRcBPe2olE9f7BOwTseTi5yNN&#10;PBcRPx1p5Zk48jMR8/NxEbQ480tBbF95hTwjDj3X6xPtu+LK74qA35PpCxH3c3Fqn4Ane3wOfNQh&#10;AvZUMl9toU2toiQ5i/SINFLCU6nUlDBS5WC1wcVBdxNVORraDEbm3JWsD3p48vkNhi9bRbwllPco&#10;MTRrxHla2bl1lfGJOsmUyeJIBfTM1fmu05RrSiK/Oo7c2jAU9aGoPOFkOoNFnLk0LeupnsigfliH&#10;uTYPZXkc81fGGJxvxCVu713jXbekxiMIevm9PtZf5tOyFszE9XxWX6az+mEyM7cLOHhey/Ov9nj4&#10;TQ0Pvy3l8d8Ikh+eYv3zEkYfZbLxvpHdj2V+/mmP67/NZfb5RR799jYf/vFTTj6cZ+djwe8nsXQc&#10;naHj+s8Ye3KO9feEnq5fZPG9IDa/iGD+mZqRG9FM3BYk3q9leMxMscsPY3scjbNmZh9k4x4Jptgd&#10;wM79anafVzC6V0BzXzjb0vRO3nOwdDOa1eN0rt3v5sFXA8xuZLG35WJr3CkUaGBoPJerH7azvVLF&#10;fFcey0MibHHsmSaVT8QLbTIV1/1etN6aa/KWilcuhgUTkRxNgvfKCQWphMSHSQ6OILkwkayyNPJt&#10;uSSIy4amhJKhSSY+L9p3WthcbSpJmRGShZNRW3MocSswywKsmyn1XSleU61FVVFKnlEnYtWRZyom&#10;X1DYW7lyWynTAmspheK6uiorBqcgqgjXLB3fIqL1itfqEWHK1CjC1ttMVFoNNMqAKhenrWpvoaqt&#10;kQoRsrXeLQOoWhqAuLWIu8hqxS6ffXmhweeq13faubXf4as7+12+NdPenTtuizjvHXX7yruv9INj&#10;Ee+JiNh7Hi3vyqxb41zb65UG0M3N/W6e3llkcW6Y0EvhPvGeeSOQi6fCxIEjfAidEhiNMTaZDmU+&#10;Y8UqVm06EW6pz333q42+OqmzcaPB7sPo+x1OHonzPpWc+bRfBDzg8dXTfhHyUCPPxImfiki89UTE&#10;/GS02Td9OtbKi78I+H2vC3vRelYQW4T7nuCzd/pSnPnlTK+vnkyJgEfaOO6qY7uhkgVpbt06Ndb0&#10;LLIj00kKTUERl0O3WaKGzL+rA610lpRSk1/AeFU5i43VjMzaKetNkIGbTY4jjsLGJLqWu7n/xWfS&#10;TG10SLO4+vIWzaN2aru1qF2h6NpiKWpKR90Ygao+XF4nj7WkYOrNwSGuO3zUTN2EgkJnFLXzORx8&#10;sIR7uAhdU4wIPAHXTIrgczFTt80iljyOXrazeLdM8nMOl59s8PW3X/Lik8vc/mSVu59N8+43Bxy+&#10;30jPUSzjezXsPOj3OXXHUSRDhxqW75sYuxfJ4gMhsKM22raUdO4lU7v9DiOPw9j7oorlD8+w8Pwd&#10;dj+1sPoilcMvyhm+nUvXcTTPv93m1jc6Ru+cxjXnXcmaTs+t10Xs/xpL5xsSOcO5/FEE977NZ+uq&#10;g8Ur0kh2o+hfl2Zwz8jmHauUkb1r1Vx/Wc/+PRcTswoWLmez8yRHcrPk45V8NlfLuH7QL0hd6XPq&#10;70T7v7uuT8CNKmYbld85cFR6HBFpUcTnJBKfm0BYaiTR4q651mxUVTnoaqVbN2hI08SToognVoQb&#10;kxRCnIg6KTeKXH0ypXVKrMLtrlEjhnodZe1mjC1WcgR7FZIFlbYSVHajZOsyuW1EXWGmUNzUIOIs&#10;EeGW1okARbhmLzp7RMAi1FJxZX2liFtErlDlYNIpaW0QlxXnLikrpVRc2SANokSvpLQ4l1JdLrrC&#10;TApzkyjXJnNrV9zXK16Zeo9IunvY6bvkine/aO+a53ty+/vtv976frOSb7OTuPK7j5b5j//8D4LP&#10;0sH3erhxuMzLDz8jXAb8O7/y4/xboVwQAQeei/LtRpkeEocpLpmWvGxG5buuiID3nYLOgtAntTau&#10;uC0c11q41VTpQ+hHXnzuq/OJ1yfgvyD0syERqtx+6r0tzvtstI2n4sJeN34y4hVyC8/EiZ9PtAtS&#10;e3G6W4Ta7RPxu3N9Il6ZipDfFaR+KZn4maD0vbEOEXA9u42SC0XA/SVFVGZkUxCbQVpYGnEBCTiU&#10;WqarK7jcVs9YuYVyyckdhhJmayoZlKas9cgy1wWhcmeKyNJRVCXRPNsgDVYG6vYGzeMi3l6lUFQu&#10;lV1ZqByxVPd4GL08TJFkxfplA5Y+GU/NWRTJAGxYsrD5bjPdG5KPJRtb+1Ip6Yxm+fYSJ59uYelP&#10;xzmr5OCjdbaeLdK4UMzwXj3DIo6JWzX07EgcWG9lcX+Ge1/eZ/6Bi0d/NmPviKVh0C55twjPdjA9&#10;V6MkD5fSvVvE2C0V975aZepwgAGhs8apGjSt/sw8qKZFnt+2ncLG82oR7HmmHwXQvHUeTft5yiez&#10;mH9sZeRuqCC1P+OH0uCmA5l46s/iJz9g5b0Atj+I4eiLTKZvxXPwooWDmx3MDUucGE2mZzVBKMMt&#10;GG5n/naJRAHJ3wcBTF6L4/IdF5PLWSxfT2LpJJzpcUFwcdzlHh3z4r5zrar/RcDfTWeblFIKXnnr&#10;0jn8o4KJy0ogMDaY0MQIQpPCCUwMJV4VR5ImgZTiRMpatYLKqT4B50g2jkkNJU0RS57gc64hRVxU&#10;IXmgmNKmIsk1KsEiNTqnkSxDIVl6NVk6FRlahTSBPNJEjKnKbFLy0snIzyAzN43svDQyMhPIkmaS&#10;nxaDKiWcguQwyWehlOTEkBcZiLkgh/ZmN9bCPKzZobiKoqnRROLRxdBQHCUVg0cfS12R3DZEcX2z&#10;6S8H8ntzrbiFOO//ulnJe6aO78T7nXC/3zvrOyF7NyV18od//w1/LyL+/e8+4e//4e9YXlgk2D+B&#10;U2/4iftG+BA68FykCDiK9OBYzPEpNOdmMaL1CrhYMrDRl32vuK0cS13zCD57Nyd11vCoxyvgWp+I&#10;vfXMK9hhEaeI1Hdbpk8lAz8XET/1PjYsAvaWV8heUUsu9v1fcrFX0M9k6hOv13kXR33bgN9bmvRN&#10;Hws53BrpYL+thjW3XXKwAVdOLtq4dDIjZHkGxpEVlcqgxcqap5qt5hrfrqAedSFTVfJ8j4VOoSvH&#10;WBERyiBMPZL1NyPRNkfjEYQuqdVTYEmkZ9JJ20Ala3uDuLvVNAxV0bcwgLk7n8aVSobk8frRWhz9&#10;JlwjWmavDFIzWoBzREVRTTwFzhBGJKdqG3LRt+diH0tBP+iHaSScyRu9LNzrp3wmTLJpMu71ZKpm&#10;I7HJ/x0L4RjHf8rGx3645Dtq2mKoXJLlMX+OqqUw2taKqR3VUDdZIyYj7nh9HlungZyKRGkmeSKm&#10;TpSuCKGGfLo2XFRMxtJ2FEPztf8zvTd+TF5tsFBDEWt3hqhbSWD6YS6LL4NZEcS+8qmHhQda355Z&#10;DYtnmL5zkem7yazc9UiDi6Z+8W02n+XROqrF1SvNfaWChcNytj5+m9mrafQMaSWbC0rfDJIG8wtp&#10;IKeZ68tnzovNIuB5yb/eFVfzzSJmKa8r+8or4IAocZFQf8ISIvHu1BEQHSxCDsFPboemRRAubhud&#10;H426Ms+XgSPTw0Sw6WSJw3kP6C+tzxcMzqKwPBO9S/LNvImhEwcacyIxIadJjbtEWuxF0mMvkRnv&#10;T06CP/mJfiLMS+jS/SjJ8qck8xI2ZQjlUpWqUKrVodQUykLSewUZTUNJNM6CaKqKMmlrdFNv09Bi&#10;FDSyxNNuiqWlNJpmeU5zaQxNMvVoI2ksjuTmZrMPj+8cSI79i3C9J7nzita7LfjZ9e/2wvLWu385&#10;R/SLW8M89z02IkjdyYM7fbz/0WUe31/iv/+//huXD6/z+s/Ocfotyb+Sfc+LgINEvGEXokgJiMYS&#10;n0xbfg5jugLWJAPvVBk5dJvFhcs48di41ebgYW8djwWVH4vLPh5oFPEKNvd6eNhdJ/+rF/dt9Lnv&#10;U0HoJ1KP5fajwSZ5vtwXd34qIn803MwjEfJjqUdy3yvqp958LE78craPF96VWQujfLAywwcbC7y3&#10;Ps+z5QmuD7ez2yzZq9JEk1KBPj6NvOh0EkISCZTf49EZWHTauDnUSq1ShTNPwayzgvFKM2OLNdhH&#10;M0RcsWjqo7ENhZJVHi6xqZGqARPZRRG0D5awJfSyut1Bx7CJ2R235ORxSuryKW7S0rrSibFNwZK4&#10;cl2nEkePHedoKe6xfBnUw7TP2xneKiaj/AJGQfHmVQ8lHdnUzxXLuKqk50oenfuFvPzjY2YeF9Jx&#10;/0cM3omQvCzPWfIea9yDay2Ruv2zVC4HU72YwvCdKpr2o6jbeEfyeBC6jnj69txohRoVFfL7ndEU&#10;ym/St0WS446iac6DoSOZws4g9MO/kHz8QwaPTeLY7RQ3R9K+aZT3jRfBpjF3bKFlKZWR4xLmnxjp&#10;vvYGc0/fpGU7kKqZ8zQv+zOwmUK3PGdIGtjW41aqB9+gYe0Us4+T6B7JYKS3gIc3d5i74aZp91+z&#10;uBXBUr9gsndzkTf/fu+6zUpmWmR5iHjnWr8T8StRyXGEJ0RzNsSfs8F+BMWGEikOGCLOF54RQVR2&#10;FDH5MSJgpSB2NGnKJKLTwsWJ5TERrltmft2UAedwIY4BFY1zhZJbtDSOaSjO86dUypjvT5kiALMy&#10;EKuUTcpeEEiFOpiqwhARpohWJ46qC5EKorY4jDp9pK/qxUnrDZG4tRFUSi7vEAeus0lnN8TQbo7z&#10;CbmpRGa6VKM8r8H7uiLBtaIwTlZrJc968blNhOzNvp2+M3V4Hdcr4CdXvzux3Uvpqo/vtfLy3gjP&#10;7w7x9HY/Hz+f5d7tJm7d9HD/XgdHu9XsHdfirLPzq59e4Ow7ISLeEHHgcALORhJyLoJkvyhMsdJU&#10;8nOZNGgkAxez690GLNjs3f77UAT7YqqL9+f6fSuYnk92CSJ3iKuKAEWYj0S8D7vdPOjylnx3EfS9&#10;nlruy+MP+hp89VDqUX8jDyQn3+up5578766U9xjjewNNPJT3eyyZ+LGI+LF3Jw5x3yer07wUEb+7&#10;vcSjlSmuDnewVlfh20/bnJKBKjqN1PAk/E/HkBWZxqjVyOVWN0NWE+bkNAYsMjhr7DRVq0izBEpO&#10;LUVTEUPduAlLVx4xhWdk2VfTOFiB0ZHI4uVuvv7NM4YnbDT15NE/XYS2KlWE0Yyz3y63EzA7MzHW&#10;5dKx0kVJWwqNi7l4xkzikBKTpgtQu+OxDhVjG9bIYLeKOJW4Z4pYkgZ77ZNtpu9VMHg/iMr118Qt&#10;JYuu14vohHpunjB3sxnX3s9EuFk0rqqoWP8JfXfD6dgUwxFR1qyGou8PJNkURHxBKDnVURTWhaNr&#10;vURGzRnSy0NROdOJ1vpLfo+kfFwMZTKbsYMecehIeneaWLzZS7M0jJVHtQwcZ9F3uZiWjWRB+0Km&#10;r2pE3PHM3NezcKeMFfkeO3dsdE7aGNkyMHIti4ZlMZyVVPrlNcMbUUzNZDIzXcbQ5XeYWYqQjKth&#10;oUPNXLsIuUVct0lKBDzrE7C4c2ueiFsc+HSAH4HRkb410cFxoYQJPocJukZnRhOWEkJkhtxPDSNW&#10;xBsnYvaKOF6mUenSfYtSfDt3mOQNXbKQ6mc11M8oaZjXSJcqwSYLWZt2VkTsR2m+YJAI2StiszIA&#10;218EXFkYSqVXwCJad3G4VChuXZiIOOIv4pXOKaJ0acNw6BJ8Am4o14lYBXHKxH3/FwF/L+J6nbyP&#10;OoTjFTePr/VI9m0TIQtWPlnm3lXvrpXiTuK4j2508/SaiOnRFI++6ef+e5JFHwxx7Z6bey89HD+w&#10;8Oix5Oir9ewfVbB3rRy1JoVf/uQcZ94J5oy48EVxYP8zEYSIiJMuRWKJTaBLmcNkifq7tdBuG9db&#10;HDyd7OC9lXGezknGnh3kiUwfT8tnCgrfHWrhntQjweG74s53Rbx3Olzc6XRxr7tWSoQsdd8rWJne&#10;6XRzq8PNjbZqbrRXc02ee6WzjoPOBnY7G9nsbJaO7WGsvpZhj4f+ujom2rtZGRxlb3qSG/OjHPU3&#10;M2DUYk/LQBObRqYIN+h8vESDcJqKdCw4zCzXOUTA6TQWqRgvL6G/uUyE0kLfRie21lxKG7V4JuvQ&#10;e3JEwDbcXRY8vWo2r0zz6VfPaWrUMTxuZGTS4bt0T8VQKdV9dvL0caiscajFxQevdFPeVSDOa+b6&#10;e9tY2hPItkdhaE5BUR1MqjmQsv40FC1nGJZYc/LBTcmXEzTvpuLZiaZkMATzRCzWsTzijAHkOCVv&#10;Xu7CJpm14+abONdeF1dLo++wnlL5zu1zJvqXKwWfjew9v0JpQxHxxQGU9r5B09bPJQIkUGSOEvK8&#10;iGvQiHPIRMVwvpDGefIdIbTtJVEq8aFrxYq+KVkQP4e2/WSGbmXgWj0lmfsdpq8XChprhCzOY+r2&#10;p2v3Et2riXRJvGgQ1+xfF4S/2s+V69Osbnqo6P8F9QtvMTWay3R3LvNTacy3Czp7xSvTGZ/bKljs&#10;VLHs3TYsOD3qVgh5pvPKO35+vHXpPBfDgojNiPYJNUERR1RWpOByOBFpYQTE+RPhFXFmpGTZZMm9&#10;GfiF+Ql2hxMnr1FZUinvVdG0bBDUUVMpX6RpTYt7IBuzOQxDvuCQCNjrvtaCIKwi3HKN4LLXfbXe&#10;CsWpj6BWhOoxRP8f3NcjSPydiKPEpRNoqa3CYxcBS9b1CrjVi9Ai4mbB6O9ELC7sdWz5jCuLTp7d&#10;9J4Tq8W3aeijjw55+LSf63equX+/ncdfVnLn3TqevrfJsw/WWX2YxsZdyRmHKsYuCxbtRvLulzM8&#10;eDbCxoGBrYMqUlLi+eXPBaHfCeLUmwGcPx3GhVPhBJ6NIOFiBBUJyfSqc5k1F7HtNHHSVMnjCUHx&#10;mRH2h/pZbG1jxFnDoKOaoepqxmucTLuqmarxVhUrteL0DVXcFHHebHNyo1Wm7TXcFtHeEWF7pzfk&#10;8avNVb49u/bqbcw7yhixW2krKcVVqKVKrcOiKMSo1FJWaKS8tBynXcilsp5GZxP9jS1sDPYwJwKt&#10;TM+gODETZVwGYRfj+dUvw1An5rAgGL3RUI0jJ08qmyGLlt5qQdqRCjrWPJjblcRk+qGrzqBa6Ms5&#10;XkrnQit1gxbcfWY651qx16ioa9bS0msgzRBOamkEhgYlSu9homXBFDQG0rRqY+ykjvpJI0PbTVjb&#10;Msiwn8I+GE3NkEacMJaC2mSU9XHULCoFTTMYOEmlaihVsmsChU3plPQn4V7KExeNR+mJI782Hk2j&#10;OPpOCq7t0yTVvIOqPYWyPhUdU/IZdaUU16voWuzC2KwgUsRaMX6KztkwdmTZ17ZGo7CE0DRcQlVv&#10;IV3rOlqm08gpDUNZE4SmOQB1SyC5tVFUjhmwDqrF0U/TcyTN+1AIc+rf0r8nMepKNt3rIRjbX6dq&#10;OBi7ZPraoSwcU1H0Lhcz2iEC7StmfDwDz9Q5eiYimPWJ1uu8gslSy90alrsKmaiTDG1Ow5Ahvy8+&#10;goJkoZjiEu++0IKBIt6AqGDCEsMITggiQtw1W5cuAo4gSZFIaHIIwYlBRImI01WJvh084rNiOOV/&#10;gZjUaPL1qZKHU7H2KiToC5b15VDWnY5nWYNnoQCbzNRya7TPfW0a+SFSFSLgKsFcr4AdIuAacdxa&#10;r+N6865GME1c2COCbJBc6y23OLBdFUGLy06dVfsdQpfF0WaKo0lE3yQCb/FlYK8LR1GjCmRnzCJu&#10;691kJC532M79w1bunbRz7WYN2zc1bAnuXH+3j6ePZnyPH903STf9BZMHOfQtp7J71yaPVfPg43GO&#10;njfLTM8iKjaY135+gVNvB/LOWwGcfjuUM2+H+HbmSLwQjiMhhYEiBfOWQhGXhXtjbRwN9zJS10R7&#10;hYvaUrv8ZhPVeqvMByPmXK3v3FWWTIXkTTXNag0z1hIuezOzd/fLxgpOBL+viZCvi3CvtTp8TWG/&#10;zsqeoPlSRQldxSKgPCWmNO9JBGRZSK7VJAkaJ2ahTMqlOKcIm95GtcWB0+qkxlZDjaWK3poaGjQq&#10;ShNT0crzI/3ieevNKILORjNZKY3BaaartBh7RiqdJQWMVOmpdKTjGjIzfW0SQ3UWuaVRFFSmUSmi&#10;bV1tEsw1ibsVYO3SUjOooqQ+XTJzFDm2KBJlORtlgFo6i6gaU9G+Z2XgoJWuDRPlg9Kgly5KLsxj&#10;9CiJ9ivBLD2vYOrIKC5dQtnIWzSsFIgx5GMfycbYkyHjTIG9T0+qNYKSzjx0dTLA2zMpaU5CaY9A&#10;68qhZjwNU38EZQNKEVqRNIRI8k0J5NeEUtQaQJY5AIM7AUdvGlNbTmbk8xRVZ7EMJKB0nUXlOYXB&#10;GUT/RBlGdyINGxGYhs+TXhlBVv1FLDOB6LuyJAbId140sHDPzsDVOFYf21g+MrMk+Nx7WcbjYAyG&#10;rl/hWZP37nqbsQfn6VsNYmtXluNeMYujMn9HEpiW3zHfqmKpS+3LuB0VmTJe0ik3q+jsrWJyu4ft&#10;J2s8+vJdPvvHP/PKmSA/AqIl7yZHisPGEpcVLaKN813+MzYrShw43CfeREUsKeoEMjRJJCljMDVo&#10;CY0LJiRGxK5JpcCchaY6ldK2LHFgJRWDediHvNv7ZMZ1plDTlIlFE0S5IHOFILNXvA5t+L9MXSLA&#10;2pIYaiTrTndW0GlX4hAMrhWkbiiNpM+dSWOFdDCrmuEOhy8TezNws7ymz51OX22q5N8In5hdgueV&#10;uedZ69fz7EYvz+/0cf9uK0+f9nJwYuXB42aeP+nj5FYtewcu3n86zbUbkimfTrB8rZSO7UgGNhO5&#10;+343e08l5zyPZeZ2Ef2rWuITo/nVL/x5+83vBPz2G8G887qg9NtBJF8UdE9LY9igZrnSwLE45kZX&#10;K20V1dSb7NSXWqRJmXGKgMtyNCKabArj0iiMSUYbk4I9JYva7GxGDZL1LDrfCrAjt5WjOhtXGspF&#10;uBUci6APxXV3a0ysVRmYNBfSqs7HkZWNVXC4LCWViswMEXQOnqIiIZVSmspstFTW0NPQTH9TG92N&#10;HTQ4JY+KK7dUVlNTWEy5Sk9WnEKIIpZf/PiCNEANs+LsY5VlVOZk0KJTMlJuoKXFQGl9Hr1rI8xd&#10;XcEzXkPHQjO1k9WYOlSoa2PJLY9BVZUk7lUgTplM6+VL2AbOkyBNu7A+g9oJQdiBfAobJf/tjYqA&#10;LczckYH7JJaN97v45D/dwLXxc1oOE3jvH64wfCJiHQzA3J9NvieU/IYQ8usTqB6qEUwtI7dSmvtU&#10;JDVziRQ2JKNvELeV8VLRoKCiToWr24y1P480ewgFdvl/Rao4dBi5zWfIEyH2TLgpbxbHnjLTPlsr&#10;mG+kePA8uql/h3XmR5S1n5aGFI+pKxXLWDyuWT2O/kr5XfIZs+GomqIo6Q2iejKI7q08Rg4lA29n&#10;sXksv2k3X4Rcydx1B103AsXUzlM/Iuaz9Qtuf9PItfd7GF9MZawtl9HuLKY6BKHbhXSs2ZSX5aC3&#10;pNE21sH0lRUOn87z2X96wRf//Hv+9D/+Nx5/8bl3M9J5TgdeFBGHSAURnR5NqjLZtxLrYtQlojKi&#10;JBOHipBlxpkz0dUUkCquHCvuHBInziyVkp9IviEVfZ04gCNJAr8O21C28H861RNqHEMywNpzqCiL&#10;xi6irJSMWqWL8AnXW9Vyu6Y4Gre4aqUg9p2TLf7pP/xnvv76U2YGKqkR4Xc4E7l+PMfmyhzb84NU&#10;5geIYMOpLQphSGbs5EgubfZ46qXLb03ZJPulcX2zhs/en+XOsYcHL5oEk3u4ftXJ8YmNO3ebOHns&#10;YXS/kIGtdKZ3Nezc8tC2mSEomMbi9Rx23ytk9GY4++/p6ZSZXN2bQlR0rDiwV7iBPhG/9Xowb74W&#10;yDm5n3QhhPos6eRmLbuCwSttjTRZKmiU6q6oZNBZzbDg8rCgc5fJKKIoorlQTW1eNg4Rfo3gbJPg&#10;ao8XwUtVrNm07DhK2XNZOBQRH3nKOfCJt4yNqhIW7VpG5Xlt6mwaFFk0qWQe6AX3TGUSRUzUG224&#10;DDaZt2XUGIzU6I24i0txFBkwK3ToMgrRpBehTNOSnW4gK89KRq6VxGQdleLYU04rU9VWnPkSiTT5&#10;4vT5TE+0M3VlhDxDEI4eG+MHYzSOV1FYnUZ+eSSZllDSymSArrSz/XCPAluMiPUSXcenJW9G+C49&#10;a+3RSVM3o6yMQiWvUVQFUzsqEUVijXVIQcN2KcahAIyjp3Gvx4v4xA2d8RhkPOm6EtE1p2FsKEbp&#10;SEXR6E92VQSVI+KQ7XmCtolUTOdgb8rD6lJidCnIMiZT1JApVKgiPS8GRXG8OHYoquZA+fxErB4D&#10;hTK+HCMGLM0GWodrsPWniHhfo3r93+GYOS8UEU5meQDJZj8yLPG0TjZi68nF3J2JcTgc89JrNBxc&#10;oHkpg4kDp4ypYtqnQxlayKRfyGHkmhjNSRgd4/mMLjnxjGVL8wulcewCvfNBjF57neUbqYz3WLCp&#10;s/C0NrJwMs/C1Vb6F1o4fnmXD/74W77+p//AtZcPOX52h917V3nldOAFzof6ExgTgn9UIAEx3goi&#10;JDGcMO8pYdMiCBKRXorw5x3/01yKvESC4LN/ZIA4tswMycN5+nRswvON82XoPSJyKWOniFm6pK4x&#10;TdA6n6oRFc7mdJ94fQIWZHaIcH3i1Uf/C1LXGmLl//5sbbRwsN9BT00WDSL8uVkVqyuVfPv3f+Y/&#10;/Zf/ycZ8FzNDhfQ15LC0IplhTUWzO5qe5gRu3a8Tt4ni8ZN+ntzt4c71el582sH7nw7x/EUPLz8e&#10;4OlnIwztiqvsFdEwnsnRg3m2rrRSO5XG/vMlVu620CV5q/MwlPGbKYxeF7ff8SM8Jpxf/MRPxBsq&#10;4g3kjdeCeO2XMm9+FUSSnziwIo8uQzHdIiK7Stwqr5AKpU4ai57GQqmiEpqKjYL5ZqEHs2B/mWR5&#10;K11mG70legZ0KoaK8pjW57NUpmazXM+uZGkvLnvz7rbb7HPeRVsRk6Z8hksUtIo7OpQyWDPyKE3L&#10;pzwrj9p8Be1acQKzuHRVGdPipjM1Nsm95UzX2hl32umxGqnIFydMziI1LJnX3wjirbNxvHM+geiw&#10;VEYqzfQZC3Er83EpcmkvzGF5YkgG1oDgZDDF1UmUdwj2T1dias6ioCqADOMlCtyCk6uDXP3oCdlC&#10;W5kFAdh7oqnrU1NSnkPdgJ4Mada6WqGp7RGaZhopahYhDcVQ0HwRQ2+muJwJXXs0RR1h6NtSiNOE&#10;k27MRF2poEycNV3Iy9idS0GLP+mWYMm/OowtZhKKvRk1CnNPEvr6eHKssZQJAWaWC/0Nm9FYc8jU&#10;RVPQeomysXDKPEUkq8JknCagcEeQLw1H5bxI82IxFf0hmAZfxTj4NgXSaLy/V10pTtyowjPkFNrI&#10;QNMULwh9GtvkeUr7L1LSGoGxKY2WeZlXz1T07PhTM/0L5o9yRaCyDO/PsntnifHLHp8TdwwGMtaR&#10;xszWBZY++Cmuxgw6JBY0jJgw1atZvzHMnQ9v8Mk//IG7X37M6r1jlm7v4ZloE+x3SwYOCeBSmL+4&#10;byB+kf4Ex4b4dqcMjPW6cZRk40BOXzzLxWAZvImRRCQLrrSUcD7kLNGpkVibtKgrMijv856VUuk7&#10;rDBLBKlxShZpycUkwV0vwrX25lDZmo7DKi7rFW9xJNVSDm0ktvxAlsfKGWnXUF0UzK2rA3S3ptBa&#10;E0m7I4GujmSGZrPoG01hcs3C0Z01VrZb6BWsGe7NZumyhp7hGKa3ilje0XHllpWRgSQ++HKXLz65&#10;wvFRFTs39bz43TBHL8qZupbGyEESM9f03P9ghaXNCqZnzRwddDC71SBZrpKBK27JeS7mrzjo20ih&#10;beu85JcggsICeF0Q+s3XQ/jVa/68IcL1lnePrKCz4cQHiFtESiZKzKYyU5zLK+gCBcPFBeLMOuYd&#10;JhZq7MyJgCYrLfSXlYgLe0WiEexXYhfxNRSI8ErkuSYNq2Y12w7JxCLgy7Vmtl0myb1FzNnUDJqK&#10;sMrzc8KT0MYlU5OdSYc45Zi5iEVnGeuSoTcbHax5974S0S5594OWGndaGCg30mstpVHyszErB2VC&#10;LsmR2fzqjTDeOhPP+bNRNOklNpgKqZPv78zNoUWTR4dVg1MapaspAZVJBrs1nuqufGoHUzC3hJNV&#10;GkxRdRSmNj1tS50+Z9YKshpqs6no1uIa0WCUrJpZKgO9pZglcZGhy/3i2qdROP3IrbooDSCd4mYN&#10;uRXJVAjOqirzSCxIIKFQSM+uoaLDTVm9iLdC4p7WH31TBvmVqWSaU1DY0mgdb6J9vBatJ1YycRzG&#10;jniqhlNRumPQuFNJMYej7DhNXsuvfCd0zBLTyHUJUteEi4NfolJQ2HtmF8dgOs7pVOaf1lFSl0xB&#10;WSzlrUWUtmdgGUlE3y6fWSHUNVkizSeVHPcFVK5odNI42pYU1M2EsfyymKMP6nwYXTumpH+rFkdX&#10;Mp6BOHpnExnaiuLytS4O72+x/1Eve+8q2fr8LBOP/dh80MLO9QWuvHuX3Sc3ufb5+8zdPWbu5iE9&#10;azN4Rrp4xT8mmJSC5L9sNgonMlVEKyjtFa7Xkc8HXuKs3/nvKugSF6Ris6NRmbMFj7IxelQY6pTS&#10;mcR563IkB6fL/1J8p4WtkI5rEeHWLokDLWhpWiimRji/pjreJ2C74LK7MobGlgD27zrYu1tL31QU&#10;//A/vuWTLx5SX3mJPslQNc2hvguJze3n0bmUIh08VbJKlog2nqaGAPrX4hgQ1Fq5VcjO4xJuf+nm&#10;+EUVu9fr+Pp3d/jw08usHwqiPShl+W4BAwdxtGxKXt6OpWFWwcR6M+vbTdS2KGnq9d73OnMSlqmf&#10;0baWyMndQfZuDVDfryY0NIzXfnGRn/9ccvA7obwtwn3tFwGEXoojNiAJQ7ae0nQVfQYtM/ZSJsu0&#10;zNr0rDvNbNVZ2Wmws9NYyW5LNZdbHGw02lmsNjBepqK3WMSbJ80uMRlNdApV+eJQllKGjDrJolYm&#10;XC4GKyvpsUuWFlSOC44jwT+apgIVgyVFDJQIkegKGNRrBK3lNRY9kxVGZsSBp+wGZitNTFaXMWgv&#10;oddioN1QiEejwJaTT/jFWNJjcrhwPp633kngxz8LoSQtkyHJ4l4BO3JyaC1S0qLPpr42k2JrODm6&#10;S6SpAwWNk6gfzxE3SyKzMAZteTKphvNMXB2X8WEgpdB7lpUUaeqSUWsTRaCxPkJbuDct2dlKxWAu&#10;Kw/aJDeW0zlbg9alIkYVTpImkvyKNErqDSRLTEvUJJFiyCDHnkWRu4Ds4kSKRNwFjlzSS2Ml4iWg&#10;qUqhqDydbG0SDaMNLF4doaQphcoBLQX18h7FAVjaTWi7IimqjyVLGkOBoHhs2VlKW7Mp7oimpC+Q&#10;yolE+vbdtK1U0bJsoGZATaErinxHkGTeYIx9IVhbwygRnFe7ssl2RlDYHoKuLVGQuYmS2hjcEwqG&#10;TnR0HSXgXApl+q4bl0QFVXUk3Stmbn8yjnX8HA0S4e7/8Yrk4R1GN3PomwuWppHO8vuhdM1mM723&#10;5HPd2etbTBxvM3OyK41gkfaFSV5JViYQnxtLTE4Madp0guKDOB1wjgvBF/EL8eeSOK/Xfc8HXOSd&#10;C2dFwH74RwQSmRJJTnEaBrcSTWW2zMAUWWgJJOniyDWnYm4voHK4kHL54WbJCk1rpdTOF+EeyWZ5&#10;o4qGyjSW5yTYD2roXxaH3Y5kZD+dtRel3P5wiP/2//nfuPdyhM373pUKSYxs5DOx490Z4Ax1S6dx&#10;TL3J7H1xSnnMM3lJhHiOkeMsOvfiZKal+K4GsHAtl/GdNLZvVbB920LHRhQ9l5PZfK+N+oPXce38&#10;n6geCOTGB8/ZeXRdOnc59V3p7F6rZeGwhoE9leSfIEY2y9m8PUlNh55A/xB++fPz/PRnF2SgC0af&#10;iuA1wWj/09Eo4vIwKAwEvHZBUFjDhLFIhKRm1lrMjLjitLjprLVIbuuYNBczIg47Yimi1yioJcjs&#10;FXC3VhZgYS4tuVlkhccRfT6GqDdCiHgrnPBL8Vx4O4xTp8J57fUgQs8GCK4LfYgQ29VKOorUNAru&#10;WlLS0cSJO4QnkhmRhFJu6xNSqUjNpFHE2FYscaNIQaO4da1CSEHcNfKSjIPQNEICU/jJz8L4Nz8M&#10;Jj08gV5x+boCQfSsLNqkObTqFFSVpVDhjmJjW0u5K47qHg06cbcsbQjpmmhaZ6ppmSmnSARd5EoQ&#10;l7skiHoBU1MUpQ6JUX3JjN5U0yaDVd96kZ7dOsmw2VSNpdM4W4KuJYGYknOklsSTbRNRVqtFwKlE&#10;50QRpw1DK0idqI1BXZUv9JdFsi6EPEcEpYKf+XbBcFsc5Z0WwcxGGqbsQoLppFkuEqV7E7UjEW2N&#10;dy12ouTxGMo9xdRN6kiwvkWS+Sy57kuYBeHzaxLQN6SjqAig0BGJttp7wr4wydevyfeW5nNjms55&#10;74XXhC7EuFQ14toz4vYtseLWKfIbAhjbr6ZixB/t4I8oGTqLdTiJvEp5r8ZEyoRYHFNqlILyqsaz&#10;NG9I/r2mZfNWJ1uHs5LFldTORLDwKInxvU42HpwwsjPL4PY044cLzJ4sMrI9wSsBkX/JvEmCgPHB&#10;BCUEE5wUxJvnTkkWOseZS+e58L0LXzrnu4p+VGoMmcoM4pMFoYzek9jlkqiOI7U4iXRDMiFpQYJO&#10;eb5Lr3jPD50r6KGoTKR8pIiOLQsb16pp92SwsenAbY9iYjWNsctZzF/XS9dWs3ZLydHDbt7/7ROe&#10;fLlPz1asiDOC7oNTDN88T+9ROAPHFxl9Esrwi1fpP5RBsCMD4qCIlstJviNMjj6vYf52POPrqczu&#10;Kxg9FMc+SJCOdwrT2Dv0P36b1U/i2Llr5can++w+22Rhx0HvuI7avmysbYJQfal0L1UxudnD8sk4&#10;mrJUzp3y8619fvONYP76pxfFqfxFzP4irEj02UXEBCbi/8sLjIojTotQx0uLGBHBDOnyaRe3sySn&#10;kh8eT3JQLHFBMSTINC86gbK0ZOoVmXRqBFXzMuhXZVMnSBz084skvuZHdWoGXYK0LWoFOZEx/OQn&#10;Z1DFxIl4lTSqsmhW5lKTq6AgOpGUkDj5nmGEhiQTGZpK2CUhpgQZ3FGJ5AZFYU1Jw52XjSsvE498&#10;jjNHlmWAuHmYNHD/JH7042D+6q+DSAyOpU1fQEOhmpq8XBoEoT2qHBrt2Swul7EjTa7Ye4SROJi2&#10;SpyoLJO4vAgRiYqJw3lB2lgisy9JQw+m83IAbcsF3P/4nkSZQ6ZOsqme/SXtJ7GsS6NuWyhF03iR&#10;4rYQFC5/ClskY7dkkVeeJmRnECe3kG2Ol4zrR7opjFhlIDllcUJ6SRjbBeerIgSpE1FbUn0C1jZG&#10;YWjIJr8qWtw+F/dkHsMbbZRWF0jss2FqLSatJARbl0S//gyUtUG+lWRdEqFMLUKX1TJeu3LJq/Ij&#10;03YBjStAYmIYrkl/WucV1Ixr8MwX0H2YzsJjLe2bgtTSjOyteVSNXqRzN5G2RS0lwz+gfPX/LuJ9&#10;B2t/KOrqFBJKz5NS/ibRJe/QOF3N5FEv3TvVQpH1tE7n0b7tPV1vNmp7AVXdxXStuLj28TM27+6y&#10;cWeV3oU2KhoMONuNvBIcF0hyXiJBMSH4CTJfjPXDMVRMgSyQU/5v89bZ05y6dFac2N+Xhd84/Q4R&#10;CVEodHkoi/LJLJAO5FRL7k33XckwKl1ycmo4CXmCNDIzK3qLySlJJEMXI+FeId1Xwcy+mScfDzO7&#10;WIKjwp+2yQAGt6KpafSjfzGN+ZsK5kTMvfJDNp85uPZFLZc/MTJ9Rwb3ZiQDu0pO3u2iZvaH9D/4&#10;Gbtf13Hw6z0qxlMlY0XQPB8juaOPoZ1cFg7kdZdNeBaCGbwur72aSNehzKQbZ1n+1MbCCxudWwYW&#10;bwyysN/C8KyR/plCcXwjYztdDG8u0b08gn1AJZ04lvNnvCuwAnn1x5f4V391ln/zg/O8+uoF3vxp&#10;AMWZaqLEJaPPhDBbVsyUuOOAWlw1X/JfYhI5/lFoY1KJ8YvCT/JyRGQGp8VNQy4IfiWlkR0UjjND&#10;sn9OOt1eEWuVRL7tjzM1lYOmKk66PBy0ulhwWYi5GEpJapqguoomZSYNqrzvNkklCoIrC7n4diih&#10;/vEEXYolVN6/LF+FWTK5MjQGXVQ09uQE3Dlp0hCyaS7IITtU6Ck8g5CAZH744yCpQCIuRghi5+GS&#10;HO/Kz6VOxOuR39NWJVl4IBeFKRhzUzoZRZIdLfFkCn1F5wgpZAX4TgqRYYokVhFKy5hH8Fqy9IyV&#10;2XsSVx4vSXNtovuqiLP/EoWdl9h5d5Ltx93oasLIEhfPM4o4JQNnlEmUabWIAWRQ1BRHdvUlsuxh&#10;ItgMiWpppOuDBc+96JyJpU1NujpGGobMz8ZURq9s0bE+jHumRuJcmeBrFZXizHVTbqwDCnLtMk51&#10;F9F50pg8bqFp3oKxrZCWtSyhtEq2nrpQOc5Jjr5EScNFLA2RtIt4Hf0yH6vDsQy8w9STU7Qd/kqa&#10;SJggeRCTVy2Se2NoX7ogrnoR9+pPaFwMxdT9U0ZvS9OcUAtJ9tA+U0nfppOHXz7n6qdNdCzZmT9Y&#10;ZXaihbZOpWTqLNzTTurGeqgbaWdib5b2yXaKy7VkaFPJ1knDtKi9V+jPlcyRR1RamGRef04FnCHH&#10;Eo1buke+DFj/6PO8c+4s5/wv/MWFLwhaS1dSZBCbFE1qdjIKfR6p+SmEJ0bgFxlAjDh0sGTrBMFy&#10;ZVkGCmMKeTrJPa4MelcNdC0WcPurTmH+Xlrm0gRhAugVl52SoL/7qJehgwJ697PwrEYKXuVy+Wk9&#10;o5dVtM0Leh2bGT+x8vg3U+LKSXh23qb/Vh6j9/TiyhW4xxTs3Kvn+e+3mbhWw/gNyX833LTuS6M4&#10;ekc6Zgy9xzl03jhP141L1G68Tc/VfPqv1lM9qZYZaWX+Wr9vam0vxdCS70NBU188Zc0Kzp8K5Bc/&#10;C+Df/NUl/m//9jz/9gcX+NlPxYV/eJbCVAVJwSlkBUaxVm5gQgZ7R1oS7tg4ikWcGv8I6rNl4AjW&#10;XngrkEsi4tNvBxPnH449N580v1CKo6IY1CoYE8fuKlQQeyFM0FrDYXstt0d7udLbynaToFmmNM+Q&#10;WPrLihgu04iLZqKOFjcSfPaukY7ziyDkTDBh54JID4zEna+gS7C+T19Iv6FA8nGhlCC+WSvZuQBj&#10;chpZMekEXIzjB38dwKs/CcRPIkKdNIZqwflqRQ414vKNWmkYZgX2ylSUIiSTZMB8U5I4cTpxWcEi&#10;4kSisy7hF/0WOTbvhQECaRt3SZbrRiu5VeGMRNEYTl5DIGVDqZITDcTrz9KyWknrQgW6iiTUBkFv&#10;GTcpuigKa8T9R6pINgaSK5isa4/HOCaxwB1MljESnStVHD8NU6MWs+TtzAIRvl2+mzyWU+ld23wO&#10;/WAk9kE9htYc0sr9yHCeJ636HbLt0ahrUlFUSZYVFNZ6oiTz6ujZE2q6Vs6IuHFpdRzdWyl0i8Pa&#10;6oOpE/Eu3W1j+XY7nqloqsbPSMYOxtlron2jCMvMz5m7XcPgrgrb6JvYOkNpWkpg4EYU9ZvB1MyF&#10;Siwc4+rHg8zcK2TgJJeBmxfk8XBaVlTMrtUzPtwimikUSqjE2lErv80hCG9CYdUSo5K8rkyh1K2S&#10;pljCK7NPGmnZNVIxqkbtThFMiSXHHIN1MI+ChiSStVG8cfYtXnvrdc77X+SiZOALgReJjI0gNj6S&#10;OMHomLRYolNjScpOkmwcTWBUEJFx0t3So4lNDUNtSqPYmkxlswhlw8zUVYd8WZ245Bie2UzqZqWz&#10;rV3kyt9EUdeeSE1/HI0y0yqGQiWjXGDpipHW2XjJtcXM3+1m/UU9a/ctPPh0grqVMDouZ1I5GY95&#10;IBjXUoxgUCTTtxVsvWiXBVHP0D0R0r1Xce3+W5beTWXyxWkGH/9CZlwyU/dz6DoOpnr9Eqbx15l+&#10;5JHPGKB5uly6dhEFTkHptiKmjkfQlCs4904QvxDB/tWPLvB//bdnfdNf/jyAn//oHIVpShFBNtqI&#10;eI48NrarSlkyFTJRmM+w4HF/bgY92Rk0ZGahF/zVihMWRkZTnpxEU34W7eKEPZosZkwqFu3FVGXn&#10;EyUiHLeUcHesl5erczxdmOakt40WTREh7wTgKSpg0V1KtyGPLkH1drWgekEeLd5twjIdMOqYsJtY&#10;rbWz4bGz5ray2+LkqMstTaGGrXo7c+WleJR56FKyOCdZ/gc/9ufVnwZy/vVA3CJcR1Y6tYL/7oJ8&#10;6gtVNAhW1zv0WJtTKawPE5SNp221juEth7hTPJ5pPeUNRegdUVR1Rkh8KaP3ajElIzLYexMlr6aS&#10;IeLReFQM7E3Qtd6DvkkrgovE3OE93WspRsH0qLwAsq354m5FhKsvkF+dRXZJuDQOP2moydj6lRTU&#10;hgnmxlMz0Iqrq05yuMQTEX5GWagM/lIsvSLwxtflOYG+a3YVNkWTZP8pyaUXicgJIN8mjcIQRLTh&#10;HcmxYdjbY3EP5TO01kBJlTSskQohMQ9m+Z3NQ0osjSliOiXMn/TRNqZhdNNF46T3cxIoHw3G0h0u&#10;Dl9A7UIM49crJQe7aFpMoX4hhaK282Q7z7F8U5bhu+vou4U+Bn7ExJ0qho4rGb5iZUnM5re/+4iB&#10;0QGJpLlCwgb5vXpSdQqU5SWkGRQkajIx1urkuzXxyoB8SOOOlsZtHdXzKrHufFkoadjly5Z2Z5Nm&#10;kplREsvF8HO8c+E0QZEhPpy+JFk4JDSQoJAAwuLCCBP3jRERx6aI+0ZL548JJTrJK+IIMlQxlFak&#10;Y/BeycGd6Tvus2qwgP4DJ127Ojo2BC2Gwjn8RrLs5VfpWIuRTJCLZyacmSv50vGKBMX9mbulkAaQ&#10;QvtKrLhwMi2L3m180Zg6YikfiqV1rYzVx53c+qKL8WsZVE/H4VzIpX7vEjU771C+/DaO1VPi2Ems&#10;vl8lqGNk5+NWDr+UJnYUJP8LpmOvgK7NUjpWKgWXaihxKNFac6gbLhVsiea04LNXsD989RJ/9cPz&#10;/OSvL/JLycC/ePUsOTGZaFJVOCVjPuir51anm5vtTo7rrWxai1jQ57MotWrWiEPrWasoYUUWylyZ&#10;VnBbxar38MMayZZOI+vScUuSskg6F8yqq5yXi5N8vLvFy+V5rva10iNuGi//M0kzWGuws9VQzoLD&#10;yLhRw7A4+IDae0ijkskSDTPSzafl8Tn5Dlv15Zx01nGrv5GbvR4Om6tYcZQxWqajPE/lO03uD38S&#10;wF+96s/FNwKol0ZgS03GLdnbu0eWS4ReJy7cUGPCYMslIksyetFZyYlxTN3qwzWXSu9BJ8M7vSjM&#10;UZR7T3Y+moam9TXJtwG4psxoGxQEF5wmwRBKVmU2pjYjKcWRpBRIM9DFU1SeTWWbnpzSBKKUAcSX&#10;SOlDfCeWMDg15Ou8F5dXYGxWkVvtPeD+LEm+zUGZpBTGCwmEk1WWSGmLmaJaIZ7qM+K2b4rbJlDs&#10;UVDeLdGty0VWcRoRGYEE5J4iovQU8WWnBaNtLF4fxeIplvdIJs8ZT8tsNZ6eEnG8FOp6irDZk7E6&#10;4ihxhdCzWS75vRatuHDVcKjEPj3u2RTJwDKvptMp6fOjfOENyiZ+SUm/RI1WoTkxR+/pcjWeWGwD&#10;JlqXOyhrL2BybYKZiWZmphrpmmglRxp5tlFLriybFCEyszhxab1N7qsprtbRMCgCtozmYRvLwbVc&#10;4Jvq2pIpHymgVIJ/cXMOidoQjJ0KrH1qorMj+eWptznrf57gqFD8ggLw8/cnICyAkLhQ4gSdYxOj&#10;iEkUF46QDBUfRlp+vOTlVNIVERTIwlHowimui6BpTXD1xJ+u669Lrg1h6CSTtq0Qhh+8JSH+EoPb&#10;ZZx83sb8kxRmHqUyeJLC1HXBje04pkWcq+KcnZKHTX1BNCxo6RN8aZgskPzsYvamWtA7iTLJV9r2&#10;UCrHcyUvF1I2GEeBJ4DSjlQW78+w+2yehvUUrv9uQTBagW7oAll1F3FOFktHTaJjvpKd28eCRy70&#10;zlwKyxSceSuIn/3Ejx+9epGfyPTnUr8SpH7z5+eJ94/1nVO5X9zKe+if98CD+91u7npFXGtlQ5B1&#10;QRbEtCabKRHYlDqXSZlOi+CWBIX3XN7rJ1VxvdXJfmstmpgUCgR/D+odvDs9yEdrCzybHuFEcHpA&#10;W0C2XwjqxFS2Wmq43ucRYbo4aHGwJZ+1LM1hXvB41qRhvqyQde9xyZKj7/Q2cb+/hbv9TdzoquVK&#10;k4OVyhLfJiarOH5KUAyv/rU/P3jVj6C3A6nNz8GUKHnZuykpL4vyzFQaBOmrbBrMVUJt5am0btTi&#10;GJPXd5nQNxSSXBRHemkUlf06lJKN9XV5uCeNqGXe6/uDJcfK1KMhU/JtmDJI3G6UpiETySp/YhNk&#10;zCgzyDalkyKiTBIBp2u8V/GIQlOShcZaQK4xlTRtIprKIlL0EeTVhMhAj8HeYvRdcD5FnUhJbTHR&#10;ecHklubJuOjBPWol0xpBri1Nvo9VlmknSXkxBGadJrz0LRRNgRi7ZOwPCrL3WghJv0hooR+WHqNE&#10;u3Eax3VYuqJpmBedtERjrArC3neG6oWL8n6BMqZT0AhZVEu2dnanCM5HYHBHisuewzrzNtbx8xS1&#10;CvYLrjtnKyjtUpJdniSRIA1jb7Lv9QNLtSwutNLbU0WENM3o7EyyS3WYPE6y9CqKKnXoq4qp6ayi&#10;a0bocm2MV6zDshAakqmYzBcMlRm9oBEktaCuF/SQzBqrCUZdm0ZKSSLnQv14/cwZ32alS0EXOX/p&#10;PH5+foREBhOVHEG0dyVWYhixyVFEJcj9pEiyixIoqkgQZo8X/IijY6GIjs1MmtcTGH8eSP/NX9G+&#10;FUTnkXSw2Z9RNXfKd12cpjklawcODt9tF1fMoO8oQkScIK8TYW2kU90fw8xJGVtP5uhYr6J5OUpy&#10;awqtKwGMX1UxfbWG3g0TWTV+GDqycYxYJaPUUjmsxdSdK+gtOXJWQ3bjz3AIxu9+uMTRxwd0brtl&#10;QERhE9xbfmKUx7YZORygdrIcXbmGU2+I2/7Mjx/88Bw/+uEFfvzqBV772SVO//ISQa/70aIvFWct&#10;5XZbDXdFUI9763ncU8cTcbt7bS7f2Tm858g6cEg5y7hSZ+NqQ4U838ldyTt3xB3v9TZw0NlCRmAs&#10;lXFJ3Gip5ulQGx8tT/HB0ji3+z2C2WqMkpdTJOsuN7m4O9TE3UER5mAzd/qbud0jDttVz41uyc69&#10;jdwbaOHxaCfPJ3t5NtbNw6F2bnV7OGqoZEWcf6rCQnFyBuW5ub6Vcj/60SVizkmESRe3i4nFJVnY&#10;JUhuSxcXEgc269MokGhUP9kg83+A3HJxFWeBxK8MtBUa1JY8oSYztrZSkgtlsPdrBP38RLSXZOBG&#10;M3W4T8tQs7hliLhtPZWtpWQUh1Fgz6CgQiVxy7snUia9c9WCky76x6ppGpHmfLwsAzmDwnLJ+apE&#10;8stzKPTkkF8V5TtrTJWIL7U4nt6lGa69/wE3X3xAz9g4nuEukkTs8ZpQQf5sCqyFxOYGklwWRkjx&#10;m6RWXBJCEEJs9a4YCyO1PIBIy2tk1gTTvDTExr0TjG2pGNrCqB4WnQznyjQI93iE5FMxkXEHiwfD&#10;1PXmioALKG6NxD1fRPNmCV3bTl7+8X0mDwZJMgaTbA4jWejD0FhImuOc72oWs1cm6V4qZ+6yg8Gl&#10;Mqq7qgTvBZ212bTPDrP/9C63P33O8999zLt//or3/vE3vPjHL3jF3KVG15hNUYNkznElbXtlOOfU&#10;MlPSsPWoBKfTyZfOEpISyluXLvC6YPTpC8LxS+vUeTw+EYfHhBHhxejYEFJzEwmODCAiNpyQmGDf&#10;Th1qSwolbsl5a+cZuH2B0eMS6kYSZOGH0LYeTtN6ML3HfrRfjmLlURuH762z+8GgOG0Fc3eb8eyk&#10;0nk1Xhw7Bct4EgpnKGnFIpblZO7/aY2pGz1070Uz/0DD4JEfK/cLuf/lEjXDOcTZ3pDccUkWlHTY&#10;FsH2+RbGdgexTaVS0C25p1VcWjBH1fFLceTL7H/4gMoxFT3b5biGszC15OEcrGPscEqyfI7vVLK/&#10;/Lk4lAj4hz86z08FoX/x43NcfN2fiLcDqBIMvdpW5zv75J3Wah6JCz8T8T7va+Spr5p4JgJ7LmLz&#10;Tp+IEz6Wx594S+4/7Gvm2Ug7U9VVpJzyY0qn4r40gA9mB/hqZ4lv9lf5dGuWax1OBgqyyDwbhC1H&#10;KRm5y3dA/92BZh6I2L0CfSBO+9D7/oPeU/G0i3C7eDLSKf9r8znx9XYXu959resqxFUNlKUk067X&#10;8fMfX+TVH5wn2S8ce0Y66ogYPIVKqnIzsaQmUV2QKw6sonWqlaaZXvLMeShtBZLX1OSZckkX6krN&#10;iSZdhFQ1XC65uAxTrRadEEhMcijm9hImdsbILZDmYBTKy4lEqZdslxFLeGIAcQpxb0Hv3tUiyjuz&#10;OHwyRvOAGXuvjba1Fhx9Bmbk9QsbE4wut5Gg90PtTPUdLKGyZcl3SEVp1bH28H0++tv/Qm2zhYxS&#10;iXRebC8KJUMvmJ0ZIs8PIMMSS5whgkTLJTQNIUIPgYRJJMhyBxFveZNkxxtE6oTKpAnWeY8PHlRQ&#10;PyNEOhSMvv0dXIMpmJrzKK5XondHYW2JoGpAw9BWN53LjbTON0ocaxRCsYpxqDF0FhJV5E+xW4Wx&#10;UY+iMh1br4GS5gLc/bWMrlQJep9l+FDDwGonZS0lfPKf/55f//d/5rN/+hNPvv2MGx895PonD7ny&#10;xX1eUXov1FWZJqFfcmpnDpVT0v2m8gWjvSsPMrEOKrENCa6ZYnnt7OtcEly+GHSOB08ecXjlkNOn&#10;3sBfnDkiLty34iooIoRTZ88SkxRNflEmCRnRhEsmzixIovd2AIPv/iva9+NpFifu2TTgHBAcftDP&#10;0p16CfwOeg+NPPrzLuOP1XQda6ld1FI6EkLFYjQGcV19dwwlPfFoW2MxDyWK8IsFg/PpPEymeSeK&#10;uoVTkn8T2H5mYPN+tfyGRJnhlYLZHvRtguBbvaze2aZq2iDCjaN0OI2SoWgck4niJPXUzlZKRkmn&#10;ftZBk2QffWsChbXyfWe7yFan+k7k/sZrAT6X+nd/dZqfvnqeU7+4hL+4b1F0ImbB3p3WJq64zdyQ&#10;vPKgvZoX/Q28J6J5f7iDD8QFPxQH9E7fG+ng3bFO3h3v4sVoF09FZM9H2rg31ociKIrqmBhuNpbz&#10;7mQnX23M87ujbb69usdvDtf5dHOaa62VdGQnk/DGBZpLS3k20y8u6xVvK4/lvR6K6z7yOq8I+Kl8&#10;9qMB+d9Aq0/Yd3oauC5uf9Tpoddupzg2gRGTlg59Ea8LUbz6g3OkBIRTkZ1FTkg0bk0B1fnZ2NKS&#10;cSizqa8upkjcNjIzkExDKgqJF9pqPSV1ZShLc0lIiSA2PYjkghh0lWpxzUzMtYLXebFkitMOLhhR&#10;FidgshWiKEonMj6YS8EXiEgIllzth859gcpeP0Y2nTRNGageshNXHEpetZoCp5qt20f8f4FFyY2J&#10;WYFkadMpENePzwwjOiOKtMJkyYrihM5SFOUZ6FrOo6x9gzjNBRLzQgmKO0uCNoBEvZiMM42EUn8a&#10;h4rk/jn8Vb8kWndBcvclEbZ8l8Z88mwZNA03+TYf6XvfoGTgJxi6zlBcE49K6DRZHUmePV0QXIGp&#10;QxpcZxnt4/XY3WqhEA3FLQqhwXCiCy+QVBAh8yMXc4uJAmmE8TkxvgsoOHscjM01MLxtpf+ygsoG&#10;PdZ6LQfPjrgmgr355WOOPrjBvW/e4+HvP+Lo64e8kqyL9iFHfGEE+RXibtWxOMTSa+aV8sXjJAvm&#10;YuvPFSR1kG4IkW4ZQWpeJJaaPDwtFpITYkhMjSdcHNgvJIC3z4gbBQYQnxZLcnasLJgQ0mTaMdlC&#10;+4KTCmkS5pYMyUDxlHXL47vl7HxwmQnB1JG9Tt9aSstYCu5lFbruKCavT1AxpiW1+jUK26NoXC+l&#10;ecvO0G0ZeIc1uCYKBX2iKOr0Q9v/Y8ZultF/YMM5lsjsDRv2ATWNS82Uj1l8R7R4ZkSU7TnYRg2o&#10;BZdUTWGSR9LoWm9g/sam/M4FOnfayLZ5j5zJoKxNIbmmmPLWEhmUUZw/FcRbvwrgxz86xw/+6pQI&#10;+CznXpMY8aYfJVHx9CnzceYU8nxt0efAdxttvBCMfU/c9X0vBotQPxz1CrldhNzJ++PdUl286318&#10;po8HE31Y0vIpPOfHjkXD/Q6HPN7NN5sL/PHqAX97+yrfHu/y5fa87/SxV5pttOckkXHqAnZx4svd&#10;ItKpAZ5MDfJU6tn0EO/OjfLewiTP5ya5PzHE1f5O1hs8jFrttKiLqMvJZrpMy7hFKw5cxNu/8Ocn&#10;PzxLRlAk9sxsUgMiqS0qFDFnUJGV7tucVGNSUt9ulmwmDqYKIz4vikxtGjnGTGIEi9XGLFSScRMy&#10;QnwNPK0gkvIGpQgtDINk4NaRLGq7NSRI3ErLiZdMWUReYT6xqZHkmCQnDkfTsZbL2v1uGkUUOeYQ&#10;gpIuEZwSQH5ZAsMr3fz+n/4bv/39t0zKfPOLPovaG9WkAiNFfJJvvUTg7KvD6ClCUfsWaWVvEyfi&#10;TciMxFxfLpm9QsSbhVFQPTzzvJiJCkunEWOrgQSDmFDRGSI0Z1FWJpNplgjYVikCjqe49xcUdfyc&#10;wiY/obo4ckS8ans+Fe1VjO/NUDftlKjgR678Vr09G+dIBdpGaXANqRIjxcUbXSTlx8n4UlDeUuk7&#10;uWNUcjxmdxlTK030z7plvOXLvItCUZrP+JURTr6+y8Enx4weDHHrN+/x7D/8mq3393klJCOY4LRA&#10;IrMFH2Qmey8FahMHyq4MpGfHQMua93rA4k6rssDmNcLl8ZQ4JDOLM+VpA0W8gcRJ7vXucnnukj9v&#10;nz5LSFSI4LO3BEPSI1HIglUZ0tGasyirVlLqzKS8pwj7oIi0QzJEezAaTxC6pljf5gFlQ6CEe2ke&#10;g6nUTFVIRtBhnbtE5XIMI3ckc12poX7NwKO/v8PeZxO0bCtwryTSfaKlS9Dj5KvLvqsjju8UoakN&#10;Jdb4Kwpqk6RzZ9K5NUrLZhPWMTWKpjjS5HfOXB5hZWeIpy9u0bvZibFb5TvlS+1QBcYGHfYOI0Mb&#10;I+jNFt7+1XmpAH4izvvqD8/ws78+z/lfCYG8E0hhcDibFUY6MrNoLy7j1twsT+bH+EjqY8kxn3kv&#10;Izo/xCfilJ/K7Y/mBnl/dpB3pwd4OtnPaqMHQ7TEjUtBLBTlciDudLPOwmdzffx2d5k/3zzizz4B&#10;X+brzTk+kDx7t8PFTpWWKb00pXBxh2DBz+RsXBn5NCkK6VQX01Okl6mODrnfkV9AX6GG0ZISFq1W&#10;9lxV7NeVs2ArZtRURFuxlrd+folf/fU5VOGyDNKySLoUTr1WJwidTVlyIk5FDt01VhpaHEIlScTm&#10;RZOkTCA8Sdy4MJGTp3e4+ugBVV3iPDVRJCsk57XEiugEP4V4lu8UMrGdikoGuJ//WXTlChydNhSG&#10;PBF6DN4rV1aNJFHSGYltIJal4zLqh7xHF4VibQ9l/m4mNUPhdMxW8PjLdwU7Ozkb8yZTR9P87j//&#10;HT3TTaTpLsmyi2Fsp4/B9QkSCv2JyrlAVZub4fUVtu49JE2fIiKKJb0ghGxtuAg+DK1LLxm2RXA9&#10;h9wKycj6SKGKElwDDfKeSWQJieZVBVPalEDfThXWgRRxUcnN4sL2biPlA1pKuiSPey+z0mdD59GS&#10;74wj3RJBq1BR20CXRAkDeWVZ8nsKMNZ5z5uezcT8Cnsnu4xM10hmL6Nrzsj201Ue/fsPufvn97n2&#10;m4ccfnKV46/u8vCPH8n8mxJ31vNKsMz0s+HnuBRzkfjscHSC1GbvYVT9gbSsZjJz1yI5Ncd3aF3z&#10;kuB1f5IwfRZNc4k0Liq4/NkMheZYUjJjiE4PIzYjgguCQmFxIpzkCBF5BmrJSPryAkxOyUnmBKaP&#10;11h5cUfEm0b12r/CPn1enF4hTp/nO7YzxXTed3pRrXS3suFUEXUWmhbp4LN5uNaKqV6SgXnkYvLh&#10;ECsvp5i61SXIn87Rl3u+HTqm7lXw4Z8/4PM/X+XKg22axyrR1uVSOVCBa6pZmlMC+UIaBZ50Chuy&#10;JLeU8O2f/857UUP2bs6yetDFwNIQtqYyGYQ2387upc0aNAYd7/zqIu9IDv7xj87+RcBnufiGCPht&#10;fzSBMrhMhRxUG1nWqxlQqRgzWZj2XrbEXMmsyca0936ZlYlSC0PFRrqURTSl51OXmIEtOIy2hDgW&#10;lVksKNJYK8rhbp2VrxeH+HZ/jT9fP+Jvbxzxe3Hg3+4s8vFEPw/b68WpC1nQZrJmVLFmUjOvy2NK&#10;lcloThqDafEMpMYxnpPCnDKTLfl+3nNU32x1c7OtnuMGJ9sumwhYz6ixkCaNmjd+6o0FF9DFJmFM&#10;SiPmbCCVInynUuHLweXZ6TSbiwWjSyXDyv2WQrSVqdga0pg8GhTH2EDV6L2Q2L+hef+nNB/8a3p3&#10;AmmejMbY9A4NK/7sfZJJXVs6Lo8Ra2ccqYpQEXIYtSJcbW0Exc0x2HvSMXQEUd5/nsapcCZuZXL/&#10;ywmm963UTKay/KxWCE1L/XQaSvs77Lx/yHv/+DXd405sjUlUNMVT329jeGuAwoo0wdQY+leXWLh2&#10;ndmjK1hcJsnKkZJhY6WxpGKti8PdXUnneB/6uizfziOJ8ppcoQ1HXyu9S1PUjboxNRjIlQZf4PaO&#10;I6G/esnADVpUrhisvXEy1kKpGTFK7lUwfFBGfPFFootfp2m8kkcvnnNy9wZ9a07f6YNq+2TeuVOE&#10;UJv5+k+/Y2axm7ZhLUv3uvnqv/6Ga9/c4VDc98oXxzz401Nu/M0zxg8W0BilMahzeCWvPJ66ZbNk&#10;vQzpQFESnF30bTVz+etlZp9IV76TwsCNLPpO0gWtw+k/kW45FSsuHULtQhwrH9bSfTmd6kHpzn2Z&#10;2IfySddFkZQXQY4qmZT8KFrnPBx9fIWOrRpKOxLo2m2W1/RQNZrB3h/KaNjKQ+0U8VoTpeuFSCYP&#10;pHawlMV7C5i8uzCKyPIdaZg79ZJjdSjr0smSmVQynIxrLp/JrT7aJz0s3Fmh76gd57iaieMBupY7&#10;2H1yxM7TFUpaVYSpxEkm2gRjKsm3ZlHSVCQzuhJHv4X+uWb++A9/9In4f/6/YUK6dN2Idy+YIjIE&#10;n5SSk9KykzgjbnvqzUB+Is771z88x89fPce5X54n4WwQhQHBzJWoWS4tYL+8hFu1FVJVHNmNrBUq&#10;Gc9IZTApwVdDKYkMpyYyKSJbLBBU1CnYMqiYV2Qyn5/G1XId98R9X7a7+FoQ8XfiuH+6ssXfnuzx&#10;hyu7vot/f7k4wecL4vATPdxvrmKxMIdZdZZ8djFXa8u4Vm/huMbIUXWJ3Lf4Tm175DRypcZ7obUK&#10;rngqOai1s+20+A6wGDKofXtsvSUZ2EsVxXHielLRZwMoS88SAedTnZctoo6npcrCjYf7DK1VM3HF&#10;w7WPVzl6txnXqNcALjLx+DQdOzFUzf8Kz/7/hYa5C2zdamfy0IpFopCp4yLLD9t47++u0rR1lqGd&#10;Gu5+vM+GvJfBkeU76VzzlI1iVxomdxR1A6G4R9NEfD2MbPezdu8KY4dLdCy1cf3rG1x+OSAkloNj&#10;JouqHr3gbASe6Xia57xnhcnE0JImGb1YIlwtupoSbB1urrx3C0drGbqGSPrFTd/9uw/Zf7pFVYeO&#10;TFMggVnvEJEZikaWhbFZT+96rdzOJST5HLHFF4izvkmCzbuS6zS9q8N0L7Wjc6Sgq01jbG+C1ik7&#10;7v4Mch0XSHH/gLymU1z/4BqHz2ZxDEtMnEhn40EF9QtB8v3OMSb0t3VtjIZxJaPXWpm92s/uyx2O&#10;PrvB5uNZqofdGOpMlIohtrUasVm9V+jPCSK1JJzi/mSa9rJoXItn4ZmZoVtKWg9CGX4YRNthPNXz&#10;YZKLY3EuJFK3kIGxQ3JwXwilfadpvBwhXTaT4q44dPVpzB8P0jJT6nNbQ02qzKBonDIj6zfzsYwm&#10;UjYSTuVsmKCsgcqxPEHoGMkIahGJhqYlJeu327nywYe0bkyg8ORJ9k2R/2dTUl9I90yv5KF4XGMa&#10;cdRY+pcKOLy/TN96FxWDZgydKt95kZrX3OTY8wTT7RQ0yPftTqVq0EZicaS4qswIGbxN4xYaRl24&#10;+h30zMsCmrMwu77AJ9/8DbMra1gb7ahdStJKU8goTiAqKoxz4r6npH7244v8+Ifn+YWg5qmfnSX6&#10;lD/qgBAmdEqWSwrEFYs5Epw+kToWMR97RVWh56a4823p/HfcFu6KqG67TVyvKeVyWaEIN515ccrn&#10;rU4RbT+fSE5+2VXL5yNt/EbQ+/eSe3+3t8zvdhf4zdo0Xy2O8+uNWb4Scf96dYpnvU1M5KYzp5LG&#10;aFFz4izhmgj5eoOV65LFr0lDuCo569hVxpVaK4dSey6zbxvxRKmGfu/lVgSZ3xaEvvS6PyUJyRRF&#10;JxB9JgBjarrgdApV2VmY05Kp1auwlylRahMprzXgaLCwd+eQrmkjxW3nef+f/oaDF5epWXyD1sML&#10;LN5tpnHejHPCgEuapr4hibD0C2TZBLvtF8gRxCxuUrD/ZB13bw1KIbbcyjjMnmwaW/OYGM+jZTyf&#10;+slyyaoN5BoV+KeeIiD9HRpnGvFMlZFdfY6SXhHPrV5pDsMYnFHYvTsltZUxf3uczrV6SiSLGppT&#10;MXdoqJ2xY3DrGL82ypO//1qQ9Vjyea6MlUs4JvwoqLxAhi6UltlGGYvxrD7vlLG57rs2dkTBKRJt&#10;r5Ngeoc0u8SWIbcI306K9nWaZ6uY2t/G5qmXsVVB104J6XU/IcH5b5i5PsKtD2/gnMqjbikL13ww&#10;M/fzmLwpBLTbyvatCYaPBJ8/XubGy5t89rvP+cf//j/ZEGpoGWpDbZL5bxJyLU+npbGQV85E/Ejy&#10;wWlSSvxQeiKoXRRMHo2leSuLyUfNtO3n4pF8aWhPwNiZTOdBlriyFvtYAjkcDckAAP/0SURBVP2H&#10;Wjp2M7GMBVI2GEVJdzwmwZ6OTRcjVx3UTaqka2roObRJnk3DNpwpHTKXcuk8FVPp6LsiKOuPpeuo&#10;lLYdBxVdDkHnOJkBLm7/+jfiuC4SShIo7cqjVDBN48ymqttEdY8Xi5pomaxm9cYmfZJPG+crpRkU&#10;k2bzE/SW7yo4bmgtJseZj9qhIcMgeDTZiKpackermrzKTFkwRaQZIkjXnpPcI5jYlUCikIPCoJC8&#10;0s/I6qYIvYxoyUiJigjCQsK48HYQp0XAr/3Mz+fAP3v1LG/8+BQRb11A4x/KqCafJRHwhqDqYbmB&#10;E6lrlSXcqBJHdpT66q7bLCXiFSFfd+jZK1OzVJDFREYCu6Vq3ut280FvA8/bnDz02HnRVsMnA018&#10;IU775cIIX0pu/lTy78cT3ouB90mmHpBMPcR7Uz3MFikYy0oU/M5m36zmSqXOJ+QTl1EELM4r4vU6&#10;sfeia5edJrYcgvt2A6OGAt95ootikvjlq6cJOxOCITGF3NBoceBATClplKVKLo2PxZScIG6cgbU4&#10;l4g4caOUIKlAsjRJlLpzUVQn07Uxiq4ukSzDOTIN0RjsKmJzTpGqC5Dsp0UnObGw65eSMc9QUJ1E&#10;aNoFLsacETQVCrMmoLLni3iEsFqy2b3dy96NUfJtweKiSsmbyaSVxNK52oG5N5uixkiyy/3JsIeg&#10;E7FXjtjRtuaQWRJKXnEE5c0GyltNmAXxVZXR1I4bqZlKExO6SHFLCjc/O6RtxEVM5iWytBKp2sVE&#10;7ssy+rSDzZtdXHt/hembJZKbV3n/n/dYui+UNxkneH9RxtsZkmznyTAly9iNZ0iEWDNYKMheIPRg&#10;p6y1gs4Nl+8srVnO1+leEezfG5DXqzAPh9N5fJ6hkzzm7rex8mSYxaMeDh8t84U0lL/953/i9//h&#10;j/zj//jv3H7/Kts3BtGVpVNTo6FIlYpBn8or/fsm+SIBxAsGmPqSqJpUUNgYTUFjCI27khlnDb7z&#10;37Z6L3chTlkxHYR7I1WmUXiWohi+qsWzoBSBxomw7fRdK8U8lIJ5II6q8RRBpXgm7nRQ0pwlC0YE&#10;O5iKst3Pd3X3YmkKps58qoZN6JoTBKEjpcM6ZQHo6duz0zLVJRg1SfP8GLahClpXuiRjlFPWZsTc&#10;bqOqv07Q30qiPhlLm5W1p3uUdehJM0b4dkAxtJRS2KIlLC9IOnyOzOBiMizi6J4UMivOSrOJETyO&#10;lHwTzdiOjnJpFNHZIb4sH57sT4FkwvH1HYz1lUSlRxESIAJ+K4izgtC/Esz8iQj4p5KFX3v1bWLf&#10;uYQuIJxBZbZkUIVkYCWXzUVcLlFwUFbAzSo9tyv13Kos5naVgdsOwVoR16GIbFObJ5k3ndnsFDaK&#10;8rhm13Jd6tii4bI0kwPJtrerSrlfZ+dxi5MHDZVcEzS+Is59RZrAobzXsTj7vghzUpXNlDj5kjqT&#10;3RIl+yYhFKuGo3ItV+R5h4LTB47vrpS4I03Fu0vnrKnId+RTa4GCzKAYfvqDt4g8F4I2LpHUgAji&#10;zgdjTknFlCYCTozHnJpMRZ6Iy1pEW28LfdO92LpFJAPSMCtDSbEIMpaeFZdMoFjIKbP6jDTSi5ja&#10;C3ANVJBbkoiq4W2sM6cl3+ZLZszw7aGkcmXKgLdJA++kY7EfTVUO0RkXKOsWUU4pSJd45RxuZWBn&#10;QtDYim0yEW3fJQqbg1A6wolVX6Sy34x9oIBUe6Dv1D5lnnTSC8JI08Vz67MHzF6bpmG6RuJeHPXL&#10;EZQIzqfbgqgWQ/GePbNlslPGlwiw0Y/BbQsTi3oOjmoYOgpj4NYZGjcDaNh9W+rHVM+dp3ToLEbJ&#10;vTHZ/qSXBokh5VA9VCKRL4EMmT/FnhJMvUlMXauna9EsJhlG82o57Uu1jO63itHpGb5moWZORfNG&#10;Dv0Ldg4e7XDrk02JCVbGrhTTv6ejbzOVmgWh1tV0dm8M0NzSQGZmMq9sfdBG12YRnrVcRu8aGbhZ&#10;zuB9Fc61X1A+f4qxR24GrtpwzifRdfM0dXtvUruVT/u+hsalSLZfdsmXqJZ8nCgfECOonczmx5N0&#10;HVZSs5SObTQBy1ACUy8FV3fz0XcIUrel03fciUuwp7Qpn2j1GfJdp7EO5Ek2qMIoQvIs52LvqcAz&#10;OUiOK5d4fQTtszPUj/ZR3l5FWZOV/x9P/xkdSZZnd4LRqkRqERoarrXWWmsBF3BorTUCQAQiEIHQ&#10;WosMkaEyM1JnVmZpXdXd1VXd080m2dRih9zhkHPmzJ7dD8thVzU53Ll7n0U2P7zjDsDhbm727v/+&#10;7rNnz5KDKRQns4jQNUtjVZz98DbbTbprHekhOkd/BFE+logdpaluingEdaKsIavme/oxdkkUKhfG&#10;TlLsJ5zomnXBFDbAHrOiOFhA92gdA3MzWNzaRv/EGEKeMKxaN0wUsKz1uXhF69ijQVptxwz/fp4I&#10;e3+4jodDdTwba+BTiu/bc0MU5TB+uDTyvHEbhEi/mOnFJ6M1PO0t4XFPAU8aJdwvp/GgK4dbdLsL&#10;kQguxaK4VUhS2FW6M19PZ/+A7/sWX38mE8Nhvx+bXi8uF9O4Uc/hLb7Xk5E6ntCB3x+usoD08H96&#10;iNS9+JhC/nhhAB+xfcDn74qpnXT/6yPdONtXw3ajG1GzF7J9OiRtQQwy/6ZsPqStXqI1sygFPJaK&#10;Y0KsSVxK4MLZ4/jZv/1znGInm7xjQ3Xdw+IZYiGcw+hGBdmBAOav9GDkUIrHQYP8dAqDB/qIqQ3U&#10;F1hU520knFGMHxtDaTmMQM2BlQvbeP8XP2aWPojCoh2JQQ/CPWbk50yoz5XQtZxC73aR/WMWxYMt&#10;SI3rUR4IozEaQ2nQj7mT83j4s6eo0NUHtnqwcXUVwZSdZDCBw+e2EE45UZ/oQrLhw8B6EdlJL+Yv&#10;TePCp2dQXgrh/vefssBHkDvQgcpWO2aPGfHB+3M491EK4zdfJTmosHC9iK37pMpLJSyTJs9/soZD&#10;92l82y6MnE5h6WYd2TkrSotiwYIBTJ2tsJBlMHQyiMZRJzN/Bnd/soGf/rO/wPXPrqLveEIa8Hrn&#10;F+dx4mEFp95hnH3swa0vYjRBDYUdweMfzePu54t48t3TOPdwFDMrPYjGItiRXpXhwKMa1h4VUVnV&#10;0YW5QawI1+mmb/1iC+e/PYULPyrhrV+XcOxzF7oOaZlj0/ji397C9R8N49QnZTz8zRmc+XIQl7+f&#10;w4H7MTz+s7dx+tPjGOAGj5yI8EtFsfwgj8V7xLAL3axwQ5g4OYju9SwKsyGMnrdi7SnbwzSOP5vn&#10;+x7F1JUSUhM2LF3sha9HBUfBjPHNTUwdO0YhDmP04KR0E/I8sc2d9MISdvD3fUSRL4nT19G31oPa&#10;Uh3hRgCughMavw7pSRMOvz3ArDUOTVKN9JwZ2VU9+o9TfJd8zLp+ONIe2BNu5Pq7MHX4ELbv3MPo&#10;gRXUhgbgsXokAevkdqg6rGjdb0ALBdy2W4240oLlQASnyjw4Q1XcH6jgHQrpo68cWLjpd+YG8F1W&#10;5e/y8Uv+7vOJbnxAZHunv4APR6v4kEj6pJ7HZR6YTbMDh8082DYvjhPNLycTuF8r4UG9iJuVAo6G&#10;GHd8PmwFgzgS8ONUMoo7fWW8x33wwVwfPqRoPxir832fb8PHzIwfsWA8m+7Be2zvTDbwcKIHN4dr&#10;0kL04kqoo911eDUOZnpmP2cYfZGEhM8ZbsNcIf9cvHTfSRaXeRaqQwcHMH08juqiBaXREOKklEAq&#10;gGglg+7ZOhE2irFDQzhwfBXbN7ZRmsyha7KEiaN9mNzOYOAA83WfBY21EjLjIbpkFhfuX8fi+QVS&#10;2DKP/YJ02mbh7BBWLi8wUk2j93iGx6tKchtGedmI8qwb/VNF9A7kUBvL8vVl5GeJ5N1GJPpDOHB5&#10;HkevTTOrpxGJEJHFjQhINUUe3975CsnTg9kzC+wvdfQzb2893sD05YLUz4tzOoxvRHHy2jze+9Gn&#10;FGMeI9sxUsIE+pb70DVFlF2fwcGrJ3D24zUsPYhiaNuH3KwVAycSSEzZ0X+si5GujNUbMyTdOrXQ&#10;RUIgiZ6LYvFGH+4ypm6/P42128zkt8YxdtbBAmDBwiULrn8yzJwewLXvdOHmd/tx+EoEa0cTuPZ4&#10;Cicvr2D92CZ29B8rESHC6DkWweS1LAZOxZBbtBGdZ3Hpy5M48eEUFh+4sPC2GZM3opi+STR+wBz8&#10;4yWc+rCBk1/UKfBprD4qYOWhD3N3Ili43Uu8GMLMlSJGTopBrznUD4W5Y3oxd43uuGBHnDsnv2zG&#10;4buLdPcRLN8vE9NHcfuXq9h6WsPV7x7G8ff7ceJZFYE+GYL9JujjFhijPjjzzK0TdNXxOsrMm4G8&#10;n65pQ5JCmL9wiAe1hhSRaZiVffR4HZsPYkiP72Iubsahd/P40b/7Uxy6eQ4xVveh815M38gya/vh&#10;7wrCGLTA4DXB5LMhXimhPDKI/tkZVHp7EfaEiNAOaGRWaDqtFK8ezXuN2PemGu4WPbYSSVysFXBP&#10;XLBAhH1IET+jw37E7fyUBPAZhfMFkflzPn7K3300SpH35/FsuITP6ZCfz9ItKbQnPSW6bgbX6XTX&#10;MnS6eAynAiGci8ZwMZXEyWiYgo3hWi2PG8zOt9gZ7wmxrhGjD83g840JfLYyRLftx/vjNZLA8/Ye&#10;P/Mp2yO+9gGLxW269OW+LpxulHGS6L9ZrcClssPE4tQIJNATSiBsdCJv92Imn8VYMonhGEWcTWGl&#10;u4jVkSLq+TAi3J5cdxey/UU67DQ2Lm2hZ6mGUI8Hc6fnsH7hMA5cWqUT9zKi0KWHhVPSzSni/m0T&#10;ujYMLJ5RInMfM+4YKsx5sV4Kc72B24/X8fC9Y5g8NYHhrT4ieg6TF+eJozcwtNRAUZzLnS5iaHEQ&#10;qf4M4uJe1nk3Qvwcf5ebxWICN59ewLZYH/rAKJ/fx5n7V3HqzjUcvbNN7PZg7eJR6TMTAyEkh2Io&#10;rnBbjidx+BZp8MgAwoxjc2dXsHrlAC68e1s6J7zK6DB+cBnJegy1+Qwqi2lkpn3M4GkkZozIzLMI&#10;LvtRWNdg6R0dNp7WsXX7BEZZJG59fgJXPzmLygqJ40YBY0cDmDpRxYX3TuDI/SGMnvHTeUtYvJ3F&#10;yHkLjj0h2b6lx9F3vTj8yIYH3x/DX/3Hf4L/x9/9Z+wIFuhQaQfyi0Fk1xzk9R4MH6nS9dTMiT5M&#10;XOEGHu9AdcuCs18cwdEPRzFypoDNt+Zx+N48bv38EmYfxLH4KI/tT/sxLK42OWzC4NkIlu/048Dd&#10;CfQy42zd38TSnXn0n4ghOK2Cf0KJyKiJX+Ag1h6cQvFAgq7bizOfbGGWIl+5M4TNe2N4/P3DzMCj&#10;xI88bEUXPKUo/JUUTHTJ7oVxdC9OI1JOID/SxSzMvDXD6jqTYwX0SEVh9movFq9Hcfk7cdz6CTH+&#10;XWas91fw5NfvYuJcH7NQL6wpD3Z3tEJlU1O8erSo5DB57Cj1d0PcvTFT53tnsgi5KHB2cJ3CJgm4&#10;fZ8B+3cbsPtNDTp2qjHq9OJKrYgHo924N1DGg/4yng5SxETZj+m2H0/WJYF+wsePx6tE3JIk4A+J&#10;/9+ia37JTvj54gA+pou+P9mLp0RbgcMP+R4PeijUrgyuFpO4xYx7j875kIXg0Rxfx//7eHMO3zt7&#10;GN8/u4lvH1+miMfx8WIfPmJReI8ifsr982iY78N2f6iCOwMlXO3N43xPEWeYm081qlgrlWFT2GGT&#10;29AXiqPsiSBh8aLM7D+dZ/SJxTAciTMHx7HAbVlnAajl4vBFnMg1xH2lPXS8k3j0488xd2ke0cEA&#10;BhZGUBjOIVB2SeumzZ0nep4dxMR2Ev1bNpx5bw1HrhyEO2TB4Fo/SnNFrJ87Ig16FRibHn/nHM5d&#10;Gke0h/S3lGefzOD421dx/YNnWOX3HVsfRaIYRZmxwpXxI1SMQ+vUoTbTg4WLQ9CHVfxsCw6fHMPV&#10;h6ewfnoEh8+MsdhEMMSCV+xPIVH2I1LxwZGwwZP3Ij2SQajmR3GKhnaojyRXRX48S/pbwtknNzG+&#10;PYr1m5tYPb+GEJ1+8Tzz+awDyUkWDoq9sVXGwPEYBk+EEJtWoLalRnJGi8pCFiefHMTm4yGKcYb7&#10;ago93CdLZ7vRmIth9jxR+2SGWd+E1beqmL9Zxsy1NO5+b5w4PYijD0u48YMwnv58BP/k//W/UsD/&#10;FTvsCTOSw3F0b9ThKBrhq1j4PAlHhQKe90sjy/3niEnHAgzrfTjy4AhGtxqI15hZT3Zj89E8Ri6l&#10;0DgZwMZ7VXQfczLPkPU306iL5UcfznKnx9FLRJk824/GIbrdlB/RcQ/q62Vie4WYMYH4TBT1zTwu&#10;fH6BGN+L1JgHPctVPPjW2zj/3mkMHm0gNuGFrx7EfpMC9kwQ5YkhxBoVFEZ64aWITVE3VB6TdFnb&#10;xJkaSqyqxYkianPE4VMkicvDCDQMOHB7lbg+hZnrSYzQoUuLKYQabgRKYaT7s4izM4bKUcSYR/tn&#10;JlEZHIbHxYru8MKgtMGodEDdbpauARYOvPtNLfbvMWDPKyx0xN7HU714QJE8GqrhCXH6XYrmA4r0&#10;o8ka8yiFTEF9SPd92peX8PmjqTo+m+/HFyuj+PbaBL48ME4HHWNWHcZHzM8fzjKzzvTjPYr6nYkG&#10;3iV+v7/I329M4tMj8/jixCp+ePkYfnb9FH5yeRs/oON9a3sRHy4N4r0ZZnF+5qPhMrG+iPuDZdxl&#10;u8XnlyngC71FnBMI3VPBfK4AfZsZPq0T/RRw3hFAkgKueoIUbQr94SiGo3FMkgrmS2kcpIuPDuSR&#10;qMQxwm3PkjpGDs3D20Uh9Tm5H/3wJT1IdCUQr8ZhJt1Y41YsnBvD7Mkq3c8gif7Cg7dYJBNwZxw4&#10;985dfOfPf4WFzWF0jWUYwUYxf2oRRr+e4s4yRxeJr7PoW5ijwGuoshiWRgqI1uMoEY3TpJdElag+&#10;m0Ef3T0+rEViRIeJwyO4fP88zhHFF1ZqiHW74EiapAUdG/NVxIfcLCxzGD8yRieOIFjxwpu1Ilz1&#10;kgZS6FkVF9YPwh43ozxZQawnhInjfO2Ijw5tRYZUWdoIwttnZJ/Oky5tSEyqSQqbWD4zhciAVZrh&#10;N3O9D0u3xlBdElc+DeDU4wM4cvcAjawb9SMWjJ9gxDgXpAHpMX42hQ2S7eIdJc6+F8Znv7qL3/yL&#10;b+Gv//0v8I/+93+CX/67n2PH7MVV/tMcjAEb5Fo1/Pko4qM+pCadiA3bJLy+9sO3iMQHcOt7D7B6&#10;nXmQHz5+sILlU+KyqTLGLpcxfjlHsXJn35rG8s0DyEwFkZ8JIkU0LS5FkZoJYZkVZ/r0OHE4ikBv&#10;EMGBIA9KHcqIFqERA7+AXxJ8ctpLAacR7gnCVbbBWyMKHR/F1qND8PYEoI1rEB5yITFnlYSeHUki&#10;0BWC2q5HopHB3PE1TG+v4cC1Y7jw4S1s3NlEbiZF8RswtJVFzwYP2ABFO2ZHYTWIlXujOPflMYwc&#10;nkbXODFtqoHMRAxDB7sxc3Qak1tjyFezFLAPJqUdBgUxusOM9iYDmijc3a9rJAG/9poaxmY1Hk31&#10;4Qld+BFd8jHdV+DrRxNfiZcd7iOK+QNm3oc9ebxLZ/xwtoFPKTZxiufbB2fx+dIYnXiUIm/ggxFm&#10;WW7Th5MD+GR+BJ8sjNGhKWw62ycHpvDl0RX86OIx/OLOWfySTYj4hxe38PmJFXywPoF3SCSiPZ4Q&#10;7ssMTSHfEw7M7H11sISLJAXhwKd7qhiJpaBpMVK0PvT6oyiSOCJ6B2reEGYo7uFYAoORGEYTMcwz&#10;668PdWGaGD22Mox4OQ5TyIRA1cXi50Cs6Ee8GIYr7IDZa4ElZIeZfSycDWJ4PotAUY/htVFsXzuO&#10;CTFz7VvvY2y2H2fuXMWhS5vomW7g8KXTcGYsCItTeGUe58kQXHkHLPEAsfcMRRglkgcRKPhgizoQ&#10;rdExVynCzQN0x23ifAOJup8Ry4OnP/gJ/vJf/wdcuX8fyWoS0XIQjpiZ70d6mMyyr7uRPWBEYUWP&#10;UK8R7pyFKG6Dv0gC4/6qL45hZG0WYerDzc/KD5JEtodx5Pp5jB9aQnYsijQduHLEh+ScCuffPYNb&#10;797A08/fweMvH0gL5aVn7Th0fw7DJ4vIMLsPHvdSnIyn4rYwj4rSIhpvffs8PvuL+zj6pIAzH61h&#10;9noVpVUVzjzqwf/8H/8G/+n/+P/gwx9fxMe/3sJ3/sEl7IgSyRJdeejtJm4c89gvf47GxiBCA044&#10;ShY4K2Zm0jO48Z2HaNAtuxaiFHCEiBLC5KEGrn3yFk6+ewq9R5l13xnG6r0FFBdZibfGUZwm9uaY&#10;BybDiI56UJzNootVtHEoxgoVgLfC7FpwslhE0Xucgl8xU9hapCbE4mV1oncPskQMe85JEc1i9OAY&#10;8dmHQLcX/l4Huo/7sPYkg3lm92ifBYuXlnDhO3dw/OlFnHp6Bdc+f4JD1w9j4cIQjjxZJdJPYe7G&#10;MHoZEboWuxAdC8JZtEEfMkuTPrYebGHwcD9srLytjmYsXVvE/JV+9CykkC2mEHAGYVI5oO20QNNu&#10;QWezSRLu7je02LtTj107dVDuUeCmcF26pRDxO3SFDwQ202U/pZA+miBOTwpRU1B9BSmTPpvqwbvj&#10;dFaK9QlR9lE6gyfMmk9CMTylqJ6wPU6k8W65C+92VfCQf3+cyuJRNodHuTyeVMp4b6ifbj2Jj9fm&#10;8dmRZWkN6sfLw3hEITzmZz+druPtsS7iPZ2YBeT2SAXXh7twiRh8tq/CDFxByRmCoZWdmM7by89O&#10;WzyIMQM3AhFM8jOHKN7+kFgGKExHjmCtr4gZsUZTMgCTywA391uAQgtRpJF4GIEQRZyj+9YyqE/1&#10;I92bQ5r5dH6+C1tXLuHeZ9/Hk+/9BLNba3j82TP8+d/8Bu986wEKg1FkRgtYO3sGWWZzbz6AEgtg&#10;epBFuGaDs2RCeiAOJwVoDRih42c7EgGYSWDJflIgi9zggSWi6SZRd5aExki1sITi4Ajy/TV4SQVG&#10;uwGBTARl7ptAwwd30YPqchSlg53w1DUsQmF0z4/T7aeJzz00hiwM/By9Wy/dL7s0y8xLg6ouNrB0&#10;+hh65kZRHq8gOW7H0LEgls7N4Ny9M1jYHsPyaYr2cBWpaSdjo4FoncLi1VHk52wITrSifNCIue0G&#10;Lr93HaceXsK1D69g7W5dujPF5AUev+8/wy//+tf463/5T/Gv/td/g1/+k5/i4a9m8egvurAj3R2A&#10;3quFyqmBJx3GnS8/RJV5zJZ1wN3lhafmgq2mZSCnI/b5kJ1KYOhIt4TRtek0uiYzWLm8hNMfnsI0&#10;O/vSW8PSXc7nz8+iPFeGOtaJYK8T6Ykw/2cCM6cXMXLBh8GLRNIeD4UsslAV6SmKeH0AKXaqPmaT&#10;cB8r2oSYonmSog0SUwLw1wKstC4YfRYYfDZYky5Eh/2Yv15nVqjg8o8OYOryIMINsSL/LNaub6Fv&#10;tYShM8wkF7qxdPsAFq6to+cQRbnejdx4GsmeAkqTPEDsXOaEAVEWrlCfFcqgjBW/QPTPIZTzIuBj&#10;JaeADXIr9GzqdhMdWCC0ieLVsVHEIg+/KsPRMp11ogdPKeCno3UKmNmXQvrWfC8+naYLT9XwjDh9&#10;q5HGW31lnEqlsc6cuW334zxFc0Fjww2dC7d0TtzWOXDX4MZbejfuGby4a/LgjsGD23onbhkcuG50&#10;4JLegnP8nzN6G07aXDhKwR1JJnG2ksdtuuzbLBpP+LlCwA+FE/Oz707UcYMUcIWEcLaXguoqwK9x&#10;wi6zosDv2RtOSOJNWtwYYO4djSclAQ+GohgiSs/kklispIjRDUSC3D9pF/xJB+xOC1IlFrx6Xrrb&#10;Zd/COI7evIXVM4cxuNKL4akUJtcncf/Lb2P+xBYmDx/EqVuXcPPOOVy5fgxXbh1CuGBFfqpCd7uC&#10;nvlJ5MZK7BdhmCM0FH5OuJfFv2SGI2JkzAmhOFLD+OElJLkv3fk0ls6fwQGKPz0kTk0RoYnJkRrF&#10;ymMyvDiNIQq8wP2SI/77Kx7YyzpUF/opoLfRtSou+TOz2JAsNjdZKOoId8Vg9llhiZhgThlQmClz&#10;+1KwF9Ww5lWIkCbnj2/hwLkz2L65jfykD5VlF4pzLvQzFm7cXsTpR6cwtt2L+XOzSIxbcPrZMYp4&#10;CGNnB/Hxn3wfP/nNT3Hr07cY81bRc6SG6IQZkTEDlm6OY+rkCG59fh0PfnwOJx83cJ15ePPDdiy9&#10;vwM7iithhIbt/LAyq9YYIoWQtLHVhV5+kRirE7NA3QlLWU83JlbQ/UK9fqSJDI3lMvqYJ8Y2h/Dw&#10;x5/jwM0tipJZYCnBfFugm4bg6LYhxMozeKaK6lqW1WmIYV8I14HSgTifE9vieiiCan5WELnZMgL1&#10;FA9QkjmjioED88wz/Xye5gG0wxo24fanD/Hdf/GXOPft2+g5NoggEctXc6BrKYfT753jzhX30gnh&#10;yU+/hVOfX0PjNHPwZhcKc1UUiMeh7hxd3cP3rWLhzDqqsz1wxl3wpX0IdflY4a0UeAnDR8uYu9yH&#10;t350FyPsiD6rG7pOE3QyM7RsQsCtFLBw4X27tGiigF9+UYYBXwDv0VWfsnI/pQM/G/tKwAt9+Iy4&#10;/DGr/gd049s9GZxJJ1Gh68X36zCuogjtPtxOpnDZ6cO9bBr3EglcM7twn653PxDALasLb3m9eMwM&#10;+oB/v52O4j3mZDFafbe/G7dG+jDn9CLapEO+VY8zuTiRnnmcWfhtOv9DfvbbFPM9UsFNIWDi4cla&#10;AcuZHIzM9S5m/LInKl0DLPBZnEIaYO4diSbpvFHpuuHeQFAS8FI1jUXm6EwiAl/QhUDADa/bgXAi&#10;CE/CxwgygMUry7j8zk2cubaF7QsHMbxcYR4dx9zROdQWetj6MLo8gnef3cf126cwMz9A5CaKE7+T&#10;vSU6by/xdRQDG71w5HXQOUxwJcIoiCuXBkrIsgCPby6hNF6DLWWGPkxa2z6M6WNHMLg0SVwu4eCl&#10;s9i4cpp9qQ+OjIn0OICBlTGMbowTxTdoRDU44jYUWShy4yRSmoc3G4MnHydK09lpFkqLBtaMGcGG&#10;m0U+gr4DQ6gvFyV9hLsjiNWzdPo6pojVQSK4r2HGwullDBwuobjmp1gbUl+69K3TWLzVjdpBP0rz&#10;GRy6fRIb15bRfyhMhzYhOGxF/7EyIkM21FbymLsoVpBpoL5J3BYj01f5u+sO3PhBLy7/oIYdfiKJ&#10;JqCSht9nji2hQCcycQdW5rslATpLdLq8FcasXqo8qdEstFEdDBRdaigGX8WJuZNzuP+Dz/DsT3/K&#10;SpmBq+hFbiKPnBiaH08hPp6FMWWCJqykIythyRpgyimRm4+R7/PMDmnY00R4bouv6uVOi6PD5oDK&#10;7UbvyhTsST+rrQcpbtuhG4fx9I9/gOvf+QSjJ5ah8BphCGrhZlZyE98C/T4sMYcPbokpoZt05HVm&#10;7RCzdo3OnEByMAtL2gFXySUdhOOPL2Dr4UmsnD8IM5Es2hdAaiSFZN2D8mBAWr3hzLMLOPv2dYQ8&#10;Ieja+XkyIjRbBzNwu7iscLdecuDWfSa8+YoSIaUR94moTwUWs70zWsP7RMCPKRyB0Z+wvT9VpeCy&#10;uFHJYZmum2nRYdTqx7VyEd89sS6tj/UFc+yPrxyVJlz85Oox/OzWCXywxtx7chV/8uQKfvLWeXx+&#10;dh1/+vE9fIu599vXTuFtOpFYOTLcpEevworzhSQFXMXj2RqezNbZ6MQsJjeZva9zGy/2lbBdzqHh&#10;i0DbSuFo7OgJJZEjDcSMbj6SliQBJ6QVNIf52O0PYjqdwDIz52JPFkGPFU6nHS63E2azES6/jcW9&#10;IV0DmxiJYHprBjMHJ7FOFy5PFeEoaNCzVEZjsRvpEQ9GD+Rxjjn++NkTWNtah9ymodOKGw2EKOQE&#10;I9s4MfQYipMJmPx6tCvUMIe9aMwQQwcz8JTsLMp+HlM787EFXubvkfUDmDt2DMtnL+D2Z1/ixN2r&#10;iA142BdpRDUd3bmElVPb6JsTa3glURjOo3taLNW6gqGVSQQLKThTUdhDPihMOtiSZtjzRtizZuSJ&#10;97FekuNSPyYOTdPZKywG8xhcnUa4J8a+rWXEc2H+7DzKS4wDi3YaSBRn3zmO+uEAerbjSA2QKJIG&#10;VBaJ3X0Jmk4Q9ZUkkiNBaZpvZNBGEylKI+/zV2dw8fNzOPZkHsPHSbKnfdh4q4pjjwexo2epAlfa&#10;ww2OMqdUMb7ejxq/TLJPOGAUwXoADaJPfryMs+8+ZJXzEDUpgLwPUVYekUX8XUS/9+/h4ocPUF/q&#10;5UHJEV2CMMetGNqYQY4IaUwZ4Seua6JqyHytrGR6nHh7E0/+4jEmLjcwuBnG0OEI9FEtAl0pyO12&#10;ZhoXDj84QsTuhzXhRLgSY8cg0nQnYPA74Msm0KJVIVaM4u3vfkY8Psbi4ILMo8DSpQ0cf+cai0QR&#10;ydEUsSvG6lqTTj2NHlqEtxxFu10Jc8aDgaPDePrLz3D09iVU5hr8znG4GCFO3ruIrnFW+f4Epjcm&#10;EA+GoW0zwCi30YGt6KBrtu4zEKMN2POmhg6sx/5desh3KXCynMZDCuRdZtx3vzqN8/54FR/SBT9m&#10;Hv2I7ckwM/BIEe/2VHDMwwNIdz+WzOCdxQkKdxs/vXkKf/beTfz4zmn85sO7+MvPHuKnDy5RvDfx&#10;V99+B7/6+AF+8c5t/NV3PsT37l3BByc3pHWejxbyWHV4caeHeXekTOftwuM55uCFBp7O9+CewGdu&#10;25XBMs4QdZfTabjUNhiY7bM2HwbosgkT8yQLS97hRz8F3Ev3HQjHMBSjgH1BjMcjWOX/HhytYITO&#10;NbI0iupEA43ZAQwfGsfMyVkEWYx9pTDyRPiRE8OYOk36Im46siYsn5ugKIeIvhWkGc0GiLdHiKER&#10;CifWXYAny1wdctAJ/ShMiNvk/BSjB2dZ6O0w+ZzMr0T8akbqE92MJnoaii5sZMSyM4cnMHbwIBrz&#10;M6hODyI7wtcNmIjXZhhDGiQmWOyLDiL8CQp9DM6kDjkW05XTx3HkxjWcf/JAet4zPw+l1YRIJQFn&#10;gf+bVEJHAwqyb9dZCEMVL0YOjKKHOdhFaguSIP119nuSgr2qhaNCshqO0aDi7IeklQsrGD7RLU0Y&#10;8dFsUjNeTJyZoIZKOHrnGq5/8BRVElKo6kdilIS4GiUFNnD28VXc/fwZBrfT6DvhwJF3R3Dywzlc&#10;YNthCJsRZkbwpLzSubGF7QGU+9jhmfts3CEB4aajZe6oBB2KKJ30sOKFYUs7YWQGiTNvmuNG9LBq&#10;rV07zSqXoRMGWK3c2G/ohD3jQoSI3r+dwYFbi1i4OIjRU2Us3CjiyrfnpJUwU9NmTJ8voLYaQvdy&#10;Dt6KDybmWy+/SOVAFUffO8Yvk4Wv34iF63PoXhpDk1YJrdMKg92Ai2/fx5d/8y8wfmINnTY93uxo&#10;gzUdxMCRWYSHEqQL4rfAskKMeFRDhpipDdjRaddAz0dfKYKli4dx88uPkB/uhS3uhi3nolO74EmH&#10;mO28KFXDiHp8FLAOJgpYw87eTgG3N5nQQgHv26VDEx/FaaU3XuzAiDeAu4NVaST6HeLeu2MVvMcM&#10;KgQs2kfMwR8T3T6Y6MJHwqFLedwPx3HGEcTlWAz3iMNPFqfwvfPH8CFd9cfXz+CHV07hw0Mr+Nbx&#10;w/je6aP45OAy3pufxsdry7iay+FBPo8P+3rxuF5lsRjA07l+vD3VhSekj4czdGB29KfzfbhDAV+j&#10;gC+IuzJ0ZdHnD0HRbIBL40LVH6XDhilgF2ImJ0ruIPqYgWu+MJ05gslcCf0CpSMhLFNAm5MVnL26&#10;ylzZi1A5iSy/y+D6BILpAFGXxlBNYpSEdvLds3SqPKOKWxqRLg7lpfPDoUoEnoyPQiXtxYRoPcTh&#10;IZS5/e6sGwEWZHPYRhEOUijj6J4bYZ4+jYWtI4iWM3Am/AiwvziZm80xPftjnAWhCGPAAX8hATvJ&#10;Ld5Lsxn0YPrEKjaunubr3Sz+VmT7MszPLF4JC/tGgNsjMjQdbnMN22/dwuFrV6Rt0IR1zL46uEvi&#10;fk0FhBpheLvccBVsEsrnWIStGQNijG2J4SjNSkVq1cFTt6O+0I3MaJoka0Z8xI2+1SGsXTiH5QuH&#10;kJ+LIjURlAxv/fIZfq9NBIsexkc7MzQpaN6LwSNZPPj0bfzwz38tLXtVXLNi8XYfrn1xEWs349hR&#10;mxpC7/IUv3gaxqBOuiVKSEzmF7NZKF53yg5j2AILxZvqr6A6M0LxMvinHPwdK1mBB6k7hDBz68Sh&#10;NYwenidWB2GkS3e69dinbyUOK7FX00pXLyLSCOHcx/NYf3sEjaMmdB8S92DtIvcHiAturF0XU+Ty&#10;KK90IT6WYu5xI8adMniyzFxhgz4iFuTOQevhdjktCMV9uPTeE9z+zneZWZLYI2+FKWynUIvwVFMU&#10;YQQKu4UH0geN20gn98EYdbDouIhFrHTdeXagMItYGhffu4+r738APyt4oM4cVPZJfzOYTAj5PHCb&#10;HNB3GOnAzwexOtjpW/bq0bxHh307dURpnfTzG68qYGvT4GK9iHt9ZTxh1hSTKd6lgD/4SrzPxsqS&#10;kD+jqARaP+vvwjvxBL4dy+L74Sw+9EbxMBDCR1mKMpbC58kcPo1n8Wkyj++mi/hRsog/6x7EP5yY&#10;x697RvAX/RP486EJfK+vDx+OD+KDZbE65hDepbDeZdZ8yGLxhO4r8u9t4vzV4S6cYvbdyKWZc/3o&#10;2KdDwsGo4SRxUcRCwHFm75I7IM2JLrtYTD0BTGSLmCtX0R/wYYUCPsQCdOH6Ek4w6/q5bztNcuiZ&#10;GbvG+qVBpaFDkySr5y6j8VmhdBjgIFmZmFVNQSI3XxvIBGEK2CjiNPtcHsFShkaQJBZ7ESnHoPcT&#10;jWN+NJbmceDcOUxubiDTW4eVx9Sd9NElVcRdYv3mERy+dBm9cxMYWZlFqrsIlcmIwRU68VQ33dlC&#10;ghtk5DuAkriRX8xGB12geE5h6dQxONhn5Q6VFMuyzLPLZ7eRJtr6mHvtOQebBQk6dddML02kwYIh&#10;UN8KX9EtObq/SmKoWRHqdcBdNaB/YwDjR2YQqYcQbfiI104Mk+Rmj60j0ktDGOT3Y2RzU2f2JMki&#10;wiJAHeaJ5IEKyWW6yBw9jx/9+a/wv//tb/Htn/8AvWtR5BctmD/fjZUrzMDiS/ZTwJHuLFEhxh3i&#10;4Bexwp5gEOdGGwN6uhSxMWQhjgygON4NP6umla8xhA3SiXkznThQDmLi8BoG1+b5JfNQuHTMsEZo&#10;fWaYWRhsaTmyE2kyvx+j5/RIz7Zh+ooSb/3pAdz/022MHKNLr9mlOxmm5+kCaw3kid4avxk6vxEy&#10;lwIddoX02YnRPL98kh2A9JCNENuGeXCcaNd1whpw4syDu8xYi7AXMlBReOWJcWJ5gR3IDAfdVMuO&#10;pLCbYPA6YPC50GZQo10rx+j6LB788LtIM7fuNysld/ZmQnB4nfC5nHDqWcjkFug6TBQwt6lFzIUW&#10;C9sRod/QUMQa6fku4vSeVzswFw4SY4t4OFQmRgsRd+EZm8jAH7LjCzF/Jga2FsXc5W48LufxlOL5&#10;ti+BPwlk8JtwAX8eKeKv4mX8A7a/SlbwD7MN/ONsD/6m0Id/0TWCf1kfx1/levHHmTq+ky/j44EG&#10;PmJm/EhM8jg8hU82xingPrpwA2/zc29xO64R58/1FHCUQplJpKBvM8HYYUXc4kOJ2bfhj9F9KWC2&#10;kksIOEVh+yQR13wh6R5LYmLHciWNDdLZ1vY0Vo7PY2pxBD0jJcTLIbjpqkPrU9I5+WAhDhlJyZJw&#10;w5sLIFqMo9DfoDC5X3NxCjHAPuKnI/ajNDzCotoFCx3VUjKS9nzIkWT8/J/K5Ci8iQTc8SjCJAcb&#10;Re2IeXkcxY3OZnHuyac4euMBJjc2iNDL6JudgFyrRX16FIlaBpGSH760CfFaCoeunkG6mofF68HC&#10;mRPSVW9pvqZd3Q6Nh5+bj9JsSG4F5tT1HKbPTWHs+CSjYZRuH8bcxRV0r9axeO4A2wKjV5kxM4fS&#10;ZBHuLhsjmw/9q2PoYqwI0QhEhnakTEiSEIpjeebuBAuUizQYlfqlgfrycPt6FqZJwSdRmx1CaaLM&#10;nN2NI1cP4Qe//in+5l/9I9x6dhzVDebwRS0z8Bp2WFwmBOkyQwfm0bs0yUpogT/noyDdyLAKav3M&#10;dA4FXZiVM+OgODO0eO7wkIHCNUtX71gjFrRZOjG1dRAn7r2FKjFH7dNTxAbIrXpmaQfOf4+2/9MR&#10;nPg4h8s/iWH1cSce/GMLjn4exZNfX8F7f3odq9cymL8+hu6jZfQeLWH7yUmMny2j52AKxbkk5i6w&#10;o1w7hCodJTubQGYyw892IZgNStPn2onsohKPHzvGnXqVB6EIXz5LRBmANkz3ZKZS07n3a+Qo9BYR&#10;K+egYIWOlEvID/STNmIozgwiztxrZMdoN+qgJ6Y7KPREPAy/zQ2zzEgXNkHD1tFE8TIDtzUZsJcC&#10;3r9LS6w2Yg+FvOsVGQKdelyo5XC7N4/HzKLvjHZJLvzhVBWfMpN+zBz1KZH2W0sDfOyVRqsfd1HE&#10;zNrvmz343OLHT9xJ/AmF/MtwHj8NZvGTSB4/ixXw8yhbKIcfuuP4IpDAZ/kCPhvl+6xOUbiz+NZR&#10;0WbwKQX8jK7ziAIW4r1K8V7sL+AsyeMQC1ya7ttJ9xXLAgX0RGhPCHUfHdjiRcLsRhd/7o8mJAFX&#10;GQtE6xWnldJZzOUSODbViyNiRHe6ge7hEnrYgXsWxG0+i0TXGHJDdJOuJNRBK8aOLiDcIIavryLf&#10;24CW+9WTT7PQe6HzBYi1OYqrhjDjhJavN6bNsBfpvhR+preEcDEBuVqFVrkcoVIOHn5+sJhGkMcx&#10;2VNFrFaEhlTmiPoQ7y6RAgYhN6oRzEUQoSCLpI7CYAYGlxLuRBBDa3OId6VhpYDEQu+p3gwNi8fc&#10;byK2W9gH2L9pVOqAHPaSDpHBEAYOD2Py7DTOfnIdB26voWdDCJf0OJPB0MF+urEfCr8GnrINuoAM&#10;ye4w+6gZSo+SSO9D7+wozt+/gv6ZCvsf93nWCTn7bqdLw/epoz4/hZljx+EnCZtTchQnjRjYYATo&#10;UyI5qMPq5UGMn+TrVjJYuTqLHS66jNlFPq9kJdSwEmuy7HBiYriNbmyK8u9EZXPMBLdYwK4vCQsx&#10;1kL3c8QdiFUjrKpetBKT1cShhRNHUJxqsPoM8QCm0emUo+dQDuMXsqgdtqKwrsfK4wDO/SiO2et0&#10;ZDL9kSfjeO+v7mPpTj/Fw+o6FED3Rh5LtycweDqDka1e5mIPYkNJTBxfRnmmIc0eG9gagTVmRZiZ&#10;W8HP1zi10iCGLRlgpyGyuW3oXVjgTiEV9NX5+wQ6rDbIrMzDdG4bv2sgl8LI+kHYUgkYiIVKUoOZ&#10;+T5HMbizCX5HP/xRL0aJhGFXiG6lk0aiNWwd+/UUrIEobaT7arGfwhWzs8SItLjAoem1Dkx4/bjZ&#10;W5CmMf69iN8bL+OT+TpFSwHP9Ugi/pwu/Dkf35/oxnvsrO8QbZ8Sod93BfERP/eTQBSfMCN/Qsf8&#10;OJHGJ8kMPk6l8RE7+yfEvU8WhvDpGsUrLmZg9herVX5BEX+6OYH314bxaKkft+nyV5jzLnB7Tnbl&#10;MJ/OQNtuQQex36Ei/imtFG9EGoUWq3CI88A1kYkDYRTsQsw+YjQdOsjXsK1Vyzg0UMWRsV7MD1VR&#10;LIXQxWMU7nVLo8/RwQhSIwXGoCCjDBFcXNTfn8T88bPIDgywb0XgZETwkBy0PuJkhf2uVkWEhSVA&#10;wfnKUaQHS7CIc/9euyTaIouxxmWh2LrpyOMojQwj3aiQvJ6v7ZbuT8GfSTBPBxl/oizKYnnbKALs&#10;EzqXFY25UYpoGGqDitgaxOSRQ2jwWGsMCtKYHt6Ck9vLopGyEYkjLETDaGMRCHQFmUuzzLFh9B1h&#10;gdroQmOjF5t3tpitRxAf8JNAF3H+3i0pdrnZvywUrpcRVO9lnyHJGiI2dM9P4NqjO5ieH8CpC6fw&#10;i1/9GuNzc1C7VKgwWuWGarj57jMM0EgGZwo4d3uRTuzC6FFxSWJFWkd6YH0INz98hg++923siORC&#10;ELdB0dq0kpMlSsQb5sfaZB+zq4zCZRXkRvjyHtgSzDaTNTjjTu4MHdHFyB3lhJ2iEZXKmidiJgxI&#10;9CRRmehF/6E4pm+bMXQmjokrVbpqAoVFB6qbROXbYYxeCmPwbAyDZ1KYvVXD+oNxHHo8x7xbQWk5&#10;guJ8kh0ghvRwEn7mIVNSh77VYWaqSfQeGkZyRAxQsdOM5GEN26S5tu6Ei8/tUDnNfPRAH3RAR6Fq&#10;/R6ovD50WEQOc6CdzhsqZnkwZ+CjCDr4/f2FtJS39KzISqce1pATLua6LItbvVqCj0hp6DBIS+ho&#10;mYU7mYFb92il00nNe/TEaDXk/F3zbi2fK7H/dSWMexQ4lkvidk+eIhbX6lLEYyV8MEN8XuylcPsl&#10;jP4WH7+kU4pM/MFEHR+MMSf3l/GsUcIzuskHbM8Yd94Xjz1E8f4KPhiu4UPmsQ8X+vHxyjA+IzZ/&#10;i5nr+ycX8d2TC/j2iQV8ujWJZ+vDeJvve2u6jksDBWbfHI52Fem+Qbz6YicFTJoiUQQ1zITJAhoU&#10;sFdpQooOLATdHYhQwB50uf3EaC/6I+JUUggTyTi2Kd4TFMSJlXH0NbJI0dES9QLibIm+PGxEaZXP&#10;AlPMDT1JrbE8iezwACmugGRvH/brdMyReQonj4GlaWR66ExEe19aTNwQpxS/EkOAOTMTY4TKwV9K&#10;oWtqCPmhfublrOTOdmZqW9Qt5Wof6SDa1YUi/14dG0Guv4pwPUPBj6BvbhrLJ46iOMiINtyLTH83&#10;cb5O06ojw8xuoym58xESgI2uSPdmzu+aGiT5ncDhh1voWszCUeL+ymoQbEQxcWwVB64cxqGb2xg/&#10;PI9uFuBET5xmweyci1K8ehYgYSrslwkP0r1d3KYGitTYe599hn/17/8j/u3/8h/w9OP3cfTcUfjT&#10;Xly+ex1/9hd/if/wv/0f+D//K/De5++j70AR1aUy1q9tY5YZ/vTdS/j0W59gh5MdNl/PMle4kSxT&#10;vHxuZweOEDv0xGcLnVfHjXCnvOgkJseYQfUCjU1K2CIm2EJWyfW6V6oYPV4mAnswfiaKzcdjOP/T&#10;DFbflWHucgPb7x9CaSmF6oE4Bk7n0Xsije5jAfQdj0tzRMMjToydGsLKW8tYf+sg8WSdFbsAT9HF&#10;g+ZH/8aUNLpd4g50d9tQX+pjZsqiQiQqMXd5c0FWZjUPfhhRNoXNADUdWOkk6lq00vNOi42VzoMm&#10;jZqdIU7KELfnqFPgbqiJXkZ2EkOAqO2hyIn+Ym613qFHMOxFntnLo2ehknF/tBskjJZRuG10YNH2&#10;79Jh12sKScAtQsBvqtC2R4O9RGlPuwaXmdlushPdI74+4va+I0afibWfUryfE6EFRn+xMohvHxih&#10;mAfw2SydeaaHj2KQqwcfMUtJ1/eyvTdcwftjVXzC13y+NIQv1ifwxaEpfPf4In58fg0/YS77wZll&#10;CngRn21N4dnGMO7N9+Aq8f1MT5YCLmIqyfjQYmFmN0sj0AGDBzlHiM4aR87qg19ukk4pVTxiVhaj&#10;heMrATs9GCBS99KBR2IRrPB7nZwZxsbUAKan+2B0OxlLrHBGoiiMDDEzkuSyAaS4za5sGEbua2uK&#10;SNvTTaSdwG6lAjuVSuxSqRndUnTgPML5OLG4gEOXrjBT9tJAvDSXFN+vjxHIinaLgX3OA4VRC6VJ&#10;J7m1Nx2gE1cpyAGkGn0YWd3A3JFtjB1YlwYvZWIKJMlDiDHWyCNaT0gLN1gZAY0BMwbWFqTJGB1G&#10;FazxIEKkAb+4U4Q4c9HDWLA6QBdmEaFDm+MWxjEW/LxfOnuT47E4cPkEZk4uI1CyU/TilBUNhwZi&#10;DfngTET4WSQAr5Xb6mU0zaPGfZWoxzF3cBxPPr2Pf/q//S/4R//8n+P0ucOYWClh7dgIfvRnX+Dm&#10;0ytYOb2I4nQK8WEPelYqWDy1iP75KiaW60RoulWZ1SDMSueKuBEkaniYK910NDs3NFYPwuihIxk1&#10;MLjJ9jEbm4si1pPv/cwtRI6okxXShh52ko1bs+haSmDoeAlb73eh+4gDhQUvTn56AGMX+5GY9KFw&#10;MIahCxWMnRvAxOlJpMcpDn5xb9UlXZ107v3r3GHD5P4wbDk70WSBblyFo2FEcpYiPpBGdCgljfAF&#10;Gx4oIxqovQaorApYmHMddE2lwwSFw8wK6OBB8iFCx1G7PRSxmIbpRIIZ2JGJ8LFCyvDx+9ig4uuN&#10;IZd0CeH+znYKWCxSb4bbYUHYwYOntcLEjq2j+2rpwrImnZSDBUKL/LubjqtooaD38TkduGW3hm6s&#10;wWsvtiGtNuJqLSs58YOhMh6NimVgq/iQOfiThV58Qff9DsX7g4MT+AFz6/f4/b/Pn6W2OsKf+bg2&#10;yp9H8b3lYXyPv//hoUn8cHMGP2K2/MWZdfzy0iH87Moh/OTiBn54ZgVf0oE/OTKNpweGcWumG6ca&#10;aRynoxzI5WBhBHjpmx1S4dn3mhzWDjNCKps0UJVlLg4pLBQtM6/v+WmkvI3HxsN9TwH382ch4OlM&#10;GnPZGA7RAVf7urF5ZB35SpEZ0w5HKkZnzaLNYIQtHWL2LTKzptBpovjiUeZeO1qNOuxlMW0xGPAG&#10;c63aaUMoF0PXaD9xchgOuli8hwUgSgokRtsSAbhYeC2xEBQGDfQUslyjhNKso5A8FFsS1Ykp2Bkz&#10;pg4fZyRcRbq7gg6FElqDCTmSR6wrzHwck65EcqWspC4PhWaBS0wcIS1o3SbsVbQzn3tx5No1bJw7&#10;Tbdm30tS7IySoTKJkHpxpFzo0LTBHuDvQ+L7ehkvU7jzztvSRRxyuxpq9ied24VOgw4qO/+3lMbU&#10;0WGUZxOoLZQwuz2Ai2/Pomcyw7jpx6Fr3Xjr4xmcvDWFhe0a6rNhRHq1qMwl0VgtwV1TUxdlLB6f&#10;Z392YWAzjR0hButkF7+Q3yVdjSSawc4PpgOZmSlSvTG0qWSodMdx5sYi5EY5dHQ3cSPvcMENT9pK&#10;zHSjOt4jXRjdYM4Rd6ibPEV0WXBg5lIN0xdGUVwJIDnNzDwWQn41C++gF8Yss0bWhchACI6cFQq3&#10;Cg7mz+xQgVWNRYV4rA4xGxDRNq6fQXY6A0tGjPBFiTFuxEbS0KX00EVZEYN8r5CHDisGD1xEaGY7&#10;HljRpHs6mU3ckUbslsm4w92wELlkVg0scR9sFLDKbJD+30dci+aeD5Yo9RpEWUHrRO0oO65bJ5Zb&#10;FYNYBmhbDVDs10FOEXdSxELAAqEVfN7J3wkB79upYhbW4I1XFHj1hXYU9Fbc6M5Lg1r3iLIP6cTv&#10;UcQfzNTxGTPqtym0Hx6awI83p/Az5tifb83ip4en8HNm2V8cW8Avjy/hT06t4E/PruFX5zfwq4uH&#10;2A7jj88fwp9eOoxf39jGn1zbws8uH8L3KeAvmIM/ODiJ+wsDuMAsebyaxhEibsZgIxl04M1XFdI2&#10;d+7VwkIBh9U2abCqYA8grnXQbYPMu2F0swnhVpjnu9w+NIjPw7GUJOCVcgbrlQwOEuuXp8dR66/B&#10;wr5kCQfZwXVokYnBmyw7sgcaisKWjNFFnWhhP9Mw16qcVrQxzsgsLIo8dh0UZqCcY+c+DHOIuZi5&#10;18njkh9oINnogjMZojtnmXPj0NCB1XRgrdcmXSiR6u6CN5OFnMc+2s3tSPgRzCcR5bbMDPZhfWkO&#10;DRaSQNKBSNGNeC3BaBiBwqljH2CBiLuYx0MIVRmZ5udR5/fxZUMwR4WZOemeLCCMApXxXkbJQSSr&#10;3B5RWMLUQcbP76yDlxHOF/NAblahXa+Gzk+0p9jzo10YWp/B6ccnsHKxTnHacOB0FodOl7BwtBue&#10;ghk9B+zYup3BMn9/5HY3JraI+WN+rF8aw+DhLAIDGnSv5hlPvChPJZAad2OHuFV/gJXHxB1pdtjQ&#10;xkrYKlegqV0ODTdCa9bCTDFPH0hgbCWPTi03TKmCkTvb4DFyxxIzsj5WXQvatDJoWHkWTqyjulpl&#10;xTBKq/XNba8h2kggMSaWG4lBRfyQB3kA0zpYSyaUVtNE6zIzkhGx7jRG2Gl710cpUgf8dWb0rBf1&#10;qRGsX72A3sUJWKMBtFGYfmalNosOzcQePQuKnahi8BNdKDqdz0UHtqJZxw6q1xHrDOg0Em81Gmjo&#10;qO16FTOzU8JlFTuBTCUqOXE5H4OHld/GzmMnUodYDHJRHlQr87AQsIz43M6i0WqEqlkPJcWqIEoL&#10;Ae96lQ5MUXfyZyHg5l1K7OXjay/L8JoQ8TfbUDbacJ1OcKcnh7sUscDpdyeZZ+e68SljwXfXx/Aj&#10;OutPDs/g5xTtL7aX8Mcnlv9H+9PTB/BnFO9vKN7fXD6CP792DH9x8zh+wwz2K4r3F5c38aPz63Tf&#10;RXx6dA5P18ZwdbyG4/U0DpWT6HMxJ+5XYS9xf+drSumctb6d8aFNh5DGiqLNi6TeRQHbKWQf8Tn6&#10;FUKz43rEuWA/6nTiXn8Yo7EY1pnJTwzTfZnPF/rqmJieQO/4GHQeN5rkKu5bG7RsbXJxhQ9dJJNE&#10;q0FL1wvQ0ULwJaNo02t5HBywBcXkoQCdO4EIcbhrYgjtJva/QIDuVWYhyEPrcVFMEbjTcZh8brpz&#10;CNYk6TFJGswkeOwDpC+rhOo6v4OCj7KAU+SMQwbSlIr92Z1wELOTdF2SV9jEvsnoOCJGy1OIMLu7&#10;WcCd6QjaDe0sLArkhnoZt6rIDxaYrz2kAApyqIEzdx+ha7CH4hX3OprA8NII+58cwYoW2dEYoj0x&#10;xjcV7GKOfXcYdRbSgbV+9B10orLkwomHQ5g9lsDB61PYejyLMUbK8SOknnkjSTaHg3fG0LeWxMGL&#10;XehbDSPU0LMZifQuGmUK4W47doh7qab5BcL5INzMFQabEXJ2+Nf2NBE3nFAZZOiZ8GL1fBIyUztR&#10;xUTBe/lFrERMOXHaS4QW51PNaNPJWDGSKE6IGz+HoPKxMzvkMEbMMBDJK7NxHL49jlZnJ0J9Yimb&#10;LszfGkKwz4fJk1OIjAZhSKqweHEFsxfmkJz0StPJ5i8M4eEPP2bOuIoqq6KnkEIbxShO83SwuOgp&#10;NHPUz4Pnxz4imcxGUbocrMwuYrMDMr5W67Czuhuk50q6rdJq5DbbmOUpQC1FbSQKqxSwUfhmn52E&#10;QQH7PbARfbx2BwJmB1xEaAsd2NhBAROhFfu1z0XMDCnOAe8iQgtHlu3XY9/rCrRSwHveUFC8crz6&#10;shIvvyTHi19rR0JlwmW61u1GFnf685ITPxkr433itMjB36eIf0iM/ikd+BfMtb88sSS5r2h//JUL&#10;/0q48AUK+eoWfn31KP7s2lEi9CZ+cpbi5f98dpTuS7y+NdOLEw12BuLloNuNcKcWxiYN9rOw7HpN&#10;xe2SQ9VihENhpQM/F7CPESGktNCBA+ijgHtCUUm4NW8APRRuj5e5OBBCr8+PKRbNLbrv4Z4ylomr&#10;PbU6Kn09CBfTSFcqFDGpTmNGtociaHTDEglQwBpYE1EYgn7IeCw6WDit4sbxYn9HgojUatCF/TDG&#10;/BQhjyGJUO8Up3Y8sETDLAJpuLMZZuM4sToCjcsKPdHX4LYgSLePdZXYV+UwBOzse24oKWCN0yw1&#10;HeOgtyCKh4+N+By1czv4f4wWtZlRqZCYA4wQdH6dx0T01Uqj1ZnhBp3UR+z28D0NLP4mxkYneucn&#10;6NhpKVtvXDgp3Uit90gEh95ewpn3ruD9n3wHA0sDqB+2oudQCvWlBrqW/RinnmZvEvk39Dh0pw9b&#10;bw2hd9WF7KQZ/Ycj6D9ix+TZAE487cbqlTzpQ9wbysztVcFXtTD6eZAcCWGH1q4hCgcRLhE3iAs6&#10;qwEmOnG7XIYIK4k92YGRbTdqq2bkp0zYuF1lHrExP3Zi876P4VyDqSudWH6sQmLIjNGNNFI9Julu&#10;6435fpizDuiTRpiIvol+P5bOJFCejLPqbKAyn8XosT5Wmg00jpZR3gyjd5tuvJbGwJES1u8yI1/I&#10;oWvDhcUbM4j1xFEaqvKxBA13np5VVmY3MksRW7ndHRYTmnQUooVZNhiQHFjGgy+3Mg+b+ToWpjaK&#10;WGk2o4WOa2aFVvFvSorazGquImYr+V4aZl8Tc5yOv9dotHCarYi5/fDobTB1spJ3aKU50QqKVU3x&#10;CgHvF5M3vsrAIhvvf12Ott0qKRe//qocr1C8r7yskK5WeuHrbQi0a3GGee9qNUk3zuJeXxZPiVnv&#10;T9akEWmxXvQPD4zhp4em8fPDFPKROfxiax5/fGyROE1Rn1zBn5w5gD+hkH9xehU/Y/shHfrLrRl8&#10;dGgM7zIj357uw8meIjNvDMN0rrRCTwHrYWnRonWnGq+zsLxOMmjdpYJLaUeEBUogtMi/YRXF7PBh&#10;MJaURpyFA9co4m66b18gjIFwBKPRKOYoojUi7dHeCg731jHT34dEOorxtQ1cuPcMzaQ1GwtriMIy&#10;Bbx0KJIRj4mGYrUzJyuZexU8dk46r51/76Qbd5rMkJGSOqwshjy+Bi/pimILVFJ01DBbnMeWx4cF&#10;WohXGqtghHKIkWjSV88MRVUgYntNkBGPtV4ShsfO1xnhyjGu0YDkNjUSjRLqc9Ms9jyWLh37jJN0&#10;Ziei1lGdmoEvl4aChmZlEYhSpJ5yGGo/acHL425X0XljdOwyovU8EdyLFpMCfrr4wOEhjGz1E4Hn&#10;cPXT61I/nrosw+BWBte+EPezPsl4Sb1MKzB1IUt3LcAVNcGd1Em3Qe1eoVuvOzF1McwomsTCuSVp&#10;wCvR8MOW1cBeIPLntfDWrdih1Crhi4ulT+hgbjXKI8QKB3GSbjuwbcTc2xoMX3KhzEoxecGPtUcZ&#10;zN72IDygw9w1N0585sTmZ7vRf6KFucDNHFzEiXvDxCUrsoNF9K9PoLbYB32UzhXV4Pj9blz5aBRn&#10;ns5g+niVobyIymIJ1jIPQtkIT48dQ/zy4hrjjWtLyE7EEBtyE6WtqEyWsXH2BNL9DYRreVajAPYz&#10;S+3XallFvazuIbzRocIugW4OF1GKBMFipHY5obBYsEelxeudKuxXaaAWHcDtxF6Fiq7MXOvkz8zK&#10;YgBGR+Er9XRZCl6tUsGqNyFIhBYCtsgNFDA7BTOwSoiXYlUy97bs1KLpdZUkajGq2/KmQlqtUghY&#10;YOrLLyrw0kt8fEmJF19W44WvtaKqNeFkPIwLFNi1cgJ3iLkP+wt4f6yCz+d68J2FfvxwdYRCHseP&#10;1p63H3N//mhjAj9ktv3hwSl8b30c3zs4gW+LmVfE5WfLQ3gw2yNd63uCeXeVmDrmdKBOURR1ZiTp&#10;/lYKeB+Lyht0XyHgJrqxud2IpJj7TNEGZCbEmIHzdOORVEbKvELA4rHmEqt10H39AYxGIpgnykoC&#10;7qtgmy610N+LPDt2rFhG19g0lBZBO3oirFVqAns13O9Woq+GWbiD2bdDDEaJiwaYfe08hu16Izr5&#10;e4XDRDHrSEn8f7GqR8SJWCoEb9gHI8WrFa4qBir56Ao6YPXbUBjoRnWcVFdKMtP6+d6MUFYSFj/D&#10;zX3tSgdJZSSOZABair5/aZm/C8MYtrIgiDMVLPYkOFcqCaXr+RkMM2OUdCYm7yXtGYnkjJYekp5L&#10;xUJE4WVJKDPTmDp6DJWJMfjLEeJzBN1zfYh3RenOHpQWPdKNBaZPz+DKpzcQq9soeg1q02JATM+o&#10;GUGGBFpfyWHpygSWbgxjgXT64T/8gkQ6jhMPtpihK3CX6cBdBsZLHVwVI3bkJyII1u3S7VXW7vfg&#10;4nfLmL6mxsRVNYoHtRi/pUHpcAeKaxqMno9h9WER8zfyKM56kJ3V49J3yhg6KCahGxmsI1i+Ie7M&#10;XkSwqMYwHeTozasY35zC2ftnsHxuDqPbcUydC2DpfAQjm3li8SFoYnS5ig2hYQ/6t7vRs11GdiHA&#10;9x1BdaIXJXbo0QOz6Jkaw+TaCiusuNwrJ83Y6bBQPAadNJLZSedtpdheb1Nin0pHxDZhvxhI0bJD&#10;GMxo0uqxS0HBq5nBLVZmYjHiqGQnYX7XsRPp6bgmI5QGPbMbkY0d38if7fy712iFkyhoUxLVBEK3&#10;0qkpVJF5hYjbdmnQTCEIrFYyA3cQn9t3qb/KwETor8T70lft61/roAvrcSQYxGbAh+MU2gU615Vc&#10;FPfrGbwzUJSW3hErWH4x24cv5wbwbTbx/AuSzefsHGIhvE/ZxG1I35tq4OFYDbf6y7jAHLeZjGCR&#10;cWCCBWyExWrAbkPdbENOSwwjQu+lgN/kdol83vymGpomLTIWN3IWF/wUcMLoRNbixHgyiwaRWeRe&#10;caPvOkmkj/g8FIliKBTEQjaBZWbGQ/Uijg/WsTU6hMGuIlxuO4WnkWa6tXF/t6oZLwQpsTDKuG+b&#10;NRq6oFkSsIyFU4xIK5x0U2b0Vt3zQS0x1dLMfWOmM5tDLrqoFRlxiZ/LwkjE4+Nz8P3V0n2F7fyb&#10;zMDPoMuKCyKMbOJUoTkqzkjoJZMSSOzNkeImplCnSxuDNmI5P4OFQRewENdtdMEIt8kMN/O2hf8r&#10;fudIMPcmnAgVo8RuF4Xn5P8KZ1eh3dzC/xVYnqRzV1Ea6UeaxrV6fQtbdy/g8HWKei6L488O4/7P&#10;LqFxIERE5jbM2DB/sQ+3v38P5949jdJsBP4G+1nNBhfF6e0yS6tcnvx4HRt3+vHkp49x75O30T1Z&#10;YrGI8nVaWApK7OhdZaVYSqCXYbmy4MX46Qiu/aqOkTsGjF7z4PyPJ3H2u2NYupdGZoJinm3B+m0f&#10;Tjw6zBA+iYEDdrz1nUNYut+FuVtZrD7qxcqdHI7cHZMu0Xv75x+h/1gVs6cH8OzPHxAZElg/l8fC&#10;8Sz6V/MY2RiVckG0L4jCdIo5oRujJ3pRnc1i8fgGK2od3ixxyM3qzZ2ZaXShODxAfEnCJzJQxM9K&#10;7kILcXe3XI4OirKT4tR4PMRlI/bSjVsp3Ca6r/hbE926Wa3HHjr1XpkS+4l4zWoddrVTcBR9p1oN&#10;Nd3a5Pfz0QQt87HbaodLZ3ouYAU7DgVs6uDfmB3biZ/i1iptfBQCVtONlWIgi/jc8qacaK2SBPyK&#10;ELBwYcmJlfjG1zuh3S3H0UgYh/xerHN7j/Azt4M+nGFOvJaN4e1aTlr0/dlABe8PsjE+PBvswntD&#10;XXg2wucjNbzD3z/sL+Gtnjwu0XGPswOuE0/nHQ7MOp2YpVNNs43T9QZIJDlisnafcGAZdtJ9BUa3&#10;7aF4diuRNruQt3ilc8BJox1ddN3JVE7CZtEGQjHU6cA9Xj+m0zmMxeOYzyRwsJrHJgV8lFn4+Pgg&#10;NsdHkWaGbVPIsUdOEhEDhzYT2nUUsorFgk4sHHefhgLgPhYz4BSCfLidr+1vf34sWJR1xF4b94WO&#10;CN3GYiBjsW43qIncWmnueqtGzvgXhZn510inNdIZ5bpOFod2urcRcocBrgw7O107nAqTBNQUtJh9&#10;dZL9Jwqtz8Kf7YxiYuKOAe0sBh0sJPtkCqg9bjjSMfjzMRj9YhBMRZRn4fDQvWNuZnYxUchAIWtJ&#10;EzaSgAYd+k5YUzb0bPSjMltHbjKK7kNxHKbzvv+z72F0rQ+eggaFBe7XcwWs3hhDeS6Brjnq4cwy&#10;5s/Po0GX9TfM8NFdI4MWjJ7KYO5cFzIjdiwfG8eZaydx+dlxDG9nYcy2YUdnUxvcrJbumB1afsF2&#10;ZRPmz4zi3m/OM2AHoQq2oLZlwdanZUxeomPeNeODf7SCD/7xRzj75TBGztpwkY/LD5M4/G4VFz8+&#10;jpPvL+PUZ4cweW0Mw6f6MHamG+UDzLF3/Rg77sbcahY9sxlUx0KYPzqIWF+U1YvufXyTKNGNeG8K&#10;uUYRw8wnqe4q0Uks+RlA78IU3LkUWnkQZSathFEjy6soDIrRSnYQurBwVrnNBqXNjmaKtYW4vFep&#10;kVx3n5JIS0E3KfV4dZ8MTRSyhhW/WanFnk4FMZsCDQWgF+fuxOCWQQuX0wUfcdxBF3eomYdkBpha&#10;NTC1E6HFKSNisnBi8dj8Og+8GNiigGV7NMRqFgiK+o2XlXj1FRVefEFBIdOBX1TihW/w81/pwDqz&#10;+tFIEAcpYuHE28yCx5kZTwb8OBcO4koijBtEvNt0jrus8ndEy7MVU2xp3OTzi0TW48TDgxTuAbcD&#10;y2xLdN9VxorloAdLAQqaLjbkciGuMkOxU4H9r3TizZdkeOOlTrSw+Mh2yZGzupE1exBUmOnExGnh&#10;wAkWVW8AJZsLw/EUqg4vejxeLJQrmMvnsFzIYKunisP1Ei5OjeAIC+7aQD/Gedz0FGEzI0oLi2KL&#10;QoMmOfcJj4UjFJLw9822FoqRDheLE2vFaZwwdvM4vNbUQRF3kpB00mmlDiOdnKjcwaysovuqHaQr&#10;nQLtajkdM4hoOQ2r14hA3AGTh8fCakS01kVH16LNqIIzwdwbEhc9iMFNM8yxIJ3UDZXTKE3LtPPv&#10;ahaVDhYYUWxaWNQ7BHkxo0eZu8XFOB2GDhpBB/uXgtGLhSHpgCVElBWrxNDJdR4dTUYFe8bJnMxC&#10;4m5DfCyMm997G1/86uf42V/9A2ycPypdKrh6aRNbb2/i8W8eYvvxKhLjdhy4vohMbwLF6Swqy2EU&#10;ptyIDdrQWGFh/vgCPv7N5+hfK1LYSgRyOqQGHIyfVeyQd6hhYTX0xu0UhBpe4kKqKyfdYuLg4xms&#10;XlnBNj9M3PNl4GgBXQdduPyd03jwx+/h0rcO4dInPTj+JIeD90o49rALi+fGMXZqAPlFotZmEOs3&#10;KuimYEdPlVBcJxbMs2IVZYg3vLhwagiHtvqQ6o1C6ZbBVwjCUwxKp5KeX2rmwuD8jHQCPFnvQml8&#10;DIFSFntVnditpABUCoqNqJRMwcBHcYqog3m2lSi8n64qWqfRTGFTaBS4+P1eIvTrTcTHZlZ//s0Y&#10;9sAU88AQZmZ2EqWJeaLyt+mURDINLHRjr90Or9lKAZtgoftaOpiD24jZROcOilRHAcv2qNHG5xqB&#10;1BSvcGHhwAJPhYBfE6PQFPCrFPDL31TgBbZXv9GKKTrPqVQER1g4DgfpwHSIs+xQ5yjc83FiNTvb&#10;eWb981EKmoXsLNvpsBdn6HCnKPQTFOYRivQgRXpINIp2I+TDBnPiBl+3HvHiAP9niR24184cz/yr&#10;fq0T7cKBX1ZgNx1YoL5qrxoFu1dC6LiWWdJMt9ZbMUZxDROXixTzUDSJPl+IzS/dK2k+l8NMIoat&#10;BvMvhXu0v4Zz08M4Mj6CQxPjsJtJMuxbGh6TZhndV2nErja5lIudfgcixFy9mX93uhHpKlMADhZZ&#10;hfSanW0yyMyMR1oWQbqtkoIXZxwUdoM0cUJtp1O2tsLgs8MR9/G4K+jqOh5PsbBdHwrDgyzkPMZ6&#10;it/G3Go3S+eZ5TYDDYAiJDIr+V4G5nAt6aRdp8fedhn2dtDBuQ2tGi3JLyXNCxAX9/gyXm6PkqbQ&#10;SaQnMqfFaDX/ny6e7e1Cjt89Xs/RTQeZWY9g4sQCDt49jpXrR6S5y8FqFANL40j2pfjzKHwlF5Yu&#10;r2Dp4iwMSQWGTvSzbzuQG8shWDOhOB5FbaaLObqG3HAKtz56hCc/eQfpSSOqzNN6XydNcIgO3MZA&#10;rlch25PF0598HyfeuYr5Cyvo36pj4GQFWw838f2/+RW+/8/+Ar/8T3+DWz+5gfWHU2gc0uLTf3gK&#10;P/in38LFT6voP8Q89yCBjbe4gUeIx0dr0o2bzz8ZxczpEUycYTY6nUVh3Yqu5QwyQ2HUhyKYWO7H&#10;sVuX4GZl8nV5iTw+6YoiNXFFzR2c762hf3YSrlgMLzU1EYvVRGSKkwd1P6uwyFW7O7njVSrmXuKy&#10;yFhWM7OuBq+1skpTtBK6MeN2mNgJDCa80Uyc3S3DLnaqdrMR2gAraMgBW0qcQzRJo6JiVNEUdMDF&#10;HBajICI+N3MwMxNzq1lMpWzVQb5PjVaKVN8iHJhVm7lXy/yr2stOQ0xtfoOdgQj9pkBVikWI97WX&#10;VXiFQn7pRRVe+nor+pivzxLntqMhHBXOS9GeT0dwia57lY+iXSb+XeHPl5MhXKK4z8cDOBML4ORX&#10;bZtti1HiKEW+HQ/iKNsRPt/i4yH+bYNZbonfodvkhPcNBeyvK6F8jeJ9iYj7mowCVkLFApSzeVG2&#10;+5HUMGvqbChTtKPRGEaiUVTovP3MwFVi9VAojMlkAov5PFYKORzuLlPAVQq4imNDPVio13H98BGM&#10;NRrQ2ZlvFUq0MZ7sk2kYXYi+Kjn8FM10dw1yZmMxU6lZo6BAuA95rHZTRLs7OxljHCymFhZaOpqF&#10;xZnCa9XJeHxIQD4eS1WHNHPK4DXzPeRQU6g6n7hDRx3udILvKYOOBVLFrK1gpu408njrVFL/0fuJ&#10;w/w/GdF8v4KYr+P20f2b5Epugx7NRH0ls7noD03sZwYK3hgycXsMCKb8sLHPaFx6kqEXzqS4fl6c&#10;S+7G3NkNTJ5dZmRcQff8IAU4hHAtDmfeI93DKz2YwAGxlO7mAmxpvXTa1Z40I9EbQNd0XlrPLdzN&#10;90yoEOvid+mNoDCWgStnxsDGAMqTeeJzFcOHy9KFGzuaWXXEqhbhXFS6uFl8mCGiQrjBSjzkQ99G&#10;F068eww/+5//Gp//o5/g2f/0AY5+OI1rv0zhrT/pwrVvX8DK/RLmrzlx6B4x7noGjekItt7axqn7&#10;i8gOGnD41mHMnltFdiqF6VOLOP3wHpLjCfgadljo/I25EbpulMK1whCyMs8qpGrbQrG26dWoMfMu&#10;HTqIWKGIDlZscd5wt6IDe3nQdaygnUTnJu7wFiKzgjtdjG7K7Q46sEaamSXQ+tVmiryTOZWv291O&#10;hJQTr7UG4p04qMzHPKgKVvlOs8AzFf+PbktX1jJv2Vm1w8xhXhMppY1VvpUu3UIB07Xa3uQ2UMBy&#10;uq6CIhBiVlG8SrZWoqrA012viHOudH668CvEZyFggdLf/MM2FBR6XCQWn2B2PU63PcF2gYIWGfi6&#10;1KK4zmPz9+2qEHYmjEuZCM7RHc7w8SQz3kmK++/bCWLlcbaTfO0xvu9mMowVfwiVZiNizOPe14jM&#10;ROj9r5BiXpehg9utZAEquYLIGBzIisXsdBZUrMTmUFRaibLm8mMoQsSzOSUHnk7zWCaTWMpmcKy/&#10;G8cp4O3BGs4Qo6eqZSwND+Pm8W14mGEtdEUxe09PEZmdduzZ14QsnX11dhydKm6DvEPKtC6KxMCc&#10;K+Px2CfrgJ64q7ZrKMQ25lctZOwXKptWGgsxiLntRhlMdEMdhdShl7MJoYt5AKKQ07VZiOXsK3IW&#10;aTkJTOtykMREjtYwywqcNkpz5mUGoyRiJSOU6AuvNzVLNGdg0RbxrUkrYwYnaTELGwNGmJx8L2pG&#10;Qwow8LmS2VnH5/aIU1rdxply8PekMEEFJhV8+TCSAzlEG3TzggupcdLLxYMoiqWregQuZ+FMG5Aa&#10;jqLv8DAmjs8jWDAhXfdA5xRzxL3oXujB+IlxHHtyEgffOoDBYxWa5UEKuJVfnLmwhciyr7mFFVEN&#10;rciXzBlK7gg3PzDaHWSFSJHv1agvJzB7ZQDL9/px5MkYpi4lcfaLDcxfLeL4XVagzTrGFyj6U/04&#10;fGYcVTJ9bSmL7rUa+pZHsXhmC10zg0iOUcB1H9xEE4VdDkPQjAIruL8Qh57VrY3VuNmo5AHRc8db&#10;4aQzxbuKiFVK6J6YgjeTgZmuIya9a1hlRXaRm9hJKDSXyDx0HnHO0USsFFjcRHeW0YWFeJtV4oCL&#10;EVFxva+NVdwKayIIGdFOxtwlJne069TSJWzhchJVblfc65UysLmdB5H4rGnm51G0rW/QgcW8aApV&#10;CFcvZmjt0zAHszDQ2QRW76fb7XlViddfEi6swmsvyp878tfaUenUSqeRzmTjOEOUPkOxXaKAb7Ci&#10;3y6lcLvMVkriFttN7psb+Rhu8PFaKY5LxZgk4rMU8VlJzOH/0U6LRxaAk3z94VAE403EMn5u9nVm&#10;wtfkkBGhW9na3lSihSLWcnvL7gCiajPSehvqFGzV7sZoJC5htJi80ReIoCIuZggGMRWPYZHinUnG&#10;cZQZ+NRgnSJmG+3DFjFyaqwH5zcPY4n05CdR+ShiLx01GHNBZ+lkbNMi4PNARlztZFPSib08Dt2N&#10;oiT03czHrWrmYF07KUtGscopRPYHNpWNBKaUY5+8HQr+LK6KE79vVojXc59TcM10eYHgTYxbKgpT&#10;w6zdolHRaYnVbFpmXyHePXR6UcTF+eoOilsIXMZ+1KpRElPFvHpBZTqKuJ1/lxP3mX8pahv7mYzb&#10;3CFuw0MKsLH/umlGWr5WYVDBS8wX1xl3GPgaswxm6Y4ONUbU56tYlg/UpQv2vUUvpi6sYWp7Aa68&#10;DNUDJYwcnyJFRKg7P7Q+FgAaW7ZB4rkyj82HKxg6XsGp98/g3IfnxXlgAxRa5mBWEjndSSZcy2FG&#10;bCiF/GwO6eE0q5AZ4T4/5q4Oof9UBNPXyjhwfxybb09j9VqJIk5j9cYUls/24tyjdWxcnsL9Rwdx&#10;YHMUXVPE62N5jFwuITuZQ6K/wC9AJBAX4fv5vsUQeqf6kB1qSJmjSU+8Y2V0i2VW6ICWcIACs0s7&#10;d7+a4mPTihUQ2XHEdEk9haVy2KUZVgq2DuKYOAWhEqcmmH+UfC4WJhOFQE+hd+pNPGjEKApYycqs&#10;4u997ORiorzIWx38H0c8LB1oMd926vAKSsUcvBS/S2OGtZMVmBit3seO1EQXpxj0rRQ+xSo5MNFa&#10;nJLRNLMI7CLyUSBCJM0Ujjjv+hqF+ybR9fUX+fj1Ngzu1+AcXfIcxXYuHaP7Epsp6FvFBO50pXC3&#10;kuZjEnf+Xsj8/U0+ivPGV9guUsQXRCvEpOcXKWzxeL4QxTm+9pQngJWdevS/oETjNS3yr6thZUFR&#10;vs54QRduZR7uYPFxyCxIGGzMv1ZJxL2+KPp9QQz6/ZjPptHvjxChY+iliPvEonbhMNaZW1eJ0Ee7&#10;KzjGHHyst4qTI33YHO5DdyGDtbk5XNg6ikIuDjNFpyOKemLchj4XMzCdkeLR0DBknXIo2Lwij/I4&#10;dyjongKp1R1QmejETu5bilhh4u/YFGYSgzjVExYLyPtZmClWOp1wQrPHhP2yTryxv10SpxByk4J5&#10;mse7lQJWsm+Li1ZUdtEv9HwNxU7xdlLsYtLPXoqyndsg1lsTfUZh1zO+eeCIemAVl92Kc9NGNdo1&#10;Ysqx2DYTvEk3s7QGRh/7H7dlb8d+WHzsB6SHic0trJ4+ia7JOvwxH1w0hdxIBcNHpxHqC0trmHcf&#10;GEF5qgfVMR/GNhsYOzGFzEQc9dUKKjQ/cb/r2TPDOPPpSWkwODrRholzPaTjbuzYt78T/oQbkaIL&#10;KoOWlcWHy8/eRWVhENaomUGdVj4WwuYnMzj88RImrhcxdaOMuVv9mD7fw7w8iPf/+j42n41i+eI8&#10;zr17FfWDVZQW0+hZLTFwF+Ct2jHATDxxYhYedrSuiX6EyhlEqznEG2LV/gFYokEpa3jzGag9Dukc&#10;XImdQVzvaQi4JZe1BX3SioQq7sQOonWbRk00bsGbLe3oVOugNotzu0bmZB0FLGboWHkgbNCzY4gm&#10;ZSHi0s42OZ1YzoMghv7V0jWolqCbB8cCK3NoZrCX1dcJfzYJDYuCnq4dMjngoYBFBja0UqD7idkU&#10;aivFoKNYNU10bopY18K/NRHRhICZj1uZOdveECLWYCeFK07d7KQTvkGU3v9iB4Z36XA8EMBFMZpM&#10;EV+kk14mKguR3q2mpXPC97uzuMfHt/jzWxT0bbZbtTRu1FK40pXAZQpZtCsU+pVKEpcrKVyk4E/b&#10;fDjyshYzL6gwwOzd96oGhdeUsHCbVWwdr3Zym9WkBT0sLDwRtUkawAorTUiQNsaCIUyEgpiMhunI&#10;XjS8IYyncmi4/Rjl71eKBayVi9isdWGbGH2EWfhYXw1nJ0cxwr/VMjmcPXQUB2bG4fJwv1F8FrsK&#10;Jgv3E5HZ4zdBRfeV8XioZUqKmTTQ2kaha+AldWmUnVBTwFoHBa7rIG630UnF1ExuP+OSjccrFLRD&#10;rZd9dZGNBnqKsoPuKShKDEY1CYcnMjfTsUWR17H4d5LImvkaBYnL7PdK55rtsQi86SQFa2U/pEDF&#10;dFubmEppQohRxB31wxH2IJSJIZSjqYVYbLx6ZtoKCkN1pLpLRHmjtAji6OasNAItRqTnjp/ByduM&#10;jKUclIx9ZmZ6cSVcnm4cJTL7SLejhxcR7MpgfmsN4a4AHFkjnGUtXEUWC1srEsMhZIfjqMzlsPXB&#10;Bo493iTF5rB6cx47Xn+9Cb6EC8m6X7rvS4ToVmYHNouZSnp2RnEhAHNFZj7OD4wgO5tFbiWO5IJP&#10;uobXnNLg0//pO7j0/bPITaaQG00jO56Et9cDf58X5cWKdJnV8OoiupemufE16NwWulwAYXZEseSK&#10;0mmUcEiceO9fPyBNr9vZ2Y5mfrY5TMxOP19DKV0Xo30NVKcmYQ4FKFA7qyhFywMu1+rxZnMnxdyB&#10;fcwz4sIFMfuqk5m5WSuQi1hLVzbRtTV8f+HK7TqdNIBiD/tZOdXSBQ/uODFxcgRGv0c6eDoeZAu3&#10;I2xxwEVnMosMzKYlQksCpkC1zMPCcWV0XAmvKWDxt04Kuv1NIpvU1NhPjN77igq7vynDa9+ky7zQ&#10;jrnX9Diot1OAaUm4V5l5JQemgO9VM3hA4b7dyOJtcRliI4d7FPNb/Pk2KeZGlU5MwV6jcK9TtNer&#10;FHSNImZnOK9xYftrKhz8hhbTxPapV7QYpgOnmccNRGf1qxTOa8y/ghBel8MhLuhXmOi+FIXCKAl4&#10;yOXGRIDklUzQkZ9P5BhkDm64fBjy+7BKkS6yMx+slXGBohUoLQa0Ls1M4OKBRfTQnVemZ3Hx5HFM&#10;skj7A8RKcXpOJoOBedVqZdHlcWmjW+oY40wUZWdLGwwkwgALrpo5WG1ms3ewHyqg0ciQE+d9zSyW&#10;FEMoZ8bm1ihymQBCMQqRhb25vZViJ3nRpeV83T66ubgcVsXP2ktnbmHfaFczThnEQJWSmK5mzPIh&#10;WMxLs/YUduZwiloh5tJ73PCQxjxBLwzsC1o6spxFxUj8dqbFdb7C+FJwxxjlKFwX8XhkYx754Yq0&#10;3JS4zjjM42gNOtCuaIHBwQIStFLYQYS60wj1RuEsOuErhKXTWu1WFiGfheZlRbA7gMZsDa6wDRFm&#10;59p0F6KVCK598RgTW8vS6HikGsWOpmYZ84cKuWocLmYUMX1QwWqlYZjXGQxQUxgO5heB07WlXrgq&#10;HthKVhSmaxg8NI1gLYDpM5M4/cE5DJ/oR/+RATjFSpV1ZtbBFMwxK1RuJfKDDQwfOojKzCRd0YhY&#10;LY8sM5NYXVLgTJtBhsxAN2K9Dek8XqfJiDd5oPdxJ+9RKqVZVlFWsWA+hdLwIMSi227uNLHOUZa4&#10;Ly4F2ycnflO0GodwX7M002ePjEgjEyOcJiKOk+JlZSdCifO8rULofH8VkUnFaithuMmEFHO23iWy&#10;dJBoZEI47EUmEIJHRYSmAxvFqZgmCn6vGIWmgJu5r5p5cPeoYKCYTczE4rSMGI3uJJ62EVc76XSt&#10;dL9mCmi/cOAX5LC+0IGDL5uw3GTEeYr2OvP2VbqwGMASuPxcwFk8auTxqKeAh2wP+PxuTw53KGLh&#10;wjdrGaldo4CvdYv/j+NykwXnf0+F41/TYvUbKqy8oMbSyxoME+PDr8hgovMauU1qNjkFLOc2umVm&#10;+GQGOrDluQOrjBh0ujBBhJ5j3u3z+qULGYaiKVRtLjpwSBrAWs5lcIBCvcCid5nC3e6r4/TYEE4u&#10;TGGov4z1lXlcOnkKSwtzdFw73CQpk1GHUIoi8KugosA0dF+jQOnmNshIU2b+3S3O91KkWhPF7iA+&#10;UwBOHqMQMdZs0ULOfJyq2zE0F0dCTIukq7bzveTEZJVBDTWduI1E10pKk6IVo1EnRWv0euiUDunc&#10;tIHH2OR2oZUFQ0XnbadhNZPIWlgAOqwWpBoNijPMIm4mmboQyKTgZzEzE4Mt4vJVGpGer7cxA1u8&#10;OjjjRsY99jf5Pry2fy8sATlyPewXhlaoGA1VYmEJcf1wimZZzxGf07BnXTAyP4vFBHQB9hs3UZ65&#10;WeT8Qh/j6eE1iVwry11I9qRQGKUGxHLLC/3Ij9SxQ6czshqa4HZ7YDKZ+dwAIzu7mMhvpGMZiSkm&#10;Lx0z70B6NEOcztJRs9g4fxU987NYv3YGo0cXMLQ2helzMxg+NcIw7oc96YWTlSbZKEireeg9RqSJ&#10;V5WZMWmFAjHKK1YVFAuzi4u896pk0sX0In/vpXAVFhNaWUTaWFD20UH/YHeLdB7XGWE19NgQKEYw&#10;sN7AwMEGoj1BWJLcoSSJEF3JSLwRVxo5kiHil5MHRuTcOCuik/nJILmwniLvkBOjKXAlD5zBzSpJ&#10;BzAwS4W5XeIKpXyN+M/iVa6UUYyx0nbqYaeATQKhm5in9hHN6GJaOq6+5bmAxWCQRQiYz0UmFuLo&#10;4GtkO587XQdduJUC3vlCJwIvd+L4iyZsvqjHYbrwjS7iMdH3pjSAlcT9Gp23O4fHRC7RhIgf9VLE&#10;fLxLIb8lri3ma24Qra9RzNejEVx8RY8LO5S48Id6bH1NjfVvKLHxDQ2WX9QwAyvhZ2a3cXuMb8ih&#10;FcWHRUbNbXTK2AfaDYgqzdJppITSIDnwjEBoIn6/L4SK04fJbBEFg1W6fcx0PIHNSgUbhTyOk4zO&#10;jA7i0vQ4H4ewzhzcU82iv1TC1sIyjiwtIciY4nQzZzOmeH1G1EZ98BBD9QoKqENGJ26FiVRktRpg&#10;pwB1zJnyjlao1e1E7TaE6eBhsXiEGJFWdUJrViKZ90HHYrxzz37s3LcXKqMCeptWumxQXOcuMqtc&#10;zA2gSbWJsxTs4ztb6cSq58QlBrhaVSrs7ezAXkUnxAUx+3ns1RR6rq+P/8v+qeqAif3VGvHAmYxA&#10;XM5oCXj5u+cCFp/vIi47cib+zQhLmFTIuDC2EMT9ZwcQ4d9a+D2UOtKPiBIhG6I1xse+PHRhHTps&#10;7bDE7PAWgtxG8VlO1CbGkBsbxAe/+RscvnkBljjNlCSsMLVTNxR8fwrx/iR2qNXMEnYH5HIFKxsF&#10;LHICm95shlacDw06KcIsXFkPM2sClogd8e4CMv29kIsrmdiJZrePshr0IsXqsHZtE8MbC8gND0iT&#10;JMQlXRF2THHXezFCXBwbxsiBFWZNHzMGXdIiRhCNzCRq6eJ7caJ9H4UlKqTIrJ0mrTSw8GJzB96g&#10;sFu5w7yZMNJDaQxvDmL82BgLhlu6P1K0NwZ/LQQDEcQS9VD8Yg40dzzzi5bV3yJm41CoGhYlixjQ&#10;YsVuaiJyibnPdP1M2oKJoTA7lwU2F4sE8d1BoRfzOUTNdA8ZD5ScTt6ikQSsoEiFgPV0YEOrno7M&#10;XExRWzsM0Ox7fmpGsVMluZyMgpFRwDKRPZmF97/UgeIrchz7uhbbXzfg2Gs6nKdQblcyuPPV6LMY&#10;wHqbyPyYon3SV2Qr4DHbIz4XIn6LVfsWEfs62w3m06tf1+DKDg0u/qEGZ9mEgDe/psTm19VYeUmH&#10;LgrYTfd1c3sMr3XCtE8LLbdXv4/u0WmGlyL28LvkDOxgci362S8micpTwQAGxGwsiwv9gShqdg/6&#10;3F6MR6JYo0CP1io43tfAuYkRnOZxvzw9hdNzU5hiwe4tFTE9OITuYhERHvMAj4uL+97h0JH63MzC&#10;LG6tHWhvakdnG3GZRBRhkbYYuO/a2yGnI7c3t2B5bRJ9AzHY3Rq6cSdkcjYx0kxxtXZ00HnlCBVd&#10;yNSC2NPSjN0trdLlsSqzHi/s2o+X97RSjOLCBzuaeNzFTdxVpLRWum2rhshNxzWHQ5CJbUsl4Mln&#10;mHGdaFPL+Np2CpcFbGYYfWsTqC+PUmxRvjf3I/O8uJ9YZa6K4rRY95xEMJhmH3VKAr777hrK9Sia&#10;O5phZuGJRG2wMPuLJZHjtThRWywmoOPrXRBLI/tJX8Pra8y44/AzHnXPjsGfidAAGd28RrTI29DG&#10;uGlP8rXdPuzQ6gzwccdOLE/DSscVDqxnFVLS+XTs1GKxMH8+xDcOwUZnU5hVsHPHeHJhsnscvUti&#10;1bxh6EJ2qbIMr83gzhdf4uCNmwhUye3dNbiLWSjcVjhiUenKoMroMBJdJajEziTaNBNhxHWhYgqj&#10;N5OWsu1+FpRWVixryCFNgdtvUEDpJ6JErIgNJNCz1iAViAE2NytRDIFyAMGuIHx8dBTcMBLdzdxO&#10;U8QPpZvZNeKTMFlcNC6yrZLYrGez8Hc6Fo4qo8GxjQxKBeZqrRJmm5GoRzRWqmGmQ4S1RngVeriY&#10;D8VUSjGIJTJvq3QKRgMLM6SSglYTna0dzMEUs2o3K+ZXAlbxUcm8rCC2yl7sgJIC6iXOHqN4t7+u&#10;x/k/1OL8bj2uZ2K4w4J3l5n4Ph3sIR34CQX8Tn8J7wyU8LT/uZBFJhYCfosCv2P34/ofaXCd4r32&#10;h2pc+n0VTv+BGsf+iI0i3hY5+GXm3zdU8LDguLgdZiHi3VoomdNN+/WS+4bovg5Gg6yeDszvOuh0&#10;Y5AEMxcJY5gIPUjxCnwum2wYoqBnkxnJhQ9SnNs9dbrvJM5PTuDKwiyubx3E4ZVZ9LIPjPb2oUzM&#10;LhUysBM/dRYd7E49zHYed4pPCFdOB+5sZ3EJmODzMwbx94rWdrZOYrYM6YofG6cHkMzYoFLL0cnX&#10;t7a1wJuk2+nbGY94jAo+9psOvLC3Ga81tWE/XXUfc+833mzCq/tamYXZl0hv4rLGNoNGmlYpVm+R&#10;O8Q1wQFEu8okQQVea2t+fkqR7i3WSwuWM0j01KQFBaKkssxgBUvn1pEZzqA42kXUpuALFgS5jaFa&#10;hIhMA6FLNqaSmFrL0YHtaOkUAqZQGclcFKPJT8pI2ZDqpdMP+hAR18/z72IxiRqLX3VyjPk6QeK0&#10;Q2FTSRdRaDwsuC4aHL+3GOFODGSwI5VJIltIo9hTQu94P0LEMAMR2uQkOrPjq+iAau5wpZi94jTD&#10;4rNLYV4MEmQHqjh25y0kmW/bdGrsbm1Gh1GOpZOn8cmv/gorF67AR/wMVUuQMy8oxDI3FI3AYzEB&#10;Q6ymIC64F6N++4jQ4jydhuK1MHeJc7T7eeCEgEPE5eQAt3GygOp8FaWpLtgzHmmZz7HzdTjzdulC&#10;61g9KU1M14ctsKcdyI2nUJnP84umWLGI08Q3DauuGH2Us2l4gMw8qOmUAyc22RkngzBaWfmJ9Xoe&#10;YCObg+4cMlkQM9rgU+rhkDFHNaslAXfulKONzqreq4RFzI0WEyIoCCufq/copYsGFERnBcWi3slc&#10;RhErKCADBeSk8EeZg499XUcBayXkvfb7dGGZDTfpwPeEgOnATxhB3qHjvkvhvksBiyZ+fkgquidQ&#10;muK9w7x7Z4cWN3+fAqZ4L1O8Z9iOU8AnKOgtInT3KypE31AiRArwcJss3BYdm4r4bGThCSuZfRXs&#10;XIwHGebgPEXcZ3dhxOPBVCiAUX8Qsxnuf6sLRSJ01ezAVDSJsQCzcCqDU/19OE/su8qse2tlCVvj&#10;w5jqrWKmvweDlW5EIxH09XXBz5iTpvPYiNCeGDOonX1JqUBbaxuam1uh0XN72LQUnrazE/LWFlgd&#10;CjiCWsYZIzu/cGAZ2il2MRNL79VAa1eSplrR3NqE/SSqFiFuhQLNfF0znbqJ79Oh5j6P+qRTQHbm&#10;WEc6Lt0pwhoPwEDHT/ZXEKllYPTbEK7kofaY8VpHk7Q8T6jr+ZVvJhKchTQnlvrJDJWQHkmjNFtC&#10;diIHlVec/mTB9jAqOTrhLIiVYRjdsmZ4Mg6YSXVagww2mwbFgp9mpYEprEFlLILiEA0y7ZUmh4gB&#10;42i9xJ8T0sCZN+mH2knDcBvYfw2MhR5+ZzO/TwsfddgR8jM3Bn1I5oKI06pFHtbRhc02K+26Q3Jh&#10;J1+jFaO2rE4yZgmNgYLmjhBzP8X9XVVEUjGlsUnJakqHTtRrGF49gOO3biHSU2HozsHMHSXWBxKX&#10;jIkhejHKa2Al1HjFBd5itpT++bC/XIadrDBi9HA/n4uLsFs0Suxqa8Ue4oOd7yNyyOt8jYMiPnBn&#10;E46iD6aoAzJWJX3QxkYETtN9xWVggh7EzanSUWmOs5hOJ2NmeX6ej/huUGJ2Norto6ysORvdV43m&#10;djoCCUCtVMHCPJRxuhA1WCQBO4WAW9RS7pXvUUinitS7KYg2ipZ5Uklx2NtNkoDVe/gailfJpqGw&#10;1fxb5ys8uBRwdacGiy/QHSlgMdh07o90uPUHJlz+mg6XfT7co3gfsD1t5PBsoIBn7DDvD5fx/mCZ&#10;Ii7jIUV83xHA3d9X4P7vaXCHgr39+2pc/30lLlPEZ/n8NDH6BEW8+jIJ4w1WbOJ7lNviopBNfDQy&#10;ryvekMHCx2CnESGZEQ7Gg4LRgRJdtpduO0himqEDN6zE6WQag0T1us2DGv824g9jzB/FEp34RLUb&#10;D2fmcWtqEtcnJnFpfhpb0yNYHR3AcK2BaDiKBnN8hdGnd6aG7uku5EZT8OUpIPYxsb+FKNvouMoO&#10;um4rkXdfM5w+HdJ9BpQnGU3cHXDzZzGI1alooyup6Kbcv+IKpP3NdPEOOnobFEoZOtgXWzrb0SoJ&#10;uA1yHV0s4KHBiOuDddJd/l0Fcd1ujo/ilE9AuqVOqJ5G1/SgdO2xNx+TbvOidrGvOIzsx1mMbK5i&#10;/fJpou0g/x6EOqzF1MUlDB2cQLO+BaY4ibUeo4AZ27wGbp9ROoetpeF56aZqE/tHwIYQRR0um9HV&#10;x76VMSHBoiZuE6OwqmHk32Xsp2KaqZmfq7Sz8DtIcDYFtCxgdkZEnZO055Rjh9dBJueLg0E7d4we&#10;sk4eXJOVQjZCJlbzo9hsxB4NH8XAjtpArGSuUPF/rBSkOH8qRurEeVcxfU3vtUgLyjXp5BDLaIos&#10;aoq6ubN90uV+ncy7bRRQJwtCC/FZXAuqcjjQStfbq+ggLjOPE2t3s3jsV/KA0pXF6hni0RMLsCIx&#10;T1DQTUo5iwDdcySPYE8MFlYwQ8TB3O2U7n2UYIe30XXNoSCzTZA5OCwJWFzdIlbc8BKtrfysaNKG&#10;sckogqzuCvE5MuYjgXPcViW/v0GpRNJmQ5wuHFAb4OzQSghtaBYXLVCQOxXEZSVs7dwndGCBzmLF&#10;Cx2zpYY4LQaINGxaClhPAZtfkyO/S4/GmzrMv6CSMvAJCvgsEfrGHxroogacYx4Vs7DeZh5+2sjg&#10;vf7nAv5wqIvPS8zBdOBIAg8p9oc71LhPwb7FdpvivfF7SlyRBEyMpoCPfkOHsVe0qLyuRv4NVvdd&#10;Wphf74RNIP4bndCzyNj4XYLM9t42IhzpIae3Ias1Y8jjxwCL12wojCFm3m468rAvjF5x/ySnF0O+&#10;ACYCCQo4h6OFMj6bXMTPR+fx5dAk7o4N49rqPN23gkomB7/Hi9EpcYPvGpIUbbo/STTlMROupemE&#10;QgwoMvN2CPHyGKiJz+q2dhpIO/xFJcI5FkFtG/R6GVTS4GMzuiYSLLgUKjNyG/9XRZdVsc8o6Mwq&#10;vk5tFlcWsRibGGvYTz0p9pN4kFHPTWR2SeuoOTIhdDq0aBWzrDwkMxePnbjCKOqSJhvlJ3oo2iWM&#10;H93AmadvY+HMMWnVzD38HLFsbCcFp4mZUF2rQOXTooM/q4jH3rpYPdMNGTWhEPGPehAidgWcCPD3&#10;pUYEPnF7UXG2JushEYj1u6hF9mGxwKKYzCJOl/l9RH6isyUqloAi4dk7uZ0sXCH+TCrZ4aaAbcRa&#10;t8MKvViOpp2iZUfV6ek0RGmxMqONHd1AUYkpbjq+uUY4l8iHDjNRm64lBotUdFBii5g6pnLqILfr&#10;mGEVxGAeEKeBO82B11kh99HVZEToNn6muEPCfo3iqyluYiBBz3Dvks4Ry7jzO40aaUqjEHAzc483&#10;EXg+Ysj3EVe0WIWDE03EvV4NzAjx3hKMEQ/arFoeXLHuboXvF4CRIhbn+tR2ZitpCRa6DT8jwvdz&#10;ctuM/I5t7CxmmxltdIIWOnAHsUt0Kh1bwmxFikUtpCGNdDC/EKF1TRTAHh6c3QoY9qngEANXRFGd&#10;EHMrxU2x6iliA0Wuo3i1dDwzkdXPxziFFGEOXnxRQ8zV4NQf0YEptusU8d3fM+DCazpcZJR5WE3j&#10;nZ4sRVvEs0E6sEBoutiTcg6PdprwmOJ9m057n8K9x8dbFO0NPl7hz+fZTtKV11/SY+xVDfpZMLJ0&#10;fT9zsIvbadvNbZXyr5auywJO9/Uzu3vYkmojMZk5lwIepnAnvD5M+PzocXjQa/dI+NzHv4kcPBfL&#10;YqNQwUGK9J2eEfzN8DL+n4PL+IveGfxmYAUno2VUBYpXC+jmdocdLth5bN1xYvpIDr6Mj31LBwOL&#10;uoyZVUnKk3dQjG1tUPE4W5zs9EExi4uUQ3HY+XMr3VbJyGUwadAhBsD4uha6rI70Z6DDGemyWorG&#10;6NFDLPgvViAV6zKL+QSC+HQ+D93reT/Yz36VbNRhCwsSZDFx6ZEfbUh3rFTz+W5VK0XlkSYViZVY&#10;xVTNN5r34fXWfXCkIojXStLUX2veATczsCZkwH5DOzqJyIGuGEmVxYjbZWWsE3f/DKf9sBHPk6TG&#10;YJz6YUzV04iMET0Fr+M2sZiwDwqtOYj4dhdjQ8QKR4I/8/WOiJj7zVhml1HIauxwWZgXKaYIxaAU&#10;12vu70QnRSzuB2Smk4o3sjOnmmzsvD6nJGSFUSeJWE1slinpMhR+SxvzoIxC5M+dBhUxmc6pfS7O&#10;DgN3OnONuD73TQpjZ6dMcuM3WWl3diqkS8jE6LKYeyyn+OQic1PM4mokncsiufEe4rSYUbOflUks&#10;ShfNJ2EJiJE7Zg3uYIFExeE+iKVY9tKd8311ftkonZroahcXPHAbmYnMXlZdv1s6h+cJ8aCxkiq/&#10;agYWDCUPqBCwmlFBT2EHTCbkrHYkGS2iWhOc7RqYm9n5mYGVFLB8t1xa5dFFARv3qaGnoG0tOuZe&#10;ip8uZ6SADeKaYWZl45sKuImv1m+2I/rNDqx8kxmV4j39BxpmYA2uUHB3fl+PS9/UYtvmwN2uJJ4w&#10;l71H0T6j877bW+DzMp4a/HReOR7/gVYS7wMK9x7bTT6/zsfLfLxAtD7+NQ2WX9Zg7g0dam9qESZC&#10;+1hYPCQFy1cCFhjtJj0EKFw/v4OrXfs/BFxj0ZoOhjDlD2CcblvSmSVsrlrs6Ha46cbMxkTqlXQB&#10;m3mSQWMQfzG8gH/TP49/nhsHasfwf3Vt4t8UpnDbRtfW6JBzE1WdduiN7QikrdJ8YEeIpMb+ZbSx&#10;E/vYoc3sA0RoNYu/lsdDQyTWUrB6dSfMJqIj+05nSys6mtrQ0dxGAbejqYVZ2a2FjQIXI9vi4n4D&#10;n1vExAn2Dy9jl40kZo6EWNS97A9iUQBmb70SReb1zKC4L28WSo8N/csL6FkcQ5qGEK1koSZy76Jg&#10;w6WsRJziVivipnhi0QA9HVXcxK/dyu3y0xVjjINE3RYDKSfqJLozhrqF4DoY/9RE+xbsb9kHO100&#10;nbKiU9kmjR016VpgixtoWjJpLrYzEYWTtCBWHBHzvb3cV4G8C06+f4hkYE+5EahEsMPH/OmiE1p0&#10;OqKLGBXkh8lZ9djRLURNs8jARE8r3cnI15mFg1EMcjlfp2alM5LRVVo0U8AypRZt/H8xgCAu09K7&#10;7ZJbionhTWy7iaS7pdFlPZFZh9eYd15qJipLlwLKKTwxg4puyLwi5iWLc8TCacUFBvsoyp3MN2JU&#10;UWU1ED+C8IiBKbGWMAuJmC8tJn+I2VYC53Ue7mA65542Vmi+l1gAQFwAbuX2W51m6dHC/1WzwIgB&#10;Kzs7j4PVT1TvNjpBJwuGjp9fcNlRc3mQoIBjFLCrg1lMnAem0woHlu1iUaCAvcyQQshG4cDiSiVm&#10;Sy2zsW4XHZoC1lG8xtflcL3ODPSNVmQp4HUhYIpMoO4FivfKH6iYg7W4/Qc6bLcYcC0bweOuFN6t&#10;Mwc38pKA302k8PhrajwmKj+iWN+mUB/y8S7brd9TSCIWo9AX+Lj1dQ1WX9Jg5g09UnTeAAUc3EvB&#10;NmmhF9tFJ7Y0a+EiOvso4MBXGTipNqOot6BCspoOBLEols9xepBige+hA1fEah0Ut3DgqXAKU6EU&#10;DiYLuNfdh+/3juKvG1P4t6kR/F+hefz/MgeB4hGg+yT+XWYWD2xprPpiiFJgLnZiceonWPKwsGoR&#10;6iJeFsWFK3QZI6nGY4JWI2MmboeyuRWde5voym1Q0m2FiLVEZrO9jUhqgUzVBneA2dYqp4gVdC4e&#10;C5qI2iBHs6wdRhYNJ7O8lTSmIzWKCx/EVVDiggZz3AcV454jH6aALbAl4hg/tE7HrEqXC8rp/NmB&#10;BqrTE3Q9C4VcRLCQYf9sQYuORcTIPmljvyfOtxLd28w0ATaZlRFL1452A0Wr2AOVmJQibnjWYEQ1&#10;E8EperEdMppXm76TpMD+a6eJkkKaWbTEeWbRV1UWDfM2kT5jh7gHs1j62CIWEWDG3uGiQI0aNRzE&#10;2hQrlI0Z1UJ0NlMMBnZsE9HGyuroETOT6MQ2ilkvhKJkfpXRXYxmKBRaNFHATW0ytIvrKYnJbRSr&#10;mEDewp0snFOcummmWIQbijWRmhjQm+hyb3bI8eKeduzme720v5WO3CGNDgsRiwv2W/g6sdLgXjFA&#10;RmxXs4i0ErvNzN/WgFhNQ4U9neK8MV1fz87JSmvm68Xysh0sNLuIWM0Ct9gZ1DatNJ1NQ5GKq0jE&#10;qg9vsGPsZ5HREdWtwv3FnFkx3U5MJmlvQxcLXNliQ0ZvRlwIuFMrTebQCgHvZufaxaKwXw1vBwVM&#10;rDbuVUiLxinepGOI2Vg72dHoejo6svl1BTwUUfxlOWrf6MT615hTidBn6cCXiL5XKeAbFPL939Ph&#10;8qt6nI74cLeUwLs1YnQ3RdxNfG62PXdfivQhBfuQAn5Asd5lu8mfnw9iKaXTSIfp5Ouv6DG8yyBh&#10;e+hNFYLMvA66ro4ObCAhiGLjbTfC3aaXvoM4jRSngEsGK7qNFow63ZKAR5lhswo96lY3qiYnuq0u&#10;DLqDzMhBzESJ0YkCbtX68Fl9EH9aHcG/jg3h/3JM4XfuOfxdcAn/PbQKJLeArtP4f1c28YtwH844&#10;/RhzqlCNa5AuMQoNiFuVGGDzqxBOWBDL29jcsHv10MgFUrfC52ChtWrQunc/s24zBpeC6Orzw2pn&#10;PxHzrE0KBIixXZUQWjspMIq9tZNZWhAj+2EHn++lA3ayf4mplqJfitu1vKlog5f7ut2ixh5Fq0R+&#10;SgqnWd2G8mQvqpMDMLLPGQMehIs5aXyn00y3ZGvRsbhYGB/17K8sCmJ55Q4zMdjH7xK2Qsl8LZbk&#10;6dC3oX8ji/mzFUZDOfZTpEoWECPfy8aIqXWyf3rNfO1z+uxk8XJQwE5BEVETgtwnVvZhLYuEmUJX&#10;8zN3+D0Mz3baM5E5LhYyp+OI3zmYF8V5UDPdzWjQIej3wumgeClKHR1UzOCS07E1zL4qtRYtFKJo&#10;MrH2FF1Yyd830WE7WF1a6HxiuVAZd1i0UpHmKO9iVRXXZYppa9/c3YbXmtrxOnPoThkdms73PP+q&#10;JPc2cHv2KdolweqI9UqLHmaB83RQcbXRmy3inJ8cjrAfsa4sOq3MsowFereTFU6JPazaIlsYuXPa&#10;1TIeUCI5MfkNbt8uincPmxjA0vLz2ujwrcK1+RoPyUBkwKzWgBzxMarUw92pgUWcB6Z4VcRnNZHZ&#10;3swKSfz8ewcWAlZSuIb9zDR81NB9DTtlcBFZA6/KUHxBhrGvy3DwjxQUr5puqcI1Cvi6JGAxIKXB&#10;W3Tlc3S664UYXTiLp8S79+JJPPxDpeS+QriSgNkesIlBrBv83TU24cDbRPPDL+iw/KpWGoGO7RQD&#10;WBqEW+k4u0gdpAIx+uymaF0sSF6ZmRRhkvKwuC2qEHBVZ8Ig48MExTsbjqGktaBsovsyA/fYvRhw&#10;BTHkDmGGOfgAHfhGVw8+L/bi193j+IfxfvydcQx/1zGE37WzyUfw3yxz+O/OJfzfwTWgepbtNP62&#10;fBD/vjiNP8734hqdeZQk5DXugycuQ7ZuQalHjFXY2PeUCAXNsFtZBO06GGkMMWJk93AS6aw4k8Li&#10;yo5vpQDLFG8k4mQRbpVmbIlz+m6fHS0it3pNiGT8FKiZ4vJIA6Hizhy7iLZi3oCKn9+m7STp7ce+&#10;jv3sgzJE6hko+LnNmmaIywkdUTfzqAcyonKnibndwYLN3zd1tqKZfa1Vwzjm4/bEnfwMMZHIAmfK&#10;SyRPI9MdZ/4Wy/qEWTzEBRMsKkRkBQUpbqTnTASkZWxDJC9XMsC4SqLge/gSdvhcOsTZ721iJJuv&#10;txHddwiHdTgs0v1/oj43EnQvB7+wn8/txFHRnA4bBU0spXC17MwaZhnR1GoNOjtYyRTMuBRvp5gS&#10;p9KhrZXP21XYL2bXUBR76GR72sUgVFyaHqlzOqTL/ppE3mQOETOtXm1vxR4iucDqN/l6cSd3mbQK&#10;gxAziwLzaCvfS8Z8JH4WDi5OL0lzXPU6ZnUrwpk44swpOylIccWJuKVKh1ZDgTdL1VHrZGbXMKsz&#10;h7fz/ztYPMSsrH38uYXZWpxyaKeAjXRuNzG86LRixOlCQWNkp3UiImc2aaNrtZEEhPtSlFpmXFer&#10;jiJgp6L7mviziVlYs4cVmA6sFaPUdF8DhezaSQd8uQOjL6hw9I9U0myps3+glND5BkV3i483+fNd&#10;OvLbO9S4wex6MRHC26UMnlZyeEfnpft24ImEz8+bEPDb/Pm5gJW4ynaRRWH7a88FvER8LhKfYxRv&#10;ZJ8G/jYjtCKHN+n4XUTmZURqN8CvtErfw06aCMiZ+7VmNEw2DFDAUz4f5piF++xu5HUUld4qCXjY&#10;G5FEPBvJYDWRx5VSHV+W+/Gr2gT+IjtMAY/j717vxW9f78Nv3+zFf20exH+Tj+N3HaP4bQf/LhvF&#10;f1dNAp4VIH4YKBzFb4vr+Mt4N86KJV8TLIyGVmhb96BcCmLyQA3LR/sRIjrqWGCtRu57t4b9k/2R&#10;rulmnzFb5OjujxK92yhqC48l4yDjkl0MULY1k8AUcEcZGylaGw1BCNQYIo5ScDL+7862JuyTt0ru&#10;207S62RGlhOP5dZOyC0kNZee0S0g3e1B3NJWxt8J923SdWKvvIUoLKdL03XppuJumWI9rVjNg05H&#10;B/OyAXKHHHoxyp2IUcQsHhmndI7XyAIQyEUQqiThLYalMymBchweFq18XwyNhV7oPXoaFfeHiHwU&#10;sIWC3uFhdrTbzdKppL5aF/q6a/zSWmK0ke5KzKLjmojMSoWK2VhDrDZTuNw4sVaUlxvWyY5KJLZR&#10;lHKlGko5MZmv1VPoaorH4rNIU9de2sVqaDRBZzcSf13w57LS3FNbyM7M4YS7EIHGbyfC6BApp8j6&#10;CWKKmGrJ4sAdKa4D3qfsxE4K/aWmZvzR7n10UFY7Oqd4f3E3CZ1NrO0Vwmv7mxj+n1/vK0awd/F1&#10;TcRiceqpje8lVkvsJM4riN0GilQs4/JGU6t0CslsEufAWemZveetVmwT8+oaM2pER18782KLmh2e&#10;6EV0VlDAegpVuK/IkZKAKV4zM6ZaZEwiqo74rH2Dz0X+fZMu8mI7Jr6hxAk66SUK7RIFd5mueYuP&#10;d+nCd/hcPD7+PT1RWo2LVifeooDf7SrgSYsdj4SAf1+OR78np3CfN+HAd/j/woGvU8zn/0CBY8y/&#10;x17QY2anAYnXZXRfNWLN/G5ipJzua+U2SqKlA7vpvCG1XTqF5GAm9jILp9UmIrQV/RY75oN+zPp9&#10;pBEfqtwPOf6tl8IdpGMOUMTjwQQWYzmcynbho+oQfto9iV8WR/BbCvh3L9XxX15t4G9f78HvdvXg&#10;t7sb+K14fL2brY7fvlHD73bzb3uG8F87J/F/G+aA8CGi9jb+U2YOD41hDHs0aAx7cPW9LSwf6IOX&#10;mVTX2g4b3cmkb4ee+VdM/hAIXag64fOSNsJ6dNfCRO8OCttOkjSged9eaCk4s5hEwty7c/9+vL53&#10;J3MpMzeLQru+FbvZv0QTcxrEKahOYRICiU2kOGcHHZp9iA69i0J3hl2kQhPe6HwTHRSxyqNFm0WG&#10;/RSznMSnJ/qq3Czmbm5niMTKbF5ZiWHwYB0OcTuYgh+OHN08bEeYBcWbDkEscWtmQbEnHCwsFhjs&#10;MmZuK5xlOwpTFYS7E4ykHUh2x5CfKGJHhBjhIz7r6UZCuKJZiaVh5q+gOPHdLiMqq9ixzcy8KsmB&#10;nyO0jmI2QU50dXnccBOxlRoN9Brx/yZYRLYmjrgi4u5sGjpwp5RFnWGvhMP7mUFFvhXnepu5g3y5&#10;MJI9aTjTHngyIXSwupo8FhR6SvDxyzYzD6spLIvfLQlxP9F4F1G3Tatm1RQ7XEEcboWG6P9mc5vk&#10;zO38m3BXMUFEXDomLowQay+JRc6kedZ0XLloFHKrQgYLHVvDbdW3teAtQwT/MjaIy9YQKowD4p5G&#10;vnYN3BSwjTlR9gbRiQI2EKHddGQhYsMeFgD+zSAu9qfzmsQ8Y3E6ic1MjBYzoKIvdGD6m0oc+0OF&#10;NNAkHFPkViHge0RncTrorhAmHfUJXfjmm1rcZLV+LE4dMcsKAT+mgB//nozuK/tKwHL+j8BoJW7/&#10;ngoX/lCNo8zXa6/oUNvJfEnxRvjZEQpYjIqbm5gj6bwhDQunnJ2DIg5pHBSxAx4Zs5bKgqzOhiox&#10;uqa3YIbiXQjTgW1EVruPDmxDg9m3jwLu90UxEkpgMpzC4TgpoTaEL3un8MP8AP6zvIHfvVDF374i&#10;RFzD377YxZ8r+C8vlNlK/Fm0Mn77zQp+902K+sUe/N3LbPuH8N+000DgIFA6jf/cWMcPGszZ3QGE&#10;/cRIMb22vYUoTaOg63noRgG/GQ6PEqVuFzwuOSJhI9qb9rA/yuHx2CFj9m1p2s9o1w6Hn26r7sRr&#10;b+7Ca3t2SxfaCIcVebeFfXQ3+9Fe5mcdC0Uro96ulhbs7NyFDutuIq94DcXN12lpRkoxH5rC7aRw&#10;OxydsCTFFEw52oncBjq9ieirjxjgyYrleWwUpQE+mpUnH4OWAhfnnd1Jr7RogFi2Vk3nVtLZ1U42&#10;0oLRp0NiMIHsQhaBvgBSA3zsYubPW7B0ZRU70lkPv7yNwuSGUMTCeSVsZrPSxex0Na0kSn6YXE1k&#10;ZofU83cUsJ6oqVKppfPHOqOY5uaBlW7uCbthFIuNucQdD0wUVyebDHtY0cQJ8P06JUXL0G9Uod3E&#10;z4xR/B6TNBRvjrICxVyshsItWblYHMSaRe1E9jYWCCsFbCASmdysUC4H9srasZsHR8zceq21Fa/T&#10;bcUF/ru544Vwxai1eBQXTvgKWWmRMjEAYQu5pKtDtIwQKh0rOgVvZNHJMAr8paNIrJvFP7NUsabz&#10;IK80SKdVfC1KeFpZ6SnSjtfbodnFgkTs9LRSwHQvPTOxELE4Lyx/vQMmIrRhN/cXRW6hY/sppPQ3&#10;O7H2TTVO0iWF+96mUMVEDHE66C0KUgxGPf9ZIY0yP91Bd96tx71UBg8p4Cc7ZHiXLvsORSuE/JCP&#10;jyjee/w/4d6X+bvjfO/tF7R0X+Lzbgp4nx7h/ezk3FaxPSZmc5/KAR8Fa5cxX3aaEdYS2VQ2RHQu&#10;CtiKtNYqFa0qv/dCMIzFYACz0TiKFG+3zYcBfwzd7jAaHgo4msFIMImNaBa3s3W8zwz8ZbqB/7OD&#10;wvxaDr/9Rh5/+808fkex/u6bFO3Xc2wF/O03ihRviU2I+PnffvcNPn+xjr97pQf/dd8w/puSQvYw&#10;M2eP4l97+3CRROTV0UU1MviZPfWyNtjF3fbNCjhcKiTF3TKZl1UUuJxO6nHzuHttpMcOtDNKyTpa&#10;pHPFHSz6+9ra8Ma+JkaxVmZhuqe2neTGvkmBdhCd7UEH9rN/vda0D62MetGiiwbQhNdbmiQSFL/T&#10;ua0kSjte72zGK+370GRsh8pLygmSXGMsKjk7oj1RaYUZkZvF2tRi9Uy1WFeL/dDXlYSZv1fYGLfc&#10;YppxJ18jl4QcradRHOkhQldQWiigcCCF/kPjGD82h8pCNwYODmKH16VBNuNFrSfB7EvR0aWMRh0s&#10;RMlsOoZaVwbhIAVGPBZOLDKvmOzx3I210NC9LFYzhucXUa7WKF4fcyU3kBlBrEe0X8EdpxcjwmKo&#10;XCXl3t2yVm6oDn2Lc6jNT/BLRrCPYhLnbw0BG+rzI3DlopLYmonxbzaLLK2VBpuer93LQkLBibu2&#10;65hhm+jmO9s76MQdeJNNTGQXy6mIKZliRwsRi6VT3mgRi6OxMxNdktUQaUBcsO2Dill+L6tsqbUD&#10;/8HcDegn8J/VdfzElEU/0TIp10LMTPK20EUpYDsxU/ZaO8WqgL1JBR/x2c2mfkMs1s5MxRypojsb&#10;idDiVI3IxTbmYA9RWgxgCXe8KHCXohOCfZuie8LHp2wP+fwB230KUzTx+8cU7f29Fjx6Q0ze6KRw&#10;Zfy9TMLov3/t7d/vJD534ioz9Pk/UuPMq2aM7NZJAo7v0SLSwm1s1Uvnqk3c/pDeDS+/m13OPMgW&#10;M7rgVZglF44b3cganSgZ7Ohi3l0IxzAfCGBctAhFTHH3EKGHKdiGL4Ehuu8QMXqNDnwl1YU7zMEf&#10;pur4/3ZU8bs/yuC3X2OjiH/7zSJFSzGz/ReK+L9Iz4WQn4v5b/n354Luooj5v69243fM0L/bOYD/&#10;rpnB/5+vvw6Tq0jf//GJE4hnrKfd3V2me3rcfSYT9wQCJME9uCzutvgCwd3d3Z3gDsuyyPq+d/f+&#10;3U+dGWD3871+f9R1Tvvp7nrVfT9VT1WhuC9B3g8PFIfQLdaYVjJCQUgzXvW6TPB7aavDdFJs/O0G&#10;PeNiK2NkxvgxqiLhNdMy21gnLDLuSnCrjTo1BiudqbIErY2v9ci+vlR0J99TYuEaxpwSF0t/SvdQ&#10;F2/XYQ4Bnsf3q7LQ6dGxLjDxvVxmGIIWmKm+xghFI2hGgbFv49IcFVPGnhNwx8gLwQ2wQZHVNu28&#10;3bJ0gDFvIxVc8hW8SNI2y1TcWEsOxRFZzZIWm6+VNelWHrkWA5sWY2TzcoxsXaoW0KhoowI303cX&#10;GAtLUkc0wFaNsWuQJZ/ifQlaLBYf1c/rDaieZ7vdy5bMgVw6RYUO4ZTTjsPhp56OdfsehGW7b4Ij&#10;5ESatjfOBkBaM1ldUGZaSKsmqwTKzvfNgx04/Jyz0L5iMQP+GGodhJDKKUM6xd5OtC8dhTMdZctI&#10;Nfa5Uc/38sZjCl5ZCsdIC+1gXOOlsjr5ntU2K1XXygbDSVBNyp4XWlvZglL5eb90LoiNCRVD8LPR&#10;cvjZ2sriZwS+RmdAB6H/0NMHGFfh7/OG8ZGnH+eESui008I4/Gi0+5A1OAirR3X2OAmwj5AmDbw2&#10;m19NAnDPt8HPODhQK6rrYqxJC0RgooQ4sdCOLGPRwZlWHMX4V+JViVsvoJpezPPLeX6FFKqplMt4&#10;n4B6IcG8aJIVl1c4qLxina24lKBeJoWPXUrVltdfzNfKmPDZVO3jZQIDYV9Z5UNvXRDlugDKtMlx&#10;xr2yrUrKEUFLvIiUk/+3PUaQ02iN5Gij46j3xJWF7ksU0B/JoscbxrpsHnu3tGE0ksQaAry8UOZj&#10;KSwrtmExy8omNnSFZmxp7sEpBPiUnkW4qnUYP7gY305rx99mdBBQlpkElZAqeFn+NH78y05SxiHe&#10;iQo9ocS01mK//yaFIP+jbiX+5RaQD8L7ieU4ojGBcsENj93AUI4xadSNHJUsRJA9DjOcVgMa+Jx8&#10;JoqaOQuhr6qB3WlWnVl2h0WlN86urYY3p017lYQJmfseykfVInl2hnF2ukQ96/BcQw1m6ypVbCzL&#10;9diDQYaFFro9I4xBF0wy5pt1wtfqp5OUfhk7bLTC9SN5lBc1otBbQkzWeCtJPjZDVca5MkU3XM4R&#10;drcaN/aL6sqqOKNdqoMr0EQV7woh1ppFy2gP2pd0odDTqPYwTnRnkeiKoMLroZKwIje3RjEw1oBy&#10;PS1ULq2gTav0SrZILhfSqRStMwN9xsSixhk+fuyRh6GvtwMXX3wGLr31Tuxx1EnoGBuBizak0NuK&#10;0mgvrXSUaulWyReWgFhZQpcMIddRZkwgydv8IfhlPYmkWt7EQysuXfn2kFcpqyzuXupsUh1SQTYY&#10;1VRas0zG9vlRabBiTp2F8GszT2RpHYP0JtMVyATt5q5OuGm/5b1ahmS6YY7WhI0P/xwjW0wjbbbZ&#10;akec1vt5TwtgWI5/zBjGN/P78JSzFfu4YigaGU+xwZJtOdM6mwJYkh2cc9ni00In61woEeAEbbWL&#10;cXGItwVgJ9VYOrECVN8QYU7xWJhnx8qZdvyGKnk2wZUMKlHRS1mupJL+7ldFbl/F+68ilFcS5O08&#10;v5blapZrCPhEkecI2JfxOQKxAHzsTl7sXh3EYKUb3YYwcmxASrYQooRXGpRyKIvWRAPS7gRClhgK&#10;Pt4mwK3hDBr9SbRRgXuTRXRRhXvpPJZHaaNLZawmuDLRYUWxGavKLRhM1qM7VsDypi4sL7Vh33bC&#10;29KPY9v6sL00iO+tIwSyHX+e3spjG0sH/jyzU933lxmdhFeKBrFWqMzKblOJFchUYpa/SaEi/2PW&#10;CP4xlyDrVwGRvYD+A3BOdzuKKX6n+gBWLO7DsrE+ZOM+AmykW9SjuaWAOFWycuYc6Kt1sMl8Wiqm&#10;nc7MYDCwDumxC+Ngo8+GHJ9baJNd+v3KRcrIRQ2tcTXj4fnGOqqujg5Plpx1ss6ZWcdYf+gcZVuW&#10;BXyeLUuXWmId5OsE0oV2I2rYmATLUeT6GpDpLPI93ZhLS17jscNLNsx8njxfVNsp49j5CDqWDcHN&#10;uNyTD6CJ0Mrc45ZFA2hdNMzSj3oqdpgxfqYzgYo9ttVjYHkIPctc2O3QMnbfYxm625qQYCsTlwn9&#10;sTDj3wj8BMYjux3UGVHPFmv98iU44ZhtGOzvwaln/gb3vvIadj/yWOx13DHoWNSHXBtja36QjLVJ&#10;zCpLfEputMFrJbQBJBtLtB5GghtRR1n2RtRVT9sTyid4m8pI2yudUJL+KDvUSdLGjHl1VGobYukE&#10;IXTxx7BgTq0JFsa5bhmaIrhmqq+N7yUZOG6qtCdK1WWjYfRJXG1FfWcDkuV6OCQEoL3fHmoEdIvx&#10;52n9+CNjsXcWNONOVyNW2MMoGOwK4CLBzVJtU3VORGodVFszj07edqFo9am42Ms4N6BjXE1wbYyR&#10;w4w7I6ojy4FklROlOVbsOd2OkwmlwCvAXc5zUdyrWK5WRQP3agIs0GqgavCqwvuv42vUUZ7HchlV&#10;+FICLGPDp7NxOGZWAGtrA+jT+Rj7+vkdfKhnjB6mtZeJFi3xEhoieWS9KYQtERT9GQVvR7SA9nAW&#10;7dE8+nNNaPJE1BDakmAU6zJ57NrYSoDT6KCFXl1upYXuwGC6AUsaOrCkngB3DOLk5l4c3daP6wsD&#10;+ENlL76f0YKfZjQTzhbC2UzVbeU51Zjw/pVFi4f/36LiZsbJf51BJaYa/50Q/33nIfx99igd0ij+&#10;aVoNMD7+KboOR9CSdjW5sLi/FQOMNaMM0VIM0XKMf7OJKNysXzZdLUy6OsbCdpVrbSXEDqqpxSvD&#10;PxaVrisAxcralD2ZFVRHta5mLC02Wjpb6/j8efo6Orw61ltJ96WToxhU01bPrFlAx1mAg+DXuen6&#10;GD7OJ8DVbosaYjIEnfDQicpa1fHGIuLNRdrqJJxJClvMDXuSokD7bgyY0bWkH36Z9F9KIdMq9jvG&#10;GFq2H+pXezXJMsyuhAWp5igqjri0AxsPzWDrSXms2TuHJYva0VjIIUNwc4QkGgkS4ACK9QWUyw1o&#10;bW5Gd3MTLj3vDDz04J0YG1uE4084HDc++CD2+c1vsOXYw9E4UI9sXx69mzegfrBfJXCYCI9MdLDx&#10;i8jskGCWkEoPMWPiGoeNEMumVqz0eVr2xpxaVkcWqFtosqPSxFbT62Ys68LMShMW6Pljyh46BHcu&#10;Sx3tt59xuIl/Th3/HJk5FaJ7sHhdfL1BzQHuXTxEe5RCHVveVDGFntEBxPJZ9NIKfVHXh5+md+G7&#10;Ge14f2YzXl5YxmXeErosAq0NJYsbBaMLGb0LSZ0kZdgY7zI0qLIpoAXgKEH2VzvglULFswvAonhU&#10;4yDBzlH5emZZcARBO5OgSSbVFVThKwnxdkJ6HY/XSuH5z7CyCKQCrAatdrxOQazdL4CLYl/O95V4&#10;WCYzHLgwhEUGWn9a5qzOjRY6iaw5iCAblAxVt5kAF6my9cEs8v40msM5tFOVVSG83ZkyBkvtKLnC&#10;6KCFHvHTRqdyWJ0voy+aQZM7jIFEPTZ0DmJtez+WUH0XEfi9aJ+PK3bikMYe3NgwhG/nNuOPU8v4&#10;bloTvp/ehB95/BOPP00nzNPbFMAqPlZAt/Oolb/t1EnbTZBprf9May1F7PXfVGcXQZ49gr/PH8M/&#10;9SsA50Z8n1qNrXSNDazoa5a2IRN2Y/PGFYizIU+E2YhG7HATJhvjVofVDBuhtDhNdHVulaFXTQte&#10;5+d/3FNEhrbVFDKzsI7RndZRaaXIXkySYSVLxnoZu0YKMbpKyfsnrHY9FphrYFRjwXwuFdUWccLE&#10;x4wsnhRDT4aQkk3YNjqCwdVr6Ah7kWkvqqSNapdA7kCsnqGmdGYlfSjysUxbA/KDA2o2XThFEU35&#10;GZfr6DL1cBPiUDGAipHVSZTbrFh3YIIWOo52tgx93c38MeK00SEkE2wJaEEb+SYJWqlElH/mmkE8&#10;cv9t+PrLz7B+0zpsO/ZAXHzD1ehc3oO+NX1sJeqx57knYe+rf4fSyCBiTbyYrja2aCYFsAyOS+eW&#10;qKpkSUkn05w6HQH3YmzdGIpsbcweWmjGuZKJVWd3QM/n1NLuLqijMhPsebVGBfC8KgMtu18t/yMq&#10;bGSjIPOWJVHDIJ1XBLapuxWp+jz0tN+6OhM8jKlb2luovj5cEG3Ej3MH8fG0Rny2UxOe26mAx+ua&#10;caSPMWEd41ZadAE4q6fa6hlHGxlj0TqLAvsWWhTU9VRnUWN/jQawKLCvhkpNxQ4QeD/PM7TQY7Ns&#10;OJlASu7y7ya5Ca6bEEpx4XqWG6a41VHU9RdYf1UIqzx+Pc+v53PkKOp8Fc8vY7mAt8+YysqrI2CE&#10;t57qnzd40OqJIUL1DZtCKARplZMNhDeDfCCFQiCNsj+FVoLcThvdRxC70iUMMratd4bQ6o1gkDZ6&#10;bTyLdfVNaPFEqdIZDPB5HYR9cbkDu/ctwq5U3306h3BIqgUHlHtwbb4fX8wp4w9TSvgDof2Wv+8f&#10;p5Xw49QG/DCtgTA3Kmv9Z4FZ1FmVJgLNQqD/qlRYAJYybq1VjEx7vfOg6uT6+1xCXLNEQfxqfAzN&#10;jFdTrF8ZxpNuXRXCHgNaB/wIRQkvldMqHVsMF/1Rn4LPnw7CznDPLBMO8knU9zQgnqclpp31ZBgC&#10;FWTXSj0VWA8jYbb4LHAEqNSE2+gxEmRNgReaagmuns+tgZ4AyxYw0pvsiFkZMsqqlyJKGeVAGylo&#10;XYtHEeBntwx2qhUtF5hr2YhYGC4S0oRMstBjZMUQlmzdA4uOOgDrDj8VG9ZsQL45ATe/28Kahbw2&#10;ikYbFXivY3IYWe/C8dd2oH80C6/ViWw6hPaBFFpY0sUQ8o1x1LfGEWFLEsu4cMJp++HU04/AMSfs&#10;j6V79KF+II2u1R1oWVZGmG9aHmvGxt8cgrVHHqxsRvNwD3pWLFNfUhK+bVRiGVqSpWSrCLCM4050&#10;y+fbimoihGRQybixL+uDiS2UL864gq+tMZphsPBLEOBKwlgry5BKrnYpo5YU9QYD8AQCauMrOy22&#10;rKAfpJuo0RtgoJLL1DO3k7ac1jnBlveR6hI+p63bMb2I12cU8diMLB4wNmGjO4Z0tRl5Qtsg4788&#10;JnQE2kT3QAV2L9AAFltdMHupsnYECaskeHgJq1jpKGEP0G4LzDmq8cpdHCpf+TKCe80EuAItyw0C&#10;8HjRAJVzJ4vj5yLQ/nzfFDtfp4EudvsKHmVM+JQZLqyqC6BH70eW6l80+9HoijI29yJmDRPaDNpS&#10;ZeR8SRSowiWCXGbc28zbTTz2F1rQxdh2pNSKvD2EBkcQXe4QRnxhNXWwOyyLGyTRnSqhl6APF1ux&#10;oqWXMXEX9m7txwHpJhzaMoBroh34aHYZX00p4Mup9fh6Whm/J8DfTiviD9Pq8d30Ev44vaxg/p7l&#10;B97+YXoDgW6kGgvEmkKLnVYdXYyPf+7BZvkrQRZb/Y9Zw/hX1WLAsQHbA0U4TfMIaxW8tiq09vtQ&#10;amcDGmB8KvBSASMRmXFmZ10OsdF3qwkGMm0vzrDNG6Rzol1OZEJUZv6faTcdG8M7Sx0FgfGuy8Dn&#10;WwlpNexeM8IUuFra9WoC7qDKG/g8nQxVsVHw87W+NN1mjP8942p/Ribw2JBpqUeQ55LHXO5uJNQW&#10;7THGynpadrm/a1EBm/ZdjnxHFltP3wOn33Q9Nu25BwWpFrtUzmPoaEKkkVa8I4aKw89rxz4n5rHf&#10;McNYPNYFP+POsMeDZC7AliKPTNmLclcc6/dZivZlDVh14GK14VL3kkas3msJSkNpWJJU0xRtYneR&#10;EPegMFpC6/IuPtaBQmcjYrQEYVoKv/TsBammvACJK0y0z2pWiHQoMTaVH8PMmGShSadUWr6QI8jW&#10;MWVDut3NOCCMABsRvdmq4DXRZvsZTxfKOSSzUZhMdUim42hoaoCP8bA/4IeVsY3BKlvG2NVq/04q&#10;v3TchQM2rGCL+Dbj3TdYoV4nwI8S3kempXBHdRFtVNYYAZbYVwBO1zkQqbQgzVg3WMlGgACHqhhP&#10;W/28z01LzT+C6iuzkCRDK2zwqskNHtrsMEEq1Xqw+06yeoYbVxJiUdsbCPGNPN7Io4B54/9THL8U&#10;wvpft2mZb+B9ArvYbrHiAvBxs/wYYtzbyrg3wwal0cEG2BZCiFZaVg2ppwK3pRvRyHi3ngCn+ViR&#10;gDdTjcveOAYZy7ZGsgSzBRlrkACH0EmAexw+rMg0oDcuvdUx9Zz+bFk9b6zcidF0GeszjTis3I3D&#10;Sl243dqEd6fm8Pm0PL6YmseX/I2/IsDqnOVr3v6G5Q9Ti/iOgP+BYH/Hx79n+YlAC8iiyn9h46rZ&#10;ay1mFlXWeqy1IuPH/5wzin8vWIr/uFdjo5fxYUhPQI1o7PAjlSG0UTP8IgIUCxfriF/m6zqooFRe&#10;r9je2mqYCZ9jvIc6kXJTwDJ0dEbWNQOLnvWIgiD22GpAmAruo9iYWIfn6mooPjoCTMtt1qG2hudS&#10;16jWQb6PbEvqirlojSUlmHUhG8Tcurl0AJLhZcFCWu8WCl7r4kbaboZk7VFEiy609qbgT7qR70yg&#10;ZdSHpuEwxa4KlbZaxtgMBZJmlEaTqGhqj2Pvg0axbuUIOpvLcLIFSefDiGQ9iDd4GCgH0TbShE0H&#10;7aG2RkyR+u4lXQysQ2pxrzTjhno+3rN+FF5agGR7A9K04JFSgoE4g++2EkHTwxmww0Gfb/XKKn92&#10;1Vll449gZ6tkZ5zgTthR3+0nuCZaCN7HFilRJrBZB+0G7UyGrWaRrWfUBQuV22hhLEPbkchEEUtH&#10;4GPL2LWsgJaeJgVwWHqtZekf/qEWNhA2/oEW/ml2WqIwwXU46nAg4XxzViOenZrFU9OzuHNGAk8R&#10;4vMNeSSq2RJXW1AwMMal6qaopPEaO220B665BgJrZvxL9bX4ECcoArCPAJvm0mYxPk5Q+USF3TxP&#10;Un2bql04eJp0OLmpmhq0N7Pcro5O3MQix1+KY/x+hypyfst4+fXzbhxX7Kt5lKSPgxeE0MhrLBq9&#10;SNLSNxPOBM+ldzzNWLghUo/GWD1y3qRaSjbniKDA0kh4pSe6myB2JIroTJSQIdyNjIPbJJHFE8Io&#10;bXRnhLGmL4amYEopcB/LIkI/HK/HHoU2HFBox/HZdjxWU8J7UzL4dFoBn0zL4iM2jJ9MTWtF7p+S&#10;w2f83QXmr6YWWPIEujCu0EXa7SLVucx4uZFxs9hr6bmW0qFstcTHArMo8d9mDuMfhBgLV+Kd0Aga&#10;ElbEUnaUWH8StLE+rxF+DwVi3jx4KB677TNAWA0wmwyoqalWxUKl1emqEWBYtXrtchRYf62sL3qL&#10;gXVNDztjaCvht9tYl9gQmFn/qg11DP2qscBYC4OXomSmAktnGcEOpcKwM2aWoSlZRMIs6ZVhmwK6&#10;kla7zkkHSXir7TqEWmTyf5a226Hyqx1JF5ZuXazW1OrcLYXFB6Zp6Q3QOauo4hSugCyxXIlwixUV&#10;Ll5YOh7A8qX96OwsYcVeDLL3aUGs24csLXS2n/ERgXXnQsh1FhAo+jC8e4+yy61LOtHDmLV/r6Vo&#10;WNoMF62ALJ0jazBrm1Ex3iWcesKjY+smY8I6qmydnee8T2CW+ZIy1cpM359sFAstq1fSzjCGiJd9&#10;SDQ5ESk4CLDsrOBEMC9r+zLGIfwuqmuQVthPyxIm6Iv2GKAVSqHYVEIwJOss8UfjZ1gJcCDmV0sD&#10;+dk6umU+KRuVC2rieI0t/lNTM7iX8N68UxwPzy1gDxMt53wDMoyBCwYX42DpbZZsKiuihMI1z6hs&#10;dIag5ExeRKpp9Rda4aHy1s1mjC3jw2Yf42GZyMBWlWrcXunA8VNtqqf5hskewkd4qb538ngb4btl&#10;igu38ngrYZwoE8BKuZWvu5UKeythvo23bx8vt/C2qPd2liv4vqur6QjY6GTZeKSpumUCHGUcnBZQ&#10;GetK73Oc1liSOLJynzuKnJ1Ky+f1SvxLayxxcMIcQpzX3cyYt8nuQ38goaYSdoVTCt4GX1wpcB+f&#10;P5ZvwQih35xpwT7pZpwTbcVzc/J4d1oaHxLeD6Zl8P60JIGO4/0pUbw3lWVKDB9OSeIjBXUGnytl&#10;zimQv6Jqfz29njCXqMpiscv4cbr0YLcpkP/EogHNWFlgntmLfzAu/jdjYtStwRWRRqTSPhTEClMQ&#10;/FRaO+GqqZyPxuYclq/rV27NSiGw0VZ7WUet5KCurhZWM2NYswVet4Nujqqnq4SJALtlggOdnIvw&#10;Vi+sRlVtHe21GfP1tVjAGLjObVQxsDNEp8n4VmJjqf8umV3V3k5Q9ai21irFlVBS7xQXqlPgmxlX&#10;uxN+Wm7Zz9qBSj7uq48ikPegfoUZw/vEKHrzkWAs3T0yCp2rBu6kkUwaULHPifthyd6d6FzBmGjI&#10;jzNvP55ANsLfzQq6OIbs0ggWHTiItrUtSHdR7bpow1ZHEWzyMK7txRoqs2yVaM95oPObUcsLMtIq&#10;yOqUDoJm5cUZ3JLWaGGrY0ENfygjIZKd50y8X+ZKSnK2lZbWRmuTaAgimCOQeTe8vMhMvxmJVitb&#10;MgcbAcmIcfFHcTH4z6k1lJyy/Qbj6Sj/sDCLnq1iOBpCIhmHkedO/kmy0saidcuxcu9NSKd57byW&#10;JG3RLbMzeJ0V5IXpedw0M4YbZ8Rwta4erTJURIAF3Ewt417a6TghjRBSAdg9z4TAQjOSjIllGZoA&#10;Y2E/rbKDj+sJsIz9ytI7HsbFMap0nK8ZmG/FWYxbryGkNwm0UzwK3rsEZN4nEN/xc/kF0NsI6K20&#10;ywK0nN9O23wnj6rwXJ5/K99DOrjOneFBfy1DDcbeaQKcIbgysyhljyLtpBLzvCQA24JoDGeRc4ZR&#10;cEWotEG0MBYeYPzbEs0qgGVCRtoUUArc4gyiL5RChzuMTgLckSioDq8OvldXNI/BVBFjBHiffDu2&#10;phpxqbOMV2bk8NbUJMFNsaSxY2qct6N4fUqYJYQ3pgTxDmHeQZDfn5ogzKLQVGYCLcr8OWH+kor8&#10;FW321wxvvmV8/Eeq8QTIajhKkkMUwF342859+MfsYWDeUvzVvQIbElkUG5J0k/z9BSSTHmajHnGC&#10;EmBdquP/LyurpotJuKl8RlpjA+uLkbGyrqaKKksnKnPHKTYeG+027XMy5EGI9dZq1RF+Akn1raVC&#10;V5prVd2sob2NlyME0kClNcERt6ueazPFRhZsN3hMZEGETDIF66An9NagTT0mm6jJlMY6PkfH+xfa&#10;a+AtejCwN91SrwOtAwXsyvo7sGQ57FE7LKEaeHImVIj3Xr5/G7Yc34uB3eNoX8uWaziIJipqx8pe&#10;tG9oR3ljDD17ZdGyawLlNUlkF0VR6M+jZ+0QRvZegkg3fwRaak8hQvkPojzUg3QH7biMbUXdsNA+&#10;yAwOuXDpia6UQe+QWyV8yIp9yhZQifX09gJvUGZv5G3ItjrRvyEDb5Y/rsfAGFkPL390M39Um90G&#10;j4d/DBuDaCoKN5VWFvu2Ul1dPPfwR/O4HPzB+X58XteiHoxtXol4NIAQ/4w+mxMPzqnHa9NLeJkV&#10;5NoZUVy3cwxHmZLI1FgQrzQjXctr0DkY/xJoxr0R6ajiUTqvBOCckTEKLbRf4mFabDOVWQBW462M&#10;QW3z+R4EPMrnr5ptY/xrZyzrUcAJuPdQMe9WwBJMljuowndMcarbdxBOgVXKbeNHuf8ulrsJ8z18&#10;nRzv5vvcwfe5cZILJ8wKoIWuIE9XkBIFJsBNVN20M6IWm896E6rXOcprbo5mkHOFqMJhxGix22J5&#10;tLOIunanG1QaaN4eQas/jiaHHx3eCFrcvB1Oq+f1JhvUsFM3Ae6J5rCYxy2ZZuyfa8GNlgYCmiGw&#10;CYKbVOVNgvsqwX1pchAvTPHj+SlevDQloO57k+VtBXSEcbMG9MfjQH82DrLEzN9Kxxcb3B+nN42P&#10;J0tySKcC+C8SD+/Sj/+bMwRUrcCjsX7E6AjDbOwDhNFWJVCaVP0wUknFGodSMk+YDb2DdpoKqzfo&#10;qMx6OOgSHaK2VF4PrbWbsDsldqZQOAmqN2KGj2LT3dMGf8SnVFXvoh138PUBC2qddYxn6TpdjIn5&#10;fD2hNNEFyP1inwXeOlp5A229HG1UbVfcRxU38TmEP+yEj47TFafzzHnpVPVoHiijZaAVi9etxLJN&#10;K+BhyOmM61Cx/MAB7HbcImw8tA9je+XQtSmK0po4GjeWMLDXIux63D7o2jAIZ96J8IATiaW0lMMp&#10;OAtO5IZL6NqzH5Yc1bIUQefqxehavRLhxgZEm4pIthURb8qyRaI6MXa1saXzMYjXeSyYzYC/0qpX&#10;8a5YYlFq2VPGIi1X1IRYyYFUkxuhNBU6pEcw61fjcdIBVt9RQihK60p7IqsWdC0fhcvvhl7yU3Vs&#10;HZ12GHguMY6fAMuUsmCAFbohATdvG9nC7k6FfHJOCW/Qpj0/vYArp4Vx8Zwo1lvDCM2lna9m7EqA&#10;RYETLKH5JgJsQ4RxsI8KHKadbrAHGBPzGqmwEu/WzdbDNMeIOIGQoSMXbXaSsXCCIO+5kxW/o0re&#10;ToBFce8lePexCIB3EsRfVFUDeOI+BfP4YxPw3styn3oPAdnNBkEbPz5kboCWX8asGbOz0clbAmjw&#10;xBGz+BFlQ5InzEnCHCHAJYKZp/qmGQdL73lnsoCWUBLNwSR6Mo2IsQGKG32MebP8nj6UrR40Uolb&#10;eLslnEE3FbcrLiAX0RcvYITvvQfhPTrTioeri3h7cgJvEsa3qLxyFFBfFHAnB/DMZB+eJsDP8PZz&#10;k/2834dXeP4qIX6N5S3C/q6oM1/7wdSUBrFYbFrrb2it/0CQf5TYeMa4rZYML5Wq2YW/79KHf80b&#10;xX9cq7A1mYElYGbIxBiW8a3VYIDJYIRBepZNOhgZh9bZCROBsnqpkDJcJD3OBF7stFFHFSTofhEM&#10;Arywah4cIROFJQoT62owFoDVZ6eF1hFK/vd8j0oLLTVj4iqqsdhjOdYwzq2y0Tq7RKVFecU+61Vn&#10;7UJa+wXjpYqfVUsVrvEYVe91kKz0jvZg89YNqDRU08UaebsL/qSssikzqIyoKC5P4qw7TsA+p61D&#10;2wa2vltKWHRoD8q7ptC+uQn9e/djeMsKNCxuRXl9Ca27taBxWQfaVg5i2YG7YWjrUugIXyCfQM/K&#10;JWhZskitLyQrFNhpCyLltJobqeOXcaR8VGgvdIR2Jr/kLowd5lvYahHoAO/3ply0BrJps5UXaaO1&#10;MaGxLY1mxt4OvkbHFlQG3Z0Rtkq0wWaZlkh7Y/XaGEe70Lu4GSG2ZLKahthrg8kIs5kxEKF18jwS&#10;8CPs5eOMW7aZQnhy53q8SoAfZYx29bQITquKo42K69mlGjm9k7bZggxtcoL2OTiXYNYypp1nhpfn&#10;SUItM3ZEkcO830lYdbMMqtc5RXBsfJ6sUCkWukz7fMQ0qi9Bu4sAC7T3Mf7VIKQaU3lFieV+dSSM&#10;mrr+ct9d6vYEvI7xoinxDbTYV1Ldd1ug9TwXqLwJXlOWcXiBwCYJaZwly7hX7LPsHFHviTGO5W0T&#10;X8NYuC2WQ1MgrhS2LVZA3hFDlI1SV7weZQLcYOH3cATRSrVtY+nk/Z0EtydZjyHGwaMEeHO6Cef4&#10;y3imsow3J8UJY4RQskyL4uWpETxHUJ9ieYIAP0rX8BjL4yxPsTzL3+U5Qi3K/Cqhfp3q/AZBfpsW&#10;+z0q8kf8jz6ntf6KavwNHdMfaamlg+unGZoa/2V82Eli4n/MHgAWrsC7riGEaVGDhRAiknRBe6yv&#10;IlgEWJZ7NVB5JXbVOQiPtYYwMiamS6ysroKBdSTkNCPKemajEusEIMLnSzlh8Rqgt9Zhvm4hdqme&#10;hzmGGsypqyGARsJbg7m8v4q22srYWuA1UHRkplONrPJBiC0UNIFYJx1pbAB0/Ay9ZITxsy0UOp1P&#10;EknsVGA3xlYPY+mqfqzbsAhDQ62o1M+ig11A0bPgkMP2QcXo4X1o270BPVty6N1Sj8bVJTSsqEdh&#10;WQota1rVVinHX3ARVu23BcsO2B3pPtkloR/tK4YRLMseqXHaBh8DbwvmGesIbBb2NK0zW4+YbBJG&#10;eF0pBvKdDQgzJqllK1Xnd6jZG2KlBchaxsW+lJuKG1ZHD2OHdInvyy+4bt0YVq4agIX22uTia2lv&#10;dLQ0Ov6oJidjZ4+20bLFrcfKtd3YTHuh43UYzPxxLGbo6viju/meNjYIvO2XcWCzESfpwnh8pzxe&#10;YkW4b1oS26eHcUhdFEnCGZilQ572WFQ3WWNDeIEFYdpggdW6M1te3l+yeNUmYFY+N6jsM/+kuZI+&#10;KUvqsIGZa0KIdjZMde6bY8OZ0z20xbTNrMAC7f0E734e71XwCpgC83iZxPsVnHK/WG05atDeTyv9&#10;AMuD4wCLFReAt/O9V8/3okhHINMGI2xQcrYAirzGvDuOlDuGtCuKOK20FJl5lHeG1LUWaK1bIhm1&#10;tWg7rbVMasg7ZDeKDPoLzSjyu+ZqrapDqyfbqGYudSTq1bhxNxV5gK9dyuP+sRIur8vh6XkNVNUo&#10;VTXCQts8NYTnWUR1H+f1PsbyCK/9IV63lCd4+3kq8LP8Ds8S5ucmC8geWmzfuCJHlBp/pNRYINY6&#10;uATiH2eUCXCLpsTjlvqvVOH/mz0K1K3F8YzZdXRwYVpStWhh0IVQIsj6YkFVbRVMhEY2DZ9vriIU&#10;DMMIltmoQ4SPh6nQJqrknOpKLNTxuQTeaK+laNTQ+bEhD8tO/GlUGqupsEblKOcT4Nm1C6iuVFzW&#10;7YXmalSaqpFsiMNL5VxoXshGo46WWuC1qIk/FoJuDthVPnYNrXwVP0cEr45hZZWjBq6MERv2GsGq&#10;tX3wxQi8UwdX0IlNG5ahYsl+a5EeTsLeziB9LAJ3M2PHFicyS+NIjMTgShPATBD1va3Kqsp0P5lJ&#10;4ZDlPfihNYwz47TMMqPCEgnxSHlvScJV9DPIZmyaDrIEUOprZqvixjzGFtWMg5XflxZJuuql5ZFW&#10;Scbd2FrJNC4ZA7b7XWhjLO0JGpAo+OFgfCE9yhbJS6Wdlo4x6dUW62Hga2RnwSZa9kSR1xyjJa9l&#10;q0oldjFeDrqd8MukCd5OmEy4ujaFR6Zn8QJb87tZOS6fGcbiWrqAmTrECGzGQAtD6ytDMX7CGaok&#10;wITYy/MIj82MH2VSg2GnWgSoxiYqrpn2OUpoJSNLFFjWj05XO7BiphWXsXLey0p5j1JeNwHUAL6P&#10;llngFGC14iCw9nFgnXiA5X7evn+Kna/RKrxWtMe1DjAnfjfdh65qLxppfXP8XLH7Bca3knSRI7xx&#10;W0h1ZEVp6aVHWgDO8XFZw7roS6LI+DZv9aGdFT7P8CJDle4jvK2EM2/yoEAn0hZIojffzPdMKwVu&#10;C6RUbvQAb6+hGp/gr8cNc9J0Nhk8z0bxBSroi7TMAufThPIJfvfH2WAJwPJd7ptsU99NFPg1Pvd5&#10;KvMT/F4C9FOE/Tn+Xi8QYrHWv0CcVh1cEx1bv/RQS6eWZqf/OqMH/9h5AP+ZNYZvfWNoibFuMo70&#10;OvRIEFYnG/Cqyiro9HR/FA/ZHNxIWJwROiy6SR8tdD7mU8vYzq6aj52rF2JhXTUcFB8Ln29QnVhG&#10;hKMBNLeWUMu4tpawV9F+z6dSS9EgptqzvsoOh3YCly7SelNobAwTzX49co05Oswy7Px8GWaqIRtz&#10;a6v5Xqz7VGIDVVgETzrDTIE6tI6lsG7vUXjpMqOM3WXP5ApP2YuOdT3YcPweCHeEsGjv5UiNFlCT&#10;06F5Qzvqh9thi3vgkWwR2hFXyq9W3JPlbmQ9XHvUh+ahIbSO8o1zKQLsh78YQd/GXpgjdvgzEXiz&#10;ERhpWaok/zQVoWon4GIrKL1yMttjIW10FWMC6eRyR9wEm7ZFsmLYWsZTks4p47kWpNgYHH30EfCG&#10;/OrHEXhlaVCd1Yxa2mv5cQ8+aG9sO3gTXnn1aXR39aC6cgHsVrZ0/NOiAZlqZkefgzaUcdqDUxJ4&#10;dkYetzFGO2VBGCXGtT7GsclqG+2zDX6qsdhnP0EOLGADIQDPZWNCVe7wxWGZTSs1qw5exssWPte1&#10;wMzY0QPnQr6PzBUm4J0LHThwpozVstKyQiooeRSAFcQE+D4qqioKSoFZO97P8iAr+QS0j/D2oyxy&#10;FIDv5WslVr63woHzZgbRXOtBM+PWND9XUjslw6rE68xTUWXqYJLgBqjQaRlGovqWCaCs79XEmDZD&#10;eIuMcZu8EWQIbNrsVemUbfIYw4m8wYUOWudm6bgivK18bZufYRMBHgnnsIH3n2NK4+4ZSTwzPYFn&#10;aJmfnxolvAEqr1hlTXkF4sfEZfD73MlyN62/WOt3aZUFdPUd+Vs8zuc9w/ufJ/gSI4sSv02I3yfE&#10;H0/N4Avp2FIQS8eWQKypsIwV/03Gh2f24J8zB2mll+MWbzN8rjo6sFoqKxva2kq1gGFIEjIIj4m2&#10;VuB1sr6GCUssbsHASAMV1or5BHcmIZYxXqdfpp/WwcF6a+R7VdcsQDVBtVKtFxgWKkGSGFfq5jx9&#10;lTpK/TZ6ZOknioKsThOSCfsueGnpC41ZhMiTU9KLeT2yUqWJ9XMhBUmeJ5MrLARYDTnZ6SJKXvQt&#10;bUBrfxnlrrJKHKkwx41oW9KD3qW0qfyg3Y/eH6uO2h22UhCmesZSgwUYo3bYom6VoC1r5EaKCQQI&#10;ZpIXJF3gzQP9WLz7njCypXGkQzCzxYt1yEwLDwGzoNZGVRWfLxMawrKFaISNQJD22UjbXY150lK5&#10;aW1DLiSzMbZaDl44VUyysajIXtqMFOPpVStGceihB2NwqF9tvuYIeGGWRb/DdANsvZpp07uHOuGg&#10;nVm3aglWrRyiIhfhld5oPrfEhqOQSWKlyYvHaPPup817jCp8/U5x7EP1TSykujJejRLEgFhgWuVo&#10;lYUKbCTEJkLM++cbGftGUbQHUbtTDewE27XQDA/hls4sWRfLOs+CiMGrhnGWz3PgFNrnW1iJBVwF&#10;L8tDrMQPszygINaOArQo7gOsxGKRRaUepPI+zKOA+yiBfUyOfI5YULHhEkc/yJj5+F08aCO8raYA&#10;Gw7+R5Jk4omjmdZWLLLAm6LqysZscjtPxW3wx1HvjSIri/WJTbZ60eJnbOxkvMzYeKShA120ylmG&#10;E7KQQVmsdlCSOXLojuUVwF2BBJYR7APNMfxuQRyP7pQgdGHa4RCeJcDKNhNG7drdeJJq+zCv/Q42&#10;TLdNsuEOAvwsY16Jd5/h7yIAP6K+r5PQu/h6sdfSYy1xcQg7+J9Jx5b0UH+hxoslPbOEH6YxHlYJ&#10;H+M2mhD/fWYf/j1zBH8zLsFSWSqY9SzIOm6nQqYoDMXGJMJUOYdTD1/UiUDSjjwdaKnVD1+Qap33&#10;M+ZkfFtViRpTHeujHVWmSmQbWI8KKZgJs4Vq7OR7BiUvOkhQPYyz2SBU8rPEQutphxcaF1JkKFK0&#10;0xbW5VxLAz+jCFeIIV3UpjYXlG1Q7RSvaip7DcWouasJYTrXGks1AikPedPm08t+1UkKZ1NbkeDb&#10;UeHOUl0ZLIuV0BlrMbyhF32bBmAnqF6Cmh0uo36sC65cmOoqq0jaaX+tyhr44wG+iQPOkAc5fmCo&#10;MUZ4aVNpnSO0spFyhuD7aZ0ZC5ZyVN4srUBQLR87Sy9LmbjgZCvojjBm9kuqJRUyFmCcYcbY0kVq&#10;YWsdrY8n4sL6XVfwokts7cxo6WhCYzNbSCpxHVs4hywCTwudygWxZuMK7DJ3HmMdN44//kB0dDZC&#10;V72AMbAZS0d7sP++W7Cl0oGn5pQYk8Zw/4wsrpyVxCqdG2HCGVtA5aUVDhDYlM6JGAGWc4HXzXhX&#10;VuWQ9aKCVGbjLjq4aa0dfNxHyxri810E2clYOWalwtGe7ruLtmTO7ayE97M8yPIwVUXgfYiVVCu/&#10;PtdiQ4FWq8yaIgkAj/Oxx+VI4B/lazR7zeczZj5wYQDtBLjHnVD2OKJ3qTTJlkgBBVpk6YGWRI6M&#10;zHHm7bSdYY0vRhVOIkl4UxYfMmY3AY6qobGWQFr1NLeGs6gXwOvsaCawjXxtB2Pjdr5umI+PEN4N&#10;8TyOnO3CLbPieJKNocD7HK3zU1Tfxwml1uBoqvoEb4uzuG2yFbdOsuJOQvwsfxPpoX6Mz3uAYEvD&#10;pb63eo2TYHvV0NPLfL83qew7ZNx4ahKfTRvv1JLMLcmrppX+USZIzOhQs5n+ThX++8x+qvAS3ONq&#10;QU3VXEJHtaVyJcIuNDIudRsZ+1qrCaAVuSY3OvtDtMrVGFrcjMXLulC5cCEqKysZ/5pgZ5gnPdf9&#10;w70o1FNNCajs1RQgA2t3W4ZUMURgKUYeI9y0udI5ZqdrNcr4r4zxTgwpUVWNXiMsPiN6elvQQ4Br&#10;KHKVFKFZjLUNrP9LF48hW4gj3RxDuOBGIEvnRL7cbGgGRjtw4knHwJ+ghQ4VCBvhzOazcDod6F/a&#10;g0W7L0L74hZ67n4EaYtLg10oDXci0VZAtFxE0+hiyroNVsaWDsaWNfo6+JNBONlSFLqb0bVslLab&#10;CtRRgov22ZNPIt7M81QCC6zS2+bGzoxPM415bD10M3bddRA9nRnGvLSnDWxl6sM484yTUGwnpKkA&#10;AXbiwMP2Q/fIAOYYqjB17kzstd9WxHMZugY90iU/ak2Md/kD9Y/0qITyoYFmnHn2MWrDtjgbiFXL&#10;x7CYTmGoswVnGGN4Yud63MhW/96ZGZyzIIHWGrvqnArPZczMODhEVa2nvYyIus6m/SK8KZ0FPYEI&#10;6i209LTV9nkGlRPt5utkHNhPqJ0EWDY/k5izh5b2rGleXM3YTiz0/bSCDyuARYVEhZ287cbDkzQ1&#10;VrdZaR+ZpKmsVlwKWClP8PxJUTG+RmyoPF+U+h5W7o01QfQ7omhzx5Gxa2O7JX8apQAVmOAWaXMb&#10;WMIyp5mPZwhwA4Gs99Ba0z5HGMcXHYTaGaCVDil4G/lejQRV9g3OGF1UZlpvUWmqrqjv4nQZy5Ml&#10;7GGL4thJBtw2M4Knp4bx3NQgofTzOn14RBwHgZRGSRT1cX5vifFvJ7y3TrLwXAD28bl8HtVY4uL7&#10;+PgvEDv5nV0qHhbIpVNMeqY/mJLEp9PS+JIQq6wtiYdVoodMV5ReaUJMFf4bIf4X4+H/cyxFX10d&#10;Upkwuhl7Bsysf2HG9Q1p7LnnejS00lHW25FOOZHN8TcqOBAg1GaGXoGgD+EkrS4ttJt210LRsNPW&#10;+mm//QTYTWADtNuSEOJJ+pRLdTDsNPksCmbJtLJS6SVxQ3q7d66ZjTqvgc/1Us3rEWRYKYsGLDTp&#10;UUfHGi5EqNoLkJSF3JuCPHrR3J9Fko5gyYrFKLc1wMPPWLZhDBWugCwE1oyXX3oFjz30BM665FzE&#10;Gj2o7wsTxEa4w6SfbxhsiKl5je54UE1GlpUI6kxWmGwMsAmlrH7voZp2jQ2rCfuSdG0heLJagaw4&#10;EG3IIV6uh97rhqxIn5Cd/7tK2LD7Ghx88K7YdU07YwQn2peGsXmf5TjiyG0wuiX5O6GW7wzRQi9m&#10;w7D3AXsT3n2wz/77oLmniM4xWr5uL2JFB+yhWoysbEGuMYT+AR/OPXsbTj75FBx77JE46TfH4tij&#10;j0VvuYzfVsbw8PQMbpgWxR07pXFsTQzZKjOihDUsHVYEMlEnUwf53efSAczWoWD1o90fQXc4qXqj&#10;XXyOnY85efTQeod1LjhotSOEPm4OIEKId5vvxI2TvLiNFU+yr+6hkipgFcAEmeePsHIKpFLUOe2w&#10;WM2JIhVebOdTPH+Kz5cOH+ngERgelQ4hPv/maUGsrQthkT+jUicVwLTA5VAOTbEiSoxP43QEDVRj&#10;WZRexoULtNAylJR3hZUCR3R2NHrCBDiIIu/ritWr7VYkN7pE+y0zsQoEPWv2oIkAd1GFx1JlrE6W&#10;sf98F86rMOH2qQEqZUhBJgA/we8o7uJ+QinKKtcs3+kequ/tk824ZbJJNUBP00JLTC9gS0x8Lxsw&#10;6dzS4n6CTxV+mt9VOrReoQpLNpcaWqKV/nRaBl9Nz+P3jIe/Yyz8wzjAkmo5Maz09516gAVLcLej&#10;ESG3DsmQFSHJmqIC9nc3YBNdW1NzBsGIBbkM4/+0F8GwDQE6Ux9DR69s0UJY7R7Wd0ny8FrU0jwO&#10;hnf+EEtUj2iGMWuQyiu5+tIpFWYYKEcWWbRd7zXDwCIKPEs3DwttNTD4rWrOsU7icjYMRsbAeqpz&#10;uJEh2nARvgZ+fsmBprE0HGwcEoUErr7uWhx4wIGYq5+HXbfujgo/W5UzzzgDX37xOV598wl0DtUj&#10;3crWeyCMht642t800pZSvc/uoBcWwqf3svJSyqt0BhgsdoSScdrZAINy2a+oGW5aX1PQiho3H2fr&#10;IxdV7ZAucl5EKUvLzkrSQtt14n7oWdSCIFuiVN5FcIeQb4mgUEpi2eolaqaRrPUcYlw838wfnO97&#10;9jkn47wLTsFvf3celu3ZjKHdU/Bk9Yi0Wmn5Zcc4J/Jdfn4PP/bbezGuvOJ83HLLjTjyoP1xxfYr&#10;cdahx2A7LfM901O4YXoC18/KYI+6MOGlfRYLLRlYBicavRHGfbKjoAlldxQ90TxaqVad0QIsM2uV&#10;2roJvFhoD222W1aprHYiwcoeoZUt0pKfs5MXd7Fy3sXKfBcr392shPdTSR4SgAU+gqiBKsokRYCl&#10;zRwvokqitgLvMyzP8fxZHiWulMcfE1Wmel+9cxhrzPzN/HnVm5xj7CvbnTYT3qZESSlv0hZWk/dl&#10;QoOosIwBC7xZKnHGFkDK7EUTY/skGy7J3ioT7qZACsONncgR+LQkiEhHF+10s+RBE/Bl6Ras8+Vx&#10;1DwPbqigG2BD8sQ0H95m7CsQC8ASz2u9zTb1PaWhupsA3zbFTBtt4m8h9tqlwcvn3q2OArH2GoFY&#10;rLU0Xs/zN9Syt6RXOqoytmRixBfTpFdaJkLI0JKosBYLaxB34R8E+N87D+L/JBZ2uaAzzEOQdTiX&#10;kk0IKlFbOQeV8+bAZtEhGrEhHmecytBSzaALsWH2y+QamdUmsbKbzs8PIx1fgA1BtuREkXWuqYfO&#10;pNuHfNnDGLZSpVbKPGNJYJK0Ylll0sOY1iDjwQ69GiN2SJYiw0MTP0cXsMBCVdWRGz0bjwgdQaDo&#10;oXB6kegIq8bAl/Dh9LNOxTVXbWdDYsCh27aholiU9a/C+M1Rh+LII9dj28m7oWd9HMlOF1sCD6IM&#10;6KNtYca+rKgMtGXMNtaWVlBL/Cyr0Mtub7I0Tv/KxWhZPAxLNIgal6xyYFW50TLGJZP1F5hlNcoA&#10;gukk5uuqGS/oaBeCfL6RVpsNAb98oivMeDrD1iYJF+PYcIqfTSVW42y0M7U2HTIlN4q8roaeGJ1C&#10;ii2VB/nBBBLdHjjzBkRaXLT9VJMBL7wZK9bsOoY1a3px5vkn4vwDD8Ytc9O4Y1oC102P47x5cXRX&#10;2wiwgfa5TuU3N3kZJzqpUrSL0lnTJb2vblqvSFoNE5kJsIz9+qqs8NN6e3m0S6KHbE3iiiNq8GL9&#10;fA9uZmW7j5XuAQL3AG20xL+SOSUdTw8RPlFXBS1BldhQgFUKq1RWU9oJcKXI2OjzfOxZgvE075ce&#10;3WcmeXDJnCjWWBNYHS4p2yxTBRNU4eZ4ES0EWG4XAxmk3TGkqNAxwi252kVvlEeGOoRYep3zVsmd&#10;DqI7zufLUbKsCs3IyLASnUXRESLk/L34mwwQ4JWJMvYwxXDyTIHSi5emxegKZEgopIZ9xBqr3nKC&#10;KBCrHnSq6908v4Pw3jnZouDVeqStbOwEXps6v5dKLCosVlpeJ+HDM/wMUeGX2ShK+qV0aEks/KnM&#10;apIOLcbDagKEJHiM90r/WVb3kOSOmb3A3DHcaW9CtWEhLIQo4LPCoq+Ej3Y47LOjRKfp9UuapI0A&#10;E8Z8WE0xdEtqIwXLJVumUI1DBK+3r4W22Ux1rmNsakeybEe+zUMBcxNMA+trtZqgIAB7Ei5E6wMI&#10;5UJq9wUzwfeIJSewsr+wvz6BYFMWTUsGCW6eMPMz804Emqn+RRcyfWnCH1QLCBxy8P546tGnMNDW&#10;gZuuvxEVBx5wAEb6u/Hsk4/gq28+wxmXHYK2FR6+yImGJRE0rWCr3MP4NsO4riWGxkWNiHamEG1n&#10;RW2jko7k4JAtHSnvCflw2oqFssaViz9O0MUWx45ap0XlQieKMdQFjIi2+JHvlM2aUmoH8uGNI0gO&#10;ZuAouOCiFW5a0c2Yu5fxdDsCmbgK+mWzZj8bGrNHh9239OKs354GA21KLeOY6rAB5UUFdK1qQWqQ&#10;8C4NwVuyI1DywpFzwBoxI1cOoL0/hf17m3Dn/AJunZHClbvEsa8hjLLJiWQNW1O9W6ltibFeE+1k&#10;tywfQ9XN1NHa0zaWqF6WWSZYdqkjwGxwCLGsBW3eWYcAFVc6ikSB8wT4tJ0CrJi0kVSLhwiixL6i&#10;uKK8MnQkyRgCsCisprQeQqnBKeUZnquEBlVpWeTIRkDKcyyaEnsUwGdXJ7GXLYlNgUY0RerRkW5C&#10;iarbkmygha5HmdZZFrHLSS40AY/SXidNHpR8jPton9M2P1IMFxpcjNuT9QreRip5b6oBnYRYhqJa&#10;+T6ye2F7MKXs83A4jxW2CA6eJVu8OPkdNeV9bWpEKaZMXJCeY4lhBWCxzdIxJzG+gCsWWuLfB/lb&#10;3MbzOxkPC7jymBRRaYmFHxjvhZ9Q4ef4vV/k7yGZWpI7/T7j4Y9ppSVLSwAWKy2plspKE+AfZU4x&#10;IRYb/e8ZA/iHYTG6JeRz6pBOeBCjQ/RSedvaMmjvzsEvS8sG+b+GaKGphDankQ5TMv/qkCvE0VDK&#10;4LDDD8fmrRtpl82wR/Swh+soFGzI87KTvmxapkOtg3UkH4U/G4KPltybINhBSdxgXWzMYp8DDySQ&#10;fqXIOo9ZbccbbyrATR7qeE3OnBPlpXlYc2Y0ryyhZVGJwufHOeeeg88//hKnH30CHrj3IVRcfNHF&#10;eOnVl/DDD3/EC28+jqVbo1i6dxwtK2jBVhGuzawMhCPcLIqWwODaZpRH8wiVfHAl7Gw9PATFT9Wj&#10;zS7G1WwjnYNBO+F1RmgB8rTdtAc9I13oGmlGw0ovVh2TxW4HNKKrN4loNkjwU+hY1w8j388Ss2Hx&#10;5vVIdzehabQH3asWY9Gm5WjsLcJORc+X/bjjzktwyoVnwcEfrH5JGi1rCmxwYiiP1CPWzlYvTztb&#10;ciHfE0fzohxCtCFqj9aIEdvaW3DfwjJumJHAGXUxLKbSNjl8Kq9ZYC1TaRtZkXtjGVZYtpoLTJoi&#10;027KNiqmnfVwL7AgSOWNEngv42HHPIMaZ5XVLWRjs+XVPlzPyvv4ZBkDDVKVfFQaSVKQ/F/psJGO&#10;LKcGLc9FbeUowGpFxj89CtoX2QiowvcT9fkFZHmeBvBZ+jQOt+awl7+ZituAvlIXmkR9kyU1eT8t&#10;w0lip1myPA/K3GCqcIGgZmmfYzJlkirbFaHT8MdRINDS49yXaUQjrbbM/+3Nt6GbQMuSOp3eJNrZ&#10;SK2rdOOUGR5s53U8ymt6WxSRMal0PsnYruQ/P0XlvI8w3kMoBURR1DsmmVksdCV2BfatVGO5bwJe&#10;KXfxflHm+6dM9Erb2RgyFub7PU+IJUvrDb6/mpY4rsIyNiw90r+fVj9upZvx4zRZUE86tHqown1U&#10;4WW43l6E0TofftbLkNsEU/Uc7HPIZhx+/GaUKFIen4lKa0fPQKuaueQi0KNji7D/PpuRTrpVlmBI&#10;dnMglJH6MCJFWahO5q57VD5/Je11DUM+schROtRiewnNbQ1wMNYtFAvo7+vFwQcdTKsexqz5uyDD&#10;+2RBxjmVC2ivjdATYEfKjbbleUQ6qdqjcXQtyyHTmsTuW3fDLTffgPvvuhdvvPEeKhat7cS6LaN4&#10;7rnnceGVZ2HJPvUY3qOEVQf1oHFpBF1r27F2235U43bEqbpexqpti4tYuY8spROHhy2Fr+iHj1/A&#10;nvHAymBbtlQMZqjatB5bD98Nq/YZw8o9l6JtSRnlZVkEG81Yu7KIA/YeQIGNQrQ/ijzf05x2oNRd&#10;wtmXXYL2RYNUXjNKvQ1Ysfd67H/sQRhaPgB/1IqB0TYMruxA38ZWNK0qINQV0DLImrxqKuNcyT+N&#10;UfUjFrZqQXSsLGBoYwtkg+V9vIxHd07jilkxHGYJo9/lQZc/jA4Z/7R70RtNYTCRRleYfxLjW9lu&#10;U1afkCmEnkobHLTKfkLrXWhRi9oFGAvLdiqlYFZNXCjy/MxZAVa6IAFlmRpQAD/OIkn8zxFE1evK&#10;Si89ys8TTlFcie8ETFHcn1WX9wm8L/M1r/D8Fd73MstL40Ws5EsVPpxhK+IoVz12DTWiO8/fpaEX&#10;bZlWtGdb0E6AJQdaZiGJIosyS4ZY0hygCnsJcYg22odGAtsWTKqe6Ga6DVn3Six0K9W2harbkSpj&#10;hA2DLB/UycZq0BzEfnNkJ0VZ3keGx/wqLv18alp1Mj1CAAVgUUxJRrmXUEo8ez9j29vHYRWLfPsk&#10;k4qF7/gVvNq5vEZstBYLC8TSmSUNgqRcKistw0rjGVoyt1gmPajFAcZTLb8bH1r6kyygpzqzuvGf&#10;nYbwJ/0oVjC+zDZ54DBWIhLSo703jBUrOtHWkUSedcYbs2L97kMI0+IG4h50dDXggH03IJv1wier&#10;aRBwB4+uhBexcgJh1nlZjjZcH4FstxKgZY6yMZBdDRevWoL1G1agtasNjz/2AtYuX4d4jHW+VMBp&#10;p5+JjvZWyN5fpoALZroCU8oBW5wOsoENTKsH7UvqsXjFIFZsWIWTzjgdb+14H3fcfDtefOlNVJx1&#10;wRm478GH8OY772J0dR9SXTGsPHAl+ndvph+njR5m67G0G9n+ejQv60C0I4VUTxblsRKyVL3SUJJK&#10;SXmXi60Xy0rpH8mieTSt4Fm332q0rq5Hw9IYOtY2oX1VL+KtMTR3RTG2tAxbwgEdLW6RFmFkywos&#10;HJ+StX7/vTG660bkOuqxevNKbNhvAxp682q+sI02vNDKaxhpZcMRI7whuLu8MBUsMBLwav4h3hYf&#10;vM0R2hObmtIYyjHWY4x9pC+K2wnwBfPD2I92dyAQRLuH6uvSepn7YinGukm1WLtMxM8yrg1ReSUH&#10;OkLlknjXS7Bl+EjiYJksn2OFzqskCRdWV7txByvWo6zET7ECP8GK/RSVWMBVyfoKVtpkgZjK+2tr&#10;rIqAzPvFJkoGktjQV3l8jcdfl9flKHAT4LNtJRweLGNlqIwlbYvQU6RzKfSir3FAWWhZ/0omMQi8&#10;zYRY0inFRucZD5cJa5kKm2UsLPFvvT2IlnCKdjqCngRVmwrcn2lCW7iAxeVu9PDYzQZhtSOOk2YH&#10;8Ds6CZnbfD+hksZG5vNKPPoooXuBv8MLbKhEPe+lTRYQRYlvI8Bin+/i+c2TjJqFJvBSBF4pmoXW&#10;Ui0nAJYklicYgmjJHZIrrc1gepu/tVhpSbP8lBCLEn81vZ52eqJTqxmyNM9fd+rA32f0ADsvwv3p&#10;dux3xFqUqaB++0IkI7Vw2RegsSOCVIMLXYN0i80p1OmqEcnZMLZnCNkGWmbaY6vHBC9ttZmWuNbN&#10;GLi5HiNrFqHI+plsll0Fc2ha2Qw/wzYfHWiQMNe5qhEuhLF60xpcf9f1ZK0Xywjk77/9o1oBxByn&#10;Q5SVcBieDm4ZYoiaRI27Ciu3jmLToatw78P34JCj98AwWTz65ENx+fZz8cCjD6Lib/8Annr6Gey5&#10;bRHKK9wY3rcD3RubkOpjy9IRQIKq66QyenJuFCWpgzY42BpFvDuOWBtLsxer9+1GmOqXbA8h1Bag&#10;nQ4h1kJ71p+g/CeQHqVNHvEjM5iEh7Y3QNAz7YwPGKibCXCwMQFryoWBjYvZKDTwveKo7ynzfffG&#10;iq2bMbRiGGs2L0emJQxv3IaO4S6s2rIHUp1NSDJuadqYx8bTdkN2SRMMGRsMaRN8bT4khvKw5Qm3&#10;QJ+xop7XdX6ghFvnpHFOTRibaZW7vUE02bxo89A2RxMYTuWR0rvgoeLKLKMAi2VmHcKEWGYWyVI6&#10;osJim2UaXl5WtGDMHOdrGhhXSs/zI5PDSpEkkeEZQvy8zIFVgNIGC8w8F6Cls0osswauWGTNKr84&#10;VZRWFFdsqA+v83Vv8HUT5U2+nxQ5f6WCcZEhj0NjLVgUasCipiEqcD/6y4MYah6m8qbU2lcxmdjP&#10;GF5UWGJ1PxujvJthR5D/EX+HhN6uEjlk90VZjbIrnmMjFkIrw4IhmehPFR4rdWCUyr4k04K9nBlc&#10;MFU66ny4l42NdFZJz/gbkyNUvwZeO0OISXZ+J/k9pHOKANMOi8LeStUVOOV442QjgTWPd14JvFo8&#10;LLZb4H1AdWYRZL5WFFw6tMS5PEuQpaETKy0ZWgKxNrSUJsAy9VDmEMuKmGU1PvzT+BzivzIeFhX+&#10;STeEIYcB0bAH/b1NyOUMtM9ODC5PYXRZG4aG2pGl/fV4XEiUQlh5QA5d/RnstsdWXHXN9dh3rz1Q&#10;aV4Ad8KHjVv2xImnHIe2pTk0DssevyGGk0EqcBK2tB2FoQZykoLkXOy+bQNWHjGKxrVJBApenHLK&#10;KVi9cTlc9T6464MMR8PIsyFYf8Su6FrViS2H7IlV+41gzT6LcNxZR+PsC87FqvUrsP9Ru2G/o9eg&#10;4rAjtiDXE4arwYShvQYxuKkDDW1hti4GOGiJW5f00uNHGKibYAjokehOo2dTN9YfPoCVB7WgMOzA&#10;+m31WHMIY68tBHrQBXeR3r8rhNziGGIDBLbLCUejHfaCk6oeZ6MQo9LHkR3MoXPdMO1zJ0IdCV6D&#10;D7GurOrlXuCoRbXbgJbRbjT2tRLifiTYSMgWj9GGEDoX9/HH6mUjk0FxWQF9W1tx9JWHY8OxWxAj&#10;/NHuApYetAm7n3wY2rb2I7eaFZlQn2PL4No5MZyli2IjK2qr3Y+yxY1+qm5vVBL3GdvP1sO6S51a&#10;WUM2MHPOtSCic6nF6eR+SeLw19iQZNwo6YUZo5cxpRebK114eFKI6hugugbw7NQgQdUmsb9E2OT4&#10;ooJZQBW4xSJTZVkE2IkyAa4o7Rt83pt8/lt8vVaoOJNDPEoJ4tWKIM7XF3BUtBVLY00YLvVhsGkQ&#10;nYVuDLWMoBDJozldRi6YQ4i2tyFaQCtvhyVJhUXSLctU2YyVltLCylrnRMkZVpMaZAbWSLEVZWcM&#10;rXzOxo5BbGrtx3pa6W2eAi4nnHcSIi1F1IlHCJXMJlIT8afnGPNaVAMlAN9D1ZXOLFFfiXlFYSfU&#10;d8ImC7wazGKvtZ5rec2942osKiydYGKlNYi1NEux0m/QSr9DFf4ZYrU0j6hwg+qVlk4tmbUku0L8&#10;g1YahPje+uU4+bwL8MCTT+Hyq6/EbXfdjC0HdeP0Cw7DGMO0XMkNh92KAhX26N9sw9777Y/f//U/&#10;uOu2u7Fl0yZ09rYhmo8gXkwh2yhb5KaVo3TFbBQaOrWsD4EyYW7zo2uPdpTIQ9+6BrQsK6GdbtST&#10;t2HTAauxcrdueDMWWvEwhteOYvHqpfDX+9G9qhUxCunqQ5ZSzFbh0FO34aGnH8P27VTwZSPYa9tW&#10;VJQSBhRZlu2xFLsfvzeaqK4FyX6i7482JzBIaxChtNvCFjQONVOFS/A3+nkxSex5cidWH1mP/q0B&#10;yn4Yg/vmCWOcF8wKPRJBtJeqvSSF6EAQxqwFpoyLcXQZdrZawcYgunbtxb6nH4nNJx6JzFgj4sM5&#10;WPmj+YshtI31oGmkE40jXehePoSx3ZbBR4ucagsiWPbRnkRo47vZKDBm4I9m5A9WvyiFvU/fG5uO&#10;3YzDzj4Rp193CfY6fRs/Zwz2lBs9LSlcGW7GRZVR7GsMoV3Wea5zoFvmwbpDanVJHxXWToANu+hR&#10;N6NGndtnGWGTI4tNFrRbaFbxbknyiA1utbFZDyv+TdP9jHMl/zfIiiW2WaDVEhte5lHGMFURoHkU&#10;Oy3AvspK+BqPrwu0hFnKGwIvnydKK8BOQPuOWEY5qtsEeFIYF5qKOCbWirXJNgwXujDaPoa2bDsG&#10;m4fQzpi4s56/Y6oRaT+VmHa/s9CuxoT9vOYsb0uM3+iPIm1yM+Z3oZHfK8PvlabjGMyU1PI8vaEs&#10;tvQM46D+MWxu6MbhkTK2z42r4bGHpjh4dBIyLYdbGiVZoO45KvRERtm9YpsnWXEjoRXllV5oORfV&#10;lXxvgVR1ZFF95VxgFXjFVgvscp9APaHCasYSiwyvicprY8Myf1jW20ooKz2RZvnr5Xj+TBWWWPj/&#10;prIMHYbbrtyOa666F5988x98/Yd/4aJLD0WhyYHDjzwYu+7RC11dDZwMwxbRBd5895245W4+96uv&#10;cPUVl2PznrvBFXDgCiryb44/FlXmGrU7Q6QhDCNteajBg5VHj2DR4R1o3aPIUDJPhaWQJUwo9GfR&#10;tbEDbevrMbylBYv37kIDBa11RRfGNi9GtByk6zWjZ+96dO6VR8eqNize2oN1h43i9EvOxv5HH4V9&#10;j9yGihU+N5b4ndiNgPQPNaKeXjzBILzUVULPmkGUOvMojdajsISqtzGGrvU5xHv82HDcRgzs3U71&#10;C6NtHe1Bmw2Bdi9SQ2HE+9m6d3sJewF7H7M/7w/B20obyzh0J30tdtHXweC3wZJ0KpCbZLXLwUYC&#10;n2ID0Iglm5bjzAsvxu77H4DFa5bi/EvOx2U33YbiYBOteQh+KnC+v4zu1UtQE7RjlrkKHtqdgfVL&#10;sXTrCvRsyGHVtkE0LWtBrdOKyuoaZAp5DLKck2zCgZ4kOh0hNDDeU8NEkl5YY1cLttfOqEXdTANq&#10;ZuhQt5MOjtkmuOaaYZ1Zq3qcZZ3nmF7UKqDUOk8VazP5cdZMiQEThJeWmZXpRQL2AgF7RWwub6t5&#10;seMAv8KKJgr8EpVVrKbEs/9rjd+c9Au4v5Qg3uXr3uXr3+VtgfjtijAuM9ZjW6INu+epuskWLOle&#10;hu76bvQzBu4k0J3FLjRnGdPJfki+NBriDeimisYkvud3lzWumkMpJBgC5Pm7iPrGJRONDiOms6HA&#10;7ziaLGBTYwcO7WHLn2nG0fycm8xlPExgZGK+JGxIAsYdBO0+giqTE3ZMi+F+wiq90hID3837r5tk&#10;oPKaVBaWKLCKc2mPBeiJ2FdAFYDlXOvQEog1RX5gku3nYSVJsXxmXIUlHn6Nv43MWFKdWlNTapG8&#10;X4aWtFTLn6jCEgv/c6ce/LlmEO9deQ+eefUrvP/ZX/HF7/+J67dfgt02bsY7b76FPXZbCresLZ6K&#10;Yf9Dd2c9PAsXnn8+fnv2qSgVqLr1SfiiDj62Dzo7GuGIOtG9dgThBqoyXWbbrq3o2tSCrGw63pNH&#10;rDFCB+pHYSyHthU9KC/hY0szahnm3vUD2PXIrRjZYxkCsi4c3yPf24B4ZxDrjlmKkT2HcNx5x2P1&#10;lhXYbdteGFy2FG393ahYSY+/POjBikIcHREnWjJ+tCfc6G4jBIeuxNIjerHmtEEsOS6PoW1BLD+6&#10;ASsP76M9XY74YAz1S3KwFU1oWJrHXufshaFDWhh7emFM16G8lDHzonrUL26Au5G2PCrzhw1wUdHd&#10;hQiqJLHbLxOUjSrNzJmlZV/ag/qBZrhzEbXt42q2cqlSBgduOwIjqwdR7s+hyB9jYOUAVuyxDvnu&#10;JlR6dDDV21DamEN6sROGYBWCHVYMH9KO1fttQE/vIDauXY39lyzDIYz/VtI2iqrIAnWyvpWsaSXx&#10;rWWOCbU7GwiwHpZdTDDuYkTNtFo4qMaxaoearC9DR7Ibf5LPl3m3ZUK8bWeBN86KFGYRyxwmmFEV&#10;70rq36uqUIl5W6bFCdBim7W0QC2u/S97THjl9tuq/ALyO3yPHaoQDhYBeEdFCNfUFnAQLfSW+l4M&#10;Rhsx0jqCznwnBluG0U873V3qYelGa7YFbfk2JL1JDLUNoznVjIjFj5wriq5kCU0RxnCMl5sIc4Tq&#10;bJ1VC+fsOjTaAliRa8AWAnx4xwAOTpRxlC+HG6j8j0yJqzhfMslEgW8ncALjQwTtvakxPEZ1vY/3&#10;3SfjvFTYqyfV4SbGvTcRZFFfgVEss6iyqK8MK0napcTAE5ZanicQy2MTcIstl8kdosJar7RmpSUe&#10;FiutJjuooSVZhqeI388o4bsZsoC8FguLCv9zcie+Wn8ydnz9N7z32V/ww1+B26+9DmPdfbjt9rtx&#10;x3XXIOqwY79DjsYpRx2Jk0+/AK++8hrKhTAcPlplyY0OGBHK2elYZVUahlQjragfbECqJ0fHGIRB&#10;Ui5lll295FqH4c+zjq9vRfPqdpiiFuTHmtC/fhEsDFFTbXHo/QYYJcEkItmQdE/LetHM5/Su60Hr&#10;qg7kuuuRbEjBL9uUZuOoWO4jwF4nlrltGEsG0B1zYUl7PU658iTsd9UGLDsxi+FDS+hakUco68Uo&#10;W4DVB68kmAmklnrRdUAMTeu92Pe03Rl4b0Cik7ayr4Ce9UNUXqrUogICTREk2CCceO5Z6Fq+GI1L&#10;Rvm8Ftj4eTX8grJjv8kvXedUgL5GbDn2aGw64mgMrVyE4886Bem2KPpXJLHHwa3YuH8vSn15eOsD&#10;aF7egeRQBi3ruzFw2DLk98whuzIOZ8aJ9pW9GNivCXuduxLXPHwrGsr1GOOX3jdajybGsp7ZtMLz&#10;zPDMt9AeE9qdalCzUy10BNgym9dDFa6cWgUDVTjJWLjeGqRCMUan+kYIc7LGieY6D/bf2cZKHMEr&#10;bPUVvCyvTY3idcIloGorMIY0leVRFnfThoWksmmKq+Dl7QlQNZDHb/M12lGgjdAeisKwCMByH2Pg&#10;WxbkcIC/jM3JDiyKNaOXwLZn2qjAg1jUMcZYeIjn/eigde5v7qeVTrOhbsFw6zBytNWy5E45kMHi&#10;lj705ZvVcrNZxr0yPCZrgLW5wliVa8TmUiuOKnfhKG8Wp1hTuHVhFo+r7y0NV5DW1k2V1QC+jeoq&#10;Cvnq1DDvY8xLeMUiXz25DjdMFhU2KEWVIvBKbKys8hQNUoFW3keg1wAWddZiYwH45zxpfsbTBPnX&#10;VlrU/x2lwtqieBILC8Tfqg4tbQEAyZP+19QefO9cia8//BFf/ACq7vs4ifVu05oVCAedWLeOIhUJ&#10;YOPWA3Hh6efg4K0H48EHHkQHw8COHrrGdBjeoBnhnBsuAuzLuhEpR+HOBKD3OhDJZRDJxGCn27R5&#10;LYjmoog3ZeAt+dG8iiFjTwyxrhgcKafKn5CVOYwBG1zpALwputYkQ73Dj0BjXxtFz480hWu/3xyG&#10;aCEBf5ohT3MRFav8bqz0amUJP3S37iJOPHIv7LNmGMvbGRsShhxj4nq2CF2j7ejZYwTNK9qRHQlj&#10;7IwoFp/twsqDshjdQIu2JoOGlUUM7jqA7pVdWLZ5LWPPIHR+E21FCq1D3Tjpsmtw+G+vxp7HnE7P&#10;PwxfLoVwqR7OZByVDiOahzqw20Fbsc8xh2HX/ffC0t3XoWd5G+o7/FixeQQHnXIoGsfa0Ll+GI2r&#10;OxAZiGNs3zWMfQ/DARcdjWRfCyqmzYSVDVFhtIim3SPYTIjH1g1iGT9jjSOOBp0HKT3j6ErGI3Mt&#10;MM/mj0ebbJnLlm+OFboZdaiaXA3jTMJLpc4bfWojb9lCNFRpQ6raiVZCvS/hvY+wvTItxcoTwcsC&#10;LiuPpPkJqFI0cAmqKgKzqLEGs5xLXKup7ITSShwnKqIBKuBKxpEGcFgB/B4BViDz9vuTQrh3ZhKH&#10;OgvYzPheOrK6sm3oKXSjjRD3NfYpFR4lyH3lPirvEK10I7J+/mftI+hp6FG7FObcCXSlyhgotqGB&#10;LkUyulqiBTWcVDJ7MRbNYT1j5ePZCJxtSOK3c4K4e6cYnico0mi9ymt5lq5CLK6AdwuhvJ0QyyT9&#10;xwiXAC2gXjdJj+sJrzwuSisKeyNvi3JrnVVavCvvIWPEEwke/22vf4FYhpbU2DBt/ISVlsZRFtJ7&#10;T80bpgpPrceXosITHVozmmmlW9WUwz9Pa8M3v9mOZ599hQ1aGT6LDr09HWjv6ES+lEcw4MWSNbvj&#10;4gsvRToUVIsARDMRRBNB1NTOhSdsgdWvhy1gVtMGZ1bNxYyq+XAlogQwjkQpx8ftiBeTyDXn4SRL&#10;RYqUN2dDebQB2eEc7FmqdNSjNv3Od7fQhQ7AFLBTuX3wxcNooVUe2rCCj5WQaEopq+5OyJYsBlro&#10;cXhXMRZe5nZgXSICUeVFRgOWup3ozAUxsLgLgxv7EKE9ja5wItIbQGllEnte1Y/yRr8aL851sNUe&#10;iKGwirFUXxD7H7kvHn7iOdzz6DPY72iq6bo1VM4uHHjy6Tj7hntw9o0PoX/tHuhdsRJZ/lieXA7+&#10;QpZfPISOwV5kW3LY47D9sO8Jx9JC9GHx7psI/01YRzuT7G6g+vYi1l+Cjl9mp6qFaqmSjfuP0lZE&#10;MG1OLSbNnId5/DNinXEsP3QEHYzjV9k9OMidRa85RIC9aizXPt8KG4sc9bsYUD21hvAuUOO+WYOX&#10;NtmNGFVItlSRnQllfeiOeTZsmyFLvYbw8rQ0K0yUShMhrBGVA6x1pmhHGasVUOX2G1NFiUVtqbIs&#10;v+6gmigT4P66SLaRApfnH/CzPuDt99XtCD4g8E8SoiPrUtjgyWPMX0SjN80wqAmtyWaq7yCtcpNS&#10;4l7a6N5yt+rUSjiTKBPk0Y5RNCebkHXJ5Ia4mj/cJ1Y7XkIHS2swi3qjFz3WEIYZchzjzOKKmRHc&#10;UuHCk9OovPzer/F7SAMlY9qyJI5YZknOuInQ3sHy7FRZyM+MG2ifBWApAqh0at3Ax28gwBO9zwKw&#10;WOnbpAHgfRPqK4/LuPGEAgvE0gA8Kio8xTU+JOdTEMv4ubLS0iM9TdaYLhBgbVxYVPi7GQKxTHiQ&#10;iQ7d+GMtQw9ZgiiaQImgXXHTzXj6uVew15atCPhsaG5p5P0NsNAt1jmqGe7pEEg44YuwLgy2IpQk&#10;fKyHekstqow1mGOsxNSFszFt/iyMrlqFjv5euMMutfugIUTQwzbU8D3kWOWpRrjZT+U1qQUzZH58&#10;26JeqmseviRtcioKe8CN9tEh5DvKaqphnawgEjMgVibAK3yMfwnvCkK7giAvdzkJNM8ZG6/k/X0J&#10;D0YZey45eC0WHziCNYcspWfvx+BeA+jcvQOmpB75xTlaglYEcz6EJaWMgXr9IP/8gXZccPml2POQ&#10;A2GKeVDs78QGquoFN9yBI8+9Ag29/RhevQ4tgwMwB2krBgbQsWgMc2SFfJ9ZTSPsp43e//jjcO72&#10;23DKpddj1T4HonftcizdewsD/DbMMMiq+G7MmF2J+bWMV/k5cy0WTJkjKwUy3k6wBWWsvGn/rTjI&#10;G8fBxhgSc01qdwWZjGDjuWHnOtTSPi+YUgnjdB3CC2Qjb7/aiTBWYyPItPa8naFt7pxlwjapoKwg&#10;Lwi80+JKfbSxSFFKKVHCyKMUVnBRYLF10qssSioqq8W4/wMwHxNgpZNqIs4VSGU3AwFWisD74UTh&#10;+0t5heWY+RGscucwYs+gTJdRcqfRGm9SCtsQLaKd8e4A7W9XrhW9vK8clx0K8yo+7ih0ohjIIuOM&#10;I+9MoC1WYgMgedCNaJMpic4o2hgurKDzOGGWF3fxup4gMNIR9zq/n/rO/C4vE+DnqIaPq04rK1XW&#10;iOtpmaUD6+EpspdxrYqBryXAdyiFNuMank8ALDGuvE4NNanHJUOLSswyAbgArDK6eBTY5VxiYS0t&#10;VSCWXOnxyf/8jT6gjVa7PkiPtFLhEv4wo4w/zmjCjzM68JfpXcCcYZw4x4fayTNg11ejqVjAicce&#10;R9W9AGmGdWabAceecRqWbxjCLgunQe+sgTfqRpaw9w53I1uIIhC2Ixh2wOEyoEp2YLBVw+w3YnTl&#10;UixeuYTqXAd30ot8TxG1Ph0MjH8NETYIPj3V2AMrYZZVKHU2PWQT8ERDgdY8CV8irECusTM2dlto&#10;p1sobgXYadlL3WkC7PdgJW20KPAqwrySIK/0OQkzIXY5sCqfxiFHHIyrbrger7/6Ia69/lZs3nYg&#10;OtZ2wZaywszStaUPzbxd6zYo2Y+1MoBvjKhe5lRDlh9YRqG3Ta1g2djbhOPPPR+di0bQ0teJ/qVL&#10;0Lt4BKlyifAF0TQwSIiH1Jo/g6tWYvV+W9WOCudedRO2nXIuNh50OJbtewACjGlreK1VdAlzDCbs&#10;NL8Oc3Vm1LiskM2UF9pl428DIuk4378f6wj90aykexoiCDH2tc41qBlEllkG6BjnVlJ566ZVw0cV&#10;ThPUgoVhA+PevMWvJiekZ5uwaLoep0y148apATw+LYGXpiZZgeOEU6vEstPAL0UA1LYQESstQ0Ma&#10;oAK3FufKc2RB8/9V3gmARXEnlHYC3o+mSNogweX7fMTyAQHawQbhglkhLDFFsNgYRaOe126PocGX&#10;QTPhbWLcX0+bPNDQheZwHh2Mfxt4zFjDaCXYJT7eSOUViKN1PpT4ukYBV7Yi5X2dVOEhXxp71gZw&#10;Ee3wY2ysXuK1SYMk1/rOeIMkY9ev8Hu+QIieJFSSPimdVdcTWgFzO2G+jBBfw9u3TTYq67ydAMtw&#10;klhlAVissuqlHgdYlFjGiicAl/zpCYDlPR+kZReAtcUORIklV1o6tKT/QX4/WQRPxoQnAC5qANNK&#10;/5Gx8E8z2vGfnfrwfG0b7DvtArfVBLexFrMrKlBFBdUbFsLjsWPT1j2xcY9lqNJXotYqK6IaEE97&#10;EU641ewlj9eMQMiJhpZ6uCMuyB5IoZQXzb2NyLWkYabClvub0DLWhabRDrVwe7wli70OPoB1PwVr&#10;xApvWrYWtVOpc+hePIamnl41c88W8sIW9CBLVZZFME4583Q+J0zI44yBCa0qBFkVBbIbqwMeLKMK&#10;D0b92H7l5fj8i+/w+lsf47ztN+OQ00/DPkcejGNPPhGdo4PYeOz+ahjIm4vwQ7vR1NdLn+7Hxr22&#10;4Nob78ZjL7yFobFRDC0iSJt3Q6GjAe6oF2v32A3tg31wBPzqos38AbIdLUg2ldEx3INDT/0NulYP&#10;o3VRK35z9tm0Ij046vRzcc4tjyHR0YFsZyeqHE7M0hsxq1aPOTV6LDSbUeuyMYZwY15dHfRmG3QG&#10;I9YtW4yDWHEzs4wwzqDVmVaDGh5NswnwTB6pvKE5ZrS442gPZNDiTaJI25ipdCAyvQYrJ+lwCSvO&#10;fVODeJDQPE979qJasFxAjKmhC83q8lwdBd44K7iAHVFHDVpRK1FhUV0BWIN3QnEnVFcrml0W26wB&#10;HFXKK+B+xNtyFJDf5+fcPi2EFfPZ+BoIZY2XAEeRletnuCAgZm0RtMaKKMoqGwSykfclqar1Hsa7&#10;4QJSFv53BDnF10iedNmfQRctdgNVud2dxGJfFvuaY7h4uqSAamOu0nBIIyO94ZItJgDLuLbkaUsK&#10;5VPjEItlvkHKZAMumlSNK/lb3kyARYlFkeV+UWOZwCDgSnbWhAIrgFl+AViz0AKvPF+stFJgBbEo&#10;sTZjSXr5XxWXw99GOrJ+P634swL/njb6DwRYyo8z2vC36R34W/UQevS0t/Y6BKi4lvnzYViwAPqa&#10;hTDWVkI3fy6qFyxUu4KYrEbYHXqksj64vEYEYk6MrR1EW3cZW/fbjFpTNYxeE5K5MDZs3RWpxiSs&#10;tM759hwaBtqw9agjUGitx9DqUXSM9VKFDWrtatkbSfYhrmYDEa1PIZKPsu7qEMkkUGxvQytDyy0H&#10;H4Sla1ZR4BrQ0C2dWIR3td+LNQEfASa8hFjOxxwWjPD+nnQYt99yHT744As88uTzOPeam3DS+Zfg&#10;0ceew5NPvozb7nkEPcsXIVBKom/5EqxkrDqHNqS7rwfffP0X/PhnYNuRv0GxmMf6tWuwlo/LipML&#10;DWbMraxCLJdFjdWGubS/Rq8NdoK/gD9gjK1S5/J+1aMniSQ9tCq+iBtjK8fQv3wFdj34MESLjZg2&#10;dz7m0zJXO52YXVtHaI2YvbAac6vrkG9shMnOGHnmHOzW1Y9z/G0Y28WGJFXWTHhrCPG8SfNh3rkW&#10;ZUsQLbSK7YE0muwRpBfaEZ7JH5Jgr51qxFWsFA9MC+KZaTE8Q1hlwbbXCPA7hFm2A9GgFVsbJ2iE&#10;ebJ2+10+TyywwCe7DUjsK/BqYP+iugKC6pxieZ+vnYh1P+L7fThZzn9R3U94/8fyGD9Xju/RQr/G&#10;5xy0sxNLazxYpAvRRsdo/xl3VTlRYnybrPOiiWraHMqjnlDmLITbRKXm84rOCFoIdIHnaVMQOSpz&#10;ka9p9KXQwee38P7lzhSOtKZxxc5RPDHemHwh25/wWt9lw6TgpfK9yCK9wS8SYFFi6SGW/OfthFbs&#10;8m8nVSmIJfa9mvdJuV4AVhMaJE42qMcmwP01wBMxsqivdGjdxVhZgJ5QYLVeGM9lkXg1k4vXJMN3&#10;H05NK4C/ndGgUislDpajbDz+wwxt+R3MHsQp9gQWGOdRhXUwVy6Acf4COIx1MNdVq80AqufOhVVy&#10;GHS10Otq1KJ2BmM1HIS5n8ra0lagrY6oPZNMdKMy024J7XOcaumk5W0dasSxZx2PXQ/YglxTGoGM&#10;B6nWDFxUcl/Oz3BP5hK74U+H1MoevUvbYGUDkSkz1Fm0CO0DI9i874FYtHwlehYPI91IBRZYf13W&#10;BgMYs5qxrlDEYw8+io1rlmL7FRfh629+xM2334PjTjsTz7zwBt5/73O8+eZHuJKKvGzDGnQsHcam&#10;ww5X1nguA/munnZ8/PG3uGL7rfD4fchnE1TwD3AK4a8yGTBt9gLeH8BvL7uKlsSFWTW1sHidanFs&#10;vSwAwFh2gdmISpNRLVoXjPjhDrhg99j4wyTQ0NmHabsswM5zazGzugZVThvm6PSMUaqgowoHgrSQ&#10;DS0IJjKYPa8SbTOr8NCMNLbPiGDXOS7k5hjgna1XS8XKTgZ94Sxa7EFkaxxIzjUjt1MdOmfbsW4n&#10;I25ihXiGID5BuJ7j8WWq70sER82EYUWWRHqBVQNPOpgkRpWd+DSwJ54jx4lhoV8AFgs8Di7PRXk/&#10;kNiWz/2Q7yfvMwGulI9ZPiXUn/L+iSKAy2dfNtWLxbNtWFcXRQdtdJzwhuZbkdDRfhHMPFVZ4M1T&#10;ZXMGhga1HrRRoTsJfb85gtFQPRoIddkW5W8RR5mPtTCeXhQvYY07hROMady4SwIvsOGQJIk/Ti3h&#10;26n1BDnJ70OIqcIvCcAEV1RQ4H2K8bB0NN1KVRVYfzupBudOqlTqe1VFDbZX6BS0EveKdb6OMEvn&#10;lwauDEeNA8xzgfa+KVrsK/BKZ5fArMXAsrKJZH051LxhyZNWDQkhFockQ0lim7+b1ohvp5WpxgKz&#10;2Ogm/GmndvyLsfDLhmZYamfD6THAY62Dk9B6aallWxWX0wILoTURaksdHRvvk+K0MQyrrkTNzrug&#10;ZtZc1FVVoo713xW2oMZUicGxEbWlT8tgGzbtsx4pKm3rYLsC3OZ3on/FGNbutZEW2oWFjJ07RnpR&#10;bCmpXUdOOecMNgw9FDgTVm3YA4cfdQJm7rKzSu1s7G6C3lWHinWhAKH1Q47rCO8wgTlwbCneeu0D&#10;fPmHv2H39Stx0Tmn4dPPv8Nd9z6KF158A+/u+ARvvfMhnnr0Wbz62nu4/pa7se2k09FNZdyFrc9O&#10;NQvQ0t6EK6/cDovbRVvC+JEK+tOf/olRth41sveM3YZycxnL16zDlJ3nQm+zIMJgXZaR9WWiWGAR&#10;eGUFPzdkGZ8gldkX9mFeLe2J24EqKu3cSh0W1pkxu1qHOlk6NhWD3anH0ccehbVrN2Htxj3hDYYx&#10;e34V41cdHp+eZjwVxhk7BTE4z4ZclRXFWieaGe82mPyIz2FrN9uM3jk2rJ3lwuYZjMdYIV9mvPsq&#10;Vfe1aUmVaSXnbyv1pU1W0GqqK7BpMepE0R5TMItSjQMvRwFZi3W14aAdUzUV1uyyBq/2XgLxL/BK&#10;+YQAf8bHNIBTfEyUOEIbGcCB02xYssCF4Vo/CgQzUmlHgDF/1hxErNqJnCmErNGPHKFun2fFxjlu&#10;bJ1hwyE7u7FvVRAbaoMY04ew1JHC4BwHRuZ7sNKTxe7+PM6YFyE8Wg/vJ4T2KyrbN1MzhFn2MGKc&#10;P0WbffSsAEVoZYhHxmofJmT3Uz2vpV2+iNCeRxUWRb6qopbHWmWvbyWgchS7LQBrY8O/UuAKk7LN&#10;Mm4sSjwxPiwKrLKypshyPdoqnhIHC8AyY0kWw3ud/7nY6B+nNeF7AisW+pvxiQ5y/qOo8DTa6Kp+&#10;dOn1WKCbTYBrEXQY4KICm3RVMDMudjnMcJj18Dit8Ptd8MrSx7LcLOukjRCbCa+BTjLCWNbqkN36&#10;KUZ8vZegqmWNiymkiwS4qwluhw2pVAZnnns2dt9nNwWvrFwzvGwRzr/oEtbh49A/3I9kfRazqudj&#10;1z32xCH7b8NRx56ItRvWY9nKVbj13vtQsT4UwsZIGOuokotoN0/e50B8+NG3jHn/hPc++Br7bt2E&#10;0044HDtooV957UO8886nePX19/DyK2/jzTfe4fEdPP7067j8+juQLGRhcFjR1NmNgdERRFMJ3pbV&#10;MAro7m3FYUccikwpo/bpDWZi8IR80FE164xGguYg6DoCLL14daikPZGdz038keweB9LZOCEOocZC&#10;YBmTCPAmuxVL162B3evl++bRv3hA7R43PNCN/u4ulAr1SPNHam7vxKppeipoGvcQkhsJ3tZq2kyZ&#10;kVPDH3IhVWonHSu0Dct3seLQGU5sm2pT81xfn5qiVU7QCstWmTnGeFROnk/EpwLZR1MS48f/t3zw&#10;M+CaMmtqLfGxFuOq/XJ5Tb+OcTUbLtDKe8jWm5pVFuss5dPJCQIsJamKdr9s1RnBdVSc3Wc6sITu&#10;oa/Ki8QCK3yzDPAz1s/JhmUEOi8bjtNS7zPPi7MJ2IWTbLi8wkqwbDh1igNHT+VvMN+Hw+eFsI0q&#10;d+hMF07exQ/ZWfExUTY2aq+yvC4w8/iSUltJrLCqIlMJRXUFJgFMeqHvokW+lup6IQG+kBb6KoJ7&#10;RYUca1RnlqivAH69AMznSQ+2QCwxsQA8kcgh6ZgT48IyrPSQAtjxs/o+Mkl2ehCAtQUPxAGInZft&#10;S2UXB5mVJBZaZirJ8SsepTPrz9IbPXsYJ9nimDsg9QJ7AAD/9ElEQVR3KjymWsQ8ZjjraJV11aip&#10;mke1JdAWPRwUlxABdhBeh1GnNk4TgK2Mmc2Mne1VC6GfzUbAKz3YsrIl3R5VO0BFT4WsiPK9ixSm&#10;9mQM9WERJrfavbDaUoNSUwlnnXIqtqxfh1r9QnhTQTVGbHXLpgWH4uvPf48jDjgCv73wEjz00KOo&#10;WBuLYCnVa8wfxjXnX4FPv/gRb7z9Od5+90t88vmPOPqoQ3HsEXvjnR0f4/U3P8MrrxPid7/Aq6/u&#10;IMzv4U3a4tff+RyPP/cWevp70dHegk++/AFb9jsULo8X244/BY1dZSxaNYREMcnWKYJCWZbSjMJg&#10;M0Gv12Hj5r0wvGIJ8rQOtpALsiGUbAwuC4PV2vTwU3kzhRRBtsPGUsMfRG+nRWGAn28o0l6sYzyQ&#10;YOAfh9njhJnfR+2gvmAhqmvZCLBROXF+iNYqpebq3k71PLIujTYqb5kKPLazBfuyku4+zYyjWUHO&#10;Zix1MyvAm9PSeIvQyzaZ70/L0ObynLBIsvxHBEcA+5iPffz/D2A+X4uBJ+JagVazyxq8Ez3MGrwT&#10;4E6o+cdypMJ9wuMv1nkC4AQ+Hy8C8Ce04bKVyYVUo92mGLDbbAcGZlsR20UPL+P9DO10ocaJIqFe&#10;Os+Bs2Z61IJ7j0ghALcT1mtYruBv8NsKIy4heJcTnkt5fn2FwCIJE141LCYx71NKZS14mK+5l8+T&#10;CQv38zUClcAkYD0wRYAzKSilx1ks9Hm00FeOA3ylADxZkjvq+NmMh/mcCYilo0vSLm8lzBIDC7DK&#10;Ov8KYOmFls+agPchFunMkvFgmVv9JC23NC4ytCc7//+JAEtetJbYQQUWS82jrNrxn+k9eNLajDCF&#10;w6Ovgbu6Cg7aZmNNJXR0lQGPFV6qspsQm6sWUHmrYK+pUuBa5s2DnUf7AgLMo03OLbL8rJVWuxZ+&#10;Knec4GfpRtOstwWrEUUnbwfNCCU8CDBk1JtrUENoq6tmwUmYYxE7olE7cikvojEnYl4TlrWWsbSl&#10;EY3xABI+Kyq6CMMevYN49P5n8MkXP+Htd77A229/QVg/xRdf/xVnnHYyDth9Kd55+328/9Ef8dZb&#10;nxLgz2mhv8BTz76Ou+68l7B/jfc//zMWLxrFZZecj78BuOqq23HXHY/g6dc+JrgJLF4+jHMvvRIW&#10;qmkkFYY3GlSbKmfr09hjr83oWzaKVHMaLn4R2bnc5DfB6DMT5lrGvk64ZOH3qA8BFidj5QUEf06N&#10;7BhnhdPvhSdmQzgfhpEtm9HjxkJaIS9jbHsgBJ2hCr+bG8cTrOi38U+9jRXwN9MJ7M5WHLmTixXe&#10;g+NYMbaxEsoUubsl2YLAvk1g3xa15VHGE2UVROnx/ZDHT/heAq5YSVFEBZo8Nn6cKHL7Z4stHVKs&#10;SAre8bj1A7lvvJNKIBeIpeNKlFfeU+zyJ3x/DdyYgvZTpbwauF/w+r7k9X2h7o8rFZbVPy4lRGex&#10;HDrViOGZBjTONKKNYcRSAr1phglnTLGrnf9lYQEZBpOpi9JrLD28Minhdr72FgJ5M8GR+FOglEwr&#10;6dnVessjPJf1uTx4RoEti87JCpPSySSdTZLXrCVgCIzXTK7D7ypkGKkO50yaz0aihqpfw7i45md4&#10;r/0VwFJu5OtuYkN0C49ime+aUF+ey5I8osjSCy1KLwos+deapXZAliSS+FcUWOy85KF/yXhdZiN9&#10;P6NJ7eggmVkTdlpWsPzH1A58V92HpVIPHVTa2fPgIx+Gah4Z2jnMdIjVcxgDL4CV4Mpwk9eqg2Xh&#10;fDhZF12SvyBKTCttZyhpZz12MdaVnUUcHouy5EmrHhmTHnnGtTme16ccjIt98PF5RkMlXF4zrHyd&#10;hQCnYha0xumkkh5kGJd3JN3oiNhQCrIhpmLHPXpUXHzqeYSSivv+N3jv/a8Z336FN6ioO3j7489/&#10;wrlnn4UDdhvD22+9h3fe+xY7+PgOWuu77n8AR5+4Db85+Xi8+MoO3HDbPcjm4vjNKcdi+y23Y7c9&#10;t+Ki312NTXvvT7tbi+OOPw73P/o8ehcvQ6Yhj0g+hVoC3NjTQdW0IdNYRK3TxFhAj/km2dWtVi0M&#10;5mBc4A97YHPb+EO4EWLLIzs4VBlNqJi6M2bsMhez2do5Aza1hI9s8Whk3F1lNmF02RIcfMKJ6PNF&#10;8Oicev7RMVYGbZ3ma2j7rmBrfS3/6LNZMY5ghblAWnFC8gaheIfAvkMwRHk/nJYlWJKWx6Isq8DC&#10;ImBNlPHb8thHBPzXEKsiUCqANUUWgMVeK6iVzdYUWKBV7zNe/uv9fy6adf5CzbhJ4WspU2QOrHy+&#10;Fl+L+jzBxuhGAnUqAdh/ih7bqHSnVehpW7XlXCXhQWY3abF1TL1OepIlhhWYpcjwjHRKyfRGcQsf&#10;83OlfDYlg6+m5PHllByvJ63uk+/1Cn/PxwjSXfyM6wiminWV2tbiYsJ6Ec+lE0vGgy/jbbHQ8rxr&#10;ePvaCp06/y+AWW6hxZ6IeaVB0ACWYSXpxNIWy1MAE165/egkAVgSOnyqI+1x3iedah9NyaolZ2WZ&#10;HQ3eIlVZVLikLX43vR3YpQ8nNreolTRss+fAxfg2QuV1UB2NuvmwGqm4dYS0rorxLxXaUUOlpc1m&#10;WGeqXggT7bOFcMv2PkbzQuhMc6Hj4xYv63HMjSTVNO42I0b1TXlMiAfMCEQs8Hn1CBPSPOuwmyGk&#10;gyykIlYM5LwYSHnQHnWhlYrcGDChwOclLbUIu2tR8eFnP+DVNz7Bq4xvX3n5fTz//Lu0yR8pG/3W&#10;u1/hot9ehL3XDuPF517Am+98idff+BgPP/IszrjgLCxa1wNX0kwLuwxnn3ceg/MWRDIRtclxpa0O&#10;yWI9th54GCxuB2NcD5YuWYJb7noQ8foc9ARyAS3G1MoF2KlyIWG1Yx6D/tn6OhYdDB4Popms6rzy&#10;BJ2oI5hmWmFf2AuD1cy414/u4SVUWB92nj9LjZcFCbpbLaYXhC+RgMVpQ8fIIK4d2wOPTE/xD45T&#10;UTyE2Kc6p67ln3ol/+BzaQ/PZoW7jRX+FcL7Lq3zDoK7Qyrm1ByBzLCSZvEZj58R5M8ms8hRVeRx&#10;wH5VBDyx1r8GWSnrr2Ce6KSSDiitaHZcHfn4r+GdiHU//1WRnl+B9ytex9dsaL4hUN/w/CtejzbM&#10;pH2mQCkLwYkyiVrJWKp0LEmKp3zW1+p1ab6OTkK9RtyBLBYXZKMS5nVG+NlRfMf3/p6/xZ+mlvDT&#10;NCrZ1CL+NrUB/5jWgL8Rgj/x/Hve9y3f70O+7hX+vgLWrYRPAL6EdvncikqcOmkhDp40F2dMrlQq&#10;LFZa1Fc6szQVlnRLDeIbWf5fgGV8+JfEjwmAZbla+Y5yW76f2slhquyKKLGxhUcHv09K9TqLAsuq&#10;IaK8Yp+/nd6I7yUOpo3+95RuPJ4cQLwhCDOts5VAhgmTm7baaSSssk9w1XzGxZVUTCqxk/ASYp1h&#10;IW9Xo46PGQizl8CaLZUw2KspUBa1B7ZJtleRDb+tbAxki1C6TDcVt8pAVXdVUQDDqE9Hqf51MBNi&#10;twDut6CB4DYHbWijI+3ifS12PXJsQOLhGlS8RiBfee0j2ubP8cIL7xJk7fZLr3yA9z/8DjfedAv2&#10;3TSCl557jrb6c7z08rt4/uU38NDDD+Hqa6/C4l0XoX9VO868+Fzkm+sJcBSn//YyjK5chWA6jVJL&#10;O9p7e6Gjsnb0dKkOLSNbIAOhnkMLMpOxRaG5Gct33Q0LTHVql8IAg/onnn8bZ198LWrqalAnMS+h&#10;dXhdyjLPWlCDWfMWIp7NIVVKIlOMoKerG1deeyvS+SRiLL5oDAura3Da/ofgjdRa3F0RwoMERBT4&#10;RoIrEF/NP/0aVu5rWW7kH/0kY8i3xuF9jxVR4P14KsGlysgO8V+oc4FpHF7CLkcF2sRxvExY7I95&#10;LqBo2VOaRf5vm60BLMBpZfz18j48V++vPlMD9ks5CqhsTBS4ciSAAvDvx8s3vF9A+gMbnW8mp9Xz&#10;5Tok4ULAlQkUcg1f8XV/5Hf7jt9r4nVf87lf8nO/5G/1lSrSQCQVwN/x8T/yd/iBRY7aeT1+Irh/&#10;JgwC8U8sP/L8h6kFdW3yfWWCgcAlGVhnTarGfgT4WJZLCbBALPBqRQNYg3hchVluYRwsAAu8txHo&#10;/wVYMrMk9pUhpQcU0DbaeSrwOMCPEOCneJ/sgCg9zz+MA/y1QEwl/pbwfkew/0wF/sfkLnxr7kdP&#10;mTFnuw3ZNhcCDsawhlo4Fi6AccFcGI1UWW813WEt6nTzUFk1h7HrfBipyHqCJQBbWLettNd1lmq1&#10;SZ9BNlWjm6xjQ1BpIvyuWhgc1XSMC1io7M46RPMxOtM4HCEKVcKtoK+jnS6GbViU9GKQr+9iIyAA&#10;l9iYxMMLUPH625/iRSrvs8++hZdeeo8K+wle4PHV1z/Gex/+AXfddy+OPnwtnn7yYeyghb7v3vvw&#10;+MN34omHbsGTjz6A/Q7bh3bDiTGqsIVB9bI1S/HSm+9j34O3Yc+9D8C5F16OJes2EM5aqq4dVXYD&#10;ahhP2KiqqVIaFr8HtRYTdqleQOtciylzZsDr1uPFl97Glv0OQQ1bujqLRW16ls4laEcsmFOlQ7XB&#10;gNkLK1FRUYGN6wjovU/hiVc+QrGhiKD0btcZYPO5cF6oGa9XZBkvhXDf1DBuoa26juDeyop8Nf/0&#10;G6e4CXYQT06LqFlF7xDe92mZBV5Z1UGGHwTeb1i+UjNbCO84uP9b/gvgcQAnlFSD+NfgjheqrSiu&#10;infH4dVe/+sOK011FcCiugTjG17X7wnor8u3ch/Ltzz/nmD+MKXAkiPIAnmWYNL2TuZzJ2cU4N/z&#10;vp/4+Pf8bt/RDn/Hc4FYoP1cXZ/Ws/0m40dJldSW9pHFByRl0qvsthwlfVKWAZJVRd5k2UFgJc5X&#10;SSfSAcci9lvyk2Vjs6sI5JlU4nNZLq2oUnGwlAmQBfQJiGVoSQCWSRG3U4klHpYxZQF6AmCJ26WB&#10;0JI8ZLF4u3IdklTyzBRNgZ9kmCTj9gLshAJLT/Q3PArAMkb8Z1m9cloX/j1/EPtkQzDlqtAw6kZ9&#10;nxMeKqmbguAy1DGUE0WtQkzWgibcdmsVTKYFMEknVPV8VC2cg8rKebA5rRScGjXJoZaPOX12ipCs&#10;SV3DullHXkwwqX6eOgTSEQQpfnaZYxz1wJuWVXDccJGpjpgHS+JejNBeDwcd6Ala0JGwothkJsBK&#10;gT9Uivsa4X35Ve1cAN5BgO+97zGsG+vE/ffegMefeBK33XIzdrzzAj569zncdfct6FvcjVJXERdf&#10;eRX6x4YQjHuwZZ+9EU6mGOs2Ik0bXWs3w0yYfIkIyt3NaGTpGWxFvjGL+bS+rmgAetm42+PEyg27&#10;ob7cgmg4SmiTCCVi8AXdWLN2DMl0CAbCXqXXq02nzjz3AoyM7YpyKo9nn3sLl1xxB0qNjbDZTbQ0&#10;NehvbsALjj48X5HAraxYd08N4HZWrqsZo91EK30NW+fr+We/OD2D16blWBj3SsxLCMQyf84KLfB+&#10;qRSKasajwPMly+cC8q/g/XWZgPDTydr5JzxqsaOmtL8GeALcCeWdKNp7/bd9lg4rTRF5Lbye/wdg&#10;BSsVlTB+T3h/pAr+xPLDOJxSfuT9f5HOHN7/V97/N34/ec73LKLGYqe/lGuaLDnZQTVM9CJheI6/&#10;1USChsTGj7MRfIhQSM+zTEy4iep5IyG8UR3reFsrNxNAOQqIkrxxBQG9gNCePGk+7fR8XKh6pKU3&#10;unoc4pqfrbQUUWHphZ5Iq5RhJU2RTbhHer8VtJp1lkUDpPNMLLXE7jJ8JB1rAvATvFbJ3f56mqzO&#10;0aiW2pH8aLktNloAntieFDP6cGOwDFNEB7tPB0e4FrEUwapmnLvzbMa3OlhsVbDbK5EveBBy0yHO&#10;2UXFxUYdY2O3BbnOBrSu6ECgyaUUVmYyeTwOBJMRtTmai+pqc1loo90I0TZbfU44GR6aqNS2kIfO&#10;djd0jQ0g1xBHgeAOEOY+wjsou0IECDAbgFLOgor33vucVvkbvPve1wrgN9UQ0he8/Q0++ORHPPfS&#10;O9i4dBCPP3ov3nz/QzzyxGPYe/91uPrqCzG4og/xppjadkVsa0t/h9oPpm9sGL2jY2jq6qR98CLT&#10;lETvyna1Qn33SCta+5tg5fNqGOhXmfVI1qdUMVlsOP/M8/Hy219hZHQljjnyOGzd9zBa5SSCEQ+M&#10;fK7FbqNVMbKlq8SeG9biiz/8A0ceeQ7OPf18PPrkK+gfHkFV1WwUWko4e2QldswsssLFqLx+3Eml&#10;nQD4Gv7J17Fi/o5/+lOSqKEATjP+nQA4R2ByGiwKGKoXj5KB9BVh+YK3P2dl/+z/A2TV0fRfAGvW&#10;WDv+N7z/C+6EYv/veyoFFnurFFKsrthlAXdciXldCt7JGsBiYQXMP00RiyvnWtz6d8aw/2T5P3WU&#10;20UCXVRxrcS4otbfsoH6dvw7iyJLb7dkjEmWlcquIrxPEJpHpsjyNpptlVhXepEl3lVDRCyXVdRQ&#10;YWtwMePfCwmtxMBn83jGpCqcOGkBjq6YQ0u9gP+BAFzF12oQS8bWryEWgGXygyzBow0vGXAXG457&#10;FcCEdookePA4DrDE+tLISIOjAWzFY3xMANZmJYn61vP/pasa39nwj2p/4Sb8heVfUzrxibUXhZwT&#10;ydY0Wkc60NxegnnWLnDralA9c6aKfV1xgshY1kaX6KitZoxcB7skfLhsatQk0eBHpt+PSIcbwXov&#10;dPK4ywqb1YjK+bTitQvhZsiYivoRpsMMZMKocxpQzQbCRmgDKa/aUnRgrBt93Y1YuWwEPW3N6Gpv&#10;QGN9BJmSTwN4B+F96+0v8MZbnxLgL1Rn1Sef/YQd73+HJ559HZs3Lcbdd1yDp198CSt27UO23Yme&#10;Re1o6i8jWIjCHHAQXCdbKi/9uxculqHly6FzmxBkYF5oT6N7SQdaRpqQaPGi0C37xATUsiCFlnpk&#10;G9LIl3Nql8NdZu6CPfbcguOPPRUbx1bjgy9/wGEnnQwv44DfnHgmrr3hPrR39GHu3Nko1+fxm2NO&#10;wD2PPIdyqRndvUNobG5ER1sejzz1DG4J9uH9ihSeoJW7hfHQrYRXhoiuZQW8ghVAFPh3hPkhSY+k&#10;bX5dAZwmwFkF8OcEQ0D5WqmuKJMcNbDl/Ave97+gSfkFRg1QUV8BU1NgrcNK7PTHanxXg3YC3Akb&#10;rQ0XaWXifWXRdPnML2n1td5n6YDSyu95zWKd/yAAswjAosCiuH9i+bNS3iL+wRj1n7SN/6R9/L+p&#10;ZfxzSgNVmDGsimUF9Dxfl2WhiqvC91TfO6PGUmV4RqCQTqFn+DvK8NHEFEIZl5WJCdsJ3VUEUCYt&#10;SO+z9DhL/rMkcZzH2xIHn0rlPbxiLo6vmIfLeft3BFvKVZMn7LRmqaVDSyyzJHbIzKaJnum7Jssq&#10;l9pQ1b1TtKV41Pk4wNoODtrQlijw43y+rIDyybQ8Pie0nxPgz+V/HJ+l9MO08vguDs2qN/o/80ex&#10;VyyOSlc1gukAiqynyYYwGgajMNXRLusXIFYMwMjQz04QbYZq+Bkieuj+zLWMhRfMh37+LLVxmius&#10;R6DeQpXVw1CzEF6zDhGrARmnCXHGs9IjnUwFkW7JM7R0wR0PoU4cacBKRqjwmQC6Vw5j8drFqC+k&#10;EEvH4PRS5dszqHjrrQ/xwYd/xIcf/YD3PvgDof0W77z3e9WB9cmnP+GNHV9i3YYRXE/Fffixx3HS&#10;eafhN+ecjLN+ezHOu/x3CCWj6Bodgp3wJhsIocOE/sF+PP38Gzjp7HPhiftpo7M4ghAaGczPt+qx&#10;0FaHKrZCJo8NTT3NyJazKsGjvqkIK22Gy+nEgfvuh9vuvBlHHL4N0WQSbl8NrrjhSLy84zksX7eK&#10;Ldgs7LFlCw45+DgsHRrFqSedhk9//0/sc9DhWLOyB1edfSEere3EjkkpPEloZP1i2eLzvikh2jkn&#10;LqUFE4ilI+sxWtNXqMBvEI4dLB+zwmoWWmJegUbgSfEo1lmWaZHHxuH9OR7+Va804ZyAURI+Pp6s&#10;DbNIQsaE+moQy+MsEyCPF9UAyJHP+UzBPA4wi0wg+FJsLq9rIpVRGhmlyrxGDeQJG611OP2Jx78Q&#10;4L8S0n+I8hJg6T3+v6mN+L9xgMVWC+B/YsX+kZVcGoAJW/1Hvr90iIkDkbFqWYjgRca9sj+TJHPI&#10;OKsALTnJEosKyLJonaREylRBlfdMmC8nvBexXEhFPoeAnlCxENsmzcb5VN8rpAjESoWrfwG4QqcA&#10;lqQObUaTFhPLAgECq1quh8e7+LmynI+o8oOEWSy02P0JBRYLLRNJPuZ3+5i/yUeE92P+5wLx1/I9&#10;aaO/5+8hiR5/YUyMGQO4M9sHY70dzowN6Y4E2lc2Id3ugtlWCY/fhIaOLNKZIAGugmHeXNj1VGUq&#10;qq22EgFC6XMY4bDWIJqVqYUWOJ11KjUzZK5Fms/L8vEULXPIZaJqG2D1WhlO+hHNp5FtaoCdVjpO&#10;pnItBeRLaWTqE+jobkJrdytiuSTj5hAqXn3lTbzw4vt49pkdeO7Z9/Di8zx/6i089OALePW1zwjw&#10;N9i0x2ocfOCuOPO3Z2PbScfh6NNOwiHHHYEVtLA2nwP5tjLi/IAqSr+OAfnmfbdg2crlKPAiDE4b&#10;PCE/BlcvR4Qq66fVluVGZtfUwMwWK5yJoKGzEWaPHbUWK49u6B1mWN02NLYFaaHXYK9j12HNgTEc&#10;c3E9TrqqC+v3H4CuejZOPP4EPPjU28gkSyhEYrjqoktwzImnoaszh0evux2f+FfhjYoInmalE/UV&#10;yywKfDP/2Cv4R19cocd2Vr7naJtfpKq9QQAkaUMNG02WHmdZzUFssoAqnVcyt1TAlfK/1jnF1/za&#10;PmtFqSvv+3/TLX8ZPvq5TB3vuWZRijzxXnJkmQD4cym8Hq1Xmg0Ly0QHl6jyhJ3+o0Asisrjn5SF&#10;JqS01GKbBeJfK/Bfx4umxPUK4J8hHldj6XGWcxnCkjTQ1xgnS1ql9PhKMofYawFH0igfoL0WVRSY&#10;ZVLCTQRNZiMJxJeMp1OeSRU+atIcnE4bfRkBvpwAa9lZWoqlLABwHcEXYLV5xVrPtAwryRpbYqNF&#10;ie9URcvSmhgbFkegxeuSpWXB03RabzMMeI+/z7v8D9/mby3/tSiy2oplegnf8Tf5iVb6r4yH/z25&#10;A196hrHngSvQv/8oGsaofE0OmNw1MLAESh64Awa4rdXw0Gm6fCb4/BZEZDdCRx0iCSdiGR/S9R54&#10;gybUVlVBV1MNm0mHKMGNW3WIOwwIOAi8tRZGS622jWnAjrm18+BPyiYGbByCTpS7GhliJtROnaFk&#10;CM0EeMXum5AsJFHx5hvv4zWC+uLzH+GVVz+njf4az79AiJ/bwfu/wIuvfISVm1YQPtqI0QIaWNx5&#10;OxxZPdpHOxDMxBEtptC9qB89S4ag95lh8NngTbrhy/no6SU+TmPjQXth5T6rUd/TrmYsTZs/hy1L&#10;Xu0BLDsPphszWCBjwNV6NYlhoVEHi3sXnHbWkbjliUtx2IUeHHK+C+fevByX33Yrli5bxkbmcbzy&#10;xtd49tWvcfO9j+P2O5/CIceegqGRMh654DJ8MK8Db9NCP8s/7jYqxnb+mbfSAt7GciX/7IsqjITa&#10;jpenZ/ESAZa0SVHgj6g4kqiggSrw/hrU/6+iqeSvAVYZVDwXGP8XVkna0BI3tOQNuW/iOFGUxWaR&#10;91JA8/zXnVoTQ0ua4o/HyLxOpcq8duml1iDWQBb4/kQYf+RRIJVY+F8CMC21gCu35ShKrDq+BF5W&#10;bA1iiY+L46VEiAuarWYDJ2OrsieS7NOkphLytxX7+jh/10eoitLBNAHyTRK2ED6x1ZcQzgtULDwf&#10;x1KFL+L5ZYyRBWIVE08mxLTTArDEvNdX1FGNtSIxsSwULz3Td/AxdWQDIZ8hHVsC8GN0VtKgSKwu&#10;AD/H65E4XtbKkoX2ZBdFyWn/SFSY31M6tWRXwx9ppf8yo0nNEcacERw32IbAEj+yA1EMrBlFqCEI&#10;V8mF1EAa9cMUjv4iigNF5HqySOVD8DjNiOdcaBiOsUjOv00B6KKzrKurRY2uCi660JjbjLDLCA/d&#10;qMNmgN5SByPttIex70J9FdxhB8NGF3TmKqRyMYRlAXk1auNEgccGimaCx4rXX32Xdvl7fPDR9zzS&#10;Sn/8g7LRr7/5JZ569m1cec1NWLSiD/tu2x0bDliN/Y47GH1r+tC8qIEAd6G+tRFXXncjGttbaG1X&#10;wyabGWeNao2sSNGHoV1pAZojWLFlHQFejM7FQxhdu4oe34adK+eizm5R6mv22pAsxhkn2DGPLZWZ&#10;X7B/hQcPP3EPLtl+Fo64OIzDL3FjvzPY+j7wO3z1+V/wmSSh7CC4zx6Ls2/uw51Pn4njzjgN3d05&#10;PH/lDfi8ZgA7KmTVxAjuoIWWmPc6Qnw7K9k1bJEvrqDNm+IkwBn+qSkt84oV89Of4R0H+FdFgFLn&#10;cpShHlHIcWDVUcEmPc7/rbgCq5YPLbnP2tzf9xl7T0xB1ID+5fla+QVqNZnh58+To9hrHhXA2uwk&#10;uS5RZhnfneil/rWdlph4QoknYBVFlvtEhQViKdLZJar9AxsBeZ0AK0VA/iPLd4wb5fZ3LF/zOZ8Q&#10;YpllJcveyiJ+L7OxFJjFYss8XclT1qy1TNiXucEGxr11KjPrLKrwEQT41Mnz+X9UMrSRBI9xiFkk&#10;Bpa491qCOzG0JAvkCcDakjtSNJBFjUWBpVNNsrEkJ/oJ1ZBY1XCXrIjyMq9RFt2XtbnflpCG//nn&#10;0hutcqP5vaeJhW4hxG3A1AHck2lD++6NWLJ1LQ464UQkWiNwF5wIt0TUKpGyJGzLWCvyXSl0jDTR&#10;LrvRNJLH+qM2Yr8zD0LHukba75TKj9ARzDp9NRyMk/3WOpZaOI2VcBhleqIORsJcY2IsHXEjmwsg&#10;4DUhFLIhFKYYRj1qz2xP1ItoWsLSBAGmAr/68lt4973v8B7hffudr/HOu98ogN/d8S1eefkTfPXt&#10;v3HUUYfjdxedhjsfvAtja5dh0dpF2Hvb/ki3lpBpLuDgI49GtV5PAP0YWJ3AYZeGsetRaRjsBnSt&#10;8mNktxDaRxqRa8qid/Eg+pcvRvfoKOYbZNaRHrUOC6rMbI1oF/baeyv2OnwDOlYasd+2YbzyzMu4&#10;5rrtWL1nHBffshdOuWIl7nngOnz+2V9w30vn4NS7nTj6hhocfGkNLr1jN1xw6RVoaY7hucu246va&#10;IbxXIYkEMf65PsLrVMp7KyvW9axYl1CB7ybYL7AlfoWW6i0CIAB/wphVhn40m0xrrJRvXGUFmHGI&#10;PiN8Ao9Kr+R9E73KH0+WKX4y2UGbSSRwyrjor6cLTkxiUGmV40Wb/zsB8y9lQsEnFPnnz+d9kh/9&#10;8WRtiqG6n58pllrr3MoSMBkfziolFjVVNpqA/sDHZFjpj4yNJ3qtBWpR5X9PbcK/prXi39Pb8U/G&#10;g3/hffL4d4RV3ksbb87zKEV65XO8Fv5mvD65dpkmKQvPyyqcr1CZn5/kUSDLtigy7CP51VcRxEup&#10;rhcQ0uMmzcXhk2apceGLCfCECkuv9ER+tIwNSxFFFnDFPmtTDWX9LCMbZT3/Y5NmoRnvSn70xISK&#10;x3hbVgwRlyDb2UiRdcxkxRRpfH7dmSU2+k8ynDS9jSFGF/5sHsE+Yz1oJJx9GwbgLzthSxO8nBUd&#10;S4foIotIFMOIxO2oL4eQafKhf+MAFu26Au2DTWhf0oiB9YsZKkbJgw6+uB+BmB8+2u4YIc7QRqdd&#10;ZtjNdag2VjGMrGV8bYPDpUc4aIPfY0Iw5ITbZ0EwTpAjDsTSLkLsVAJa8cJzz+KVVz7E889JEscX&#10;+PTzn5R1fnfH7/HOO9/go0/+guOOPQYnHX0gPvrsK2w+cH+s23M9brjzfrQO9VJpS7TLEcJZj5EV&#10;3ehe6sPZD8Wx5nAPqmoNaByuwyl3ZNA4SP+eCKOhpYR8uYDlazfAHQqj0mBQ48QyDVFvqkV9Lo3t&#10;t5+D82/fG/c9djMbkRdx3c33orUjiMcfu5sNCngd/8BrOz7DOfeVcfKdJlz7zErc/eLp+Ozr73Ht&#10;DfejuTGChy++HB/V9uLDigReYyW/hwALtDJstJ2V6CaBmQDLEjlPsyV+gc95nZX/Hf6h7/P4EWES&#10;GCeGggQUOU7EtCrDis/RJtqzJedtbbICC48/TyHkc7SpgxPAaufa2s7aXGC1GoeCWyY0/Pp52jRD&#10;KZLJJRAL4No5P5fgyvF/IZfGRhJOtHg5QcBSqhNKs9La8JIGr1hjqirvl8elA+wPCnbphaaVpq38&#10;ibbyb4T4n1Kpp2n2WWJsUXeth54As3zB2wKxfP4H4ixY5LtJx9Hrk2XBO21TN8lZlnhV4uFLaaPP&#10;J6QnMwY+hABLPHwBAb5UOrR4vyiw5EiLCkuWlpTrWdSCeIRVxoRlyqF0cEmSh0A9AbCWH60tJiCd&#10;bLIm2bNTvHhiqrZ65ev8zbRtSaWBliQXGRMmxNKJxxj4T9NljjBVeNYQTg9k0bqkAwO7L8baQ/aE&#10;u2iHj/HwIG83jrbCl3Ix1g0glfai2BHD2D5LsWS3MeQIdKwYxHEXX4Hf3n4PekaHYHboEE6E4A+6&#10;EPObkQtYkGXIaTLUwEmltRNWET4vzzNUXJfHigDVN5T0E9wgwQ0gxvC0qSWNzt5mVDz7xEN4+UWJ&#10;dz/Dq698ivffZ9z7/Ad4ieWFZ+X+z3HsccfiyIP2xI4PPsLeBx+AM88+H199928ceNQxSDUVUOzK&#10;YXBFFwEeQUO3F2fd24gDTh9EPBnF6r1bcPx1zSi0ygXEeTFe2FwGnHDaIegYbYI1xJaH/r9Oxs/c&#10;FuiNc7HbppV49t1XsPbAILYcFcUJF2/E5pMjOOGyEq68ZX+89OYTePzN63DxvT144K2D8OQ7F+GK&#10;Gw/GGx88qhbfa2sP4OrLzsZr+TUEOMIKFMd9bH1vmORiq25jBaElo6W7gX/wQ9OieJwV7RkWbZUN&#10;STnUwJuYbCCVUsHC84nOKAXS+HM0BZWVNCaAnZjvy8LXTYAqR6VOrNSyGodYOrUonNymYmnPEZjH&#10;Xzt+PnGfrNTxv49NNBA7pgTVfaKAcq1q+uEEzARLs9VpBaoMM/2c8DFui//AcwFdrLoskSPZVi8z&#10;1JDsqk/pTgT8v6t0yRKVuMj3kqG0ic68iSIAJ1TDJd9V8rBlltOLkpcsAPH9RBklVhWAJQ4+nzZa&#10;hpSOYCy8D6300VRjGXK6vKKaja1kaQnEGrxSJElEkjgmOrYEXunUup0WWnqkJ2Jgmdgg0wsfJsyy&#10;6LtsffoYnZesUS3bvMouirLA4A6Jg2mjv+T30xI7GPerrCxNhf8zrRdvODoxtqQfqw/ajCN/eyG2&#10;HHEUdtHNgCWmg7NoQaDBTyHLIME4NdEQw9DWpdjvpEOxeNMosr1pLNpjHU6/5kZccuvdyKVCCDj1&#10;8IWt8EdtkIXhXVRXFRsHnDB6ZbjJhkQ2xpg6rqxzLBuFM+Dg8xyIpEPoX9aGjjY2DoY5VOCnHsY7&#10;b32O9z74I+3z7/EyIX53x3d4440v8eabX+Gjj3/CueddgAO3rOX5Z/jtb6/Ciy9+iM+//jdhuRNN&#10;bS24+sYbcMoFp2J09WJ6cw+uu+M8PPfmuxgY7sToykYs39+HzuEkQjEv1h6cxOBGOzYfVMK20ztx&#10;4OktGF4bxbnnnMj3vgLlxgIGu9pw9+N3Ye2hdux6tA5rjqjDqoND2HZBAXueuAAHnKXD5Y9kceFt&#10;STzy6onY8d432OvIARx+kR2bDotjcJUZR53bgDvXjeJ9AvwmwbuXlUfynSWJ4zLGvpdVyJCEQy1Q&#10;9wgr2hOMi2QnwVdY+eXPVZtk8VyDWFRPi0UnIJXjxLkGMOHj69QSOlM1EDUrydhQKstkWchOjrKo&#10;nbasjizFKgvdaYu7sxBCbanZoAL6lxU7tC1VNPgn3ltus6gGQj5HW+VSW74nrFRZa3jGrTchlN5j&#10;gfiXlEuqMOEVIP/ACiz3y7CU2HBpkN7i9ch6z9JAyNjzX6jGf58mwy0yi6eez81rvfJUe3mNDIvJ&#10;9cp1yHYxMt3weQIjnVqihgKWDPnIMrGymJ2AKh1Zp0pSBwHeb9I87DZpZ5yieqVrGCdLcoc2nKQt&#10;SVtLaPWq11k6tmQe8cRkh18AljnJ2kR/KQ/zM19iI/Q4//+H1XUIwJLyKY2mNIJJOgZxK1kFsOxt&#10;LBP//yShw4x2/N+0bvyzehiLnXa1v+/w6iU44byzYfIbYQya0Ld+GG0rOmGMWqBz1cEWsKN9TRd2&#10;O2E/jO45hvJYFvasFfG2JDYevBd23bwrPMYFcLsZC3t0cAWtcMbcMDtN0Buq4PDZ4Y974ZVNwmMe&#10;2P0W2mYnnF4r2cqg1NaAUmcao4sTaIzUUoEfewBvvv4xXn31c7z99td4/fUv8NabX+NVKu/rb36B&#10;jz/9C6644hpsWb+Ej72Np599H++89z3eevc73HzbIzjrjItou/+ODz/9G353/R3IFoK49rqrcd3t&#10;2zG8uBmdQzHssa0d1917A/oXteGc21tw48trCFwnth6RxYkXrMb9j12N33/ze3z7h3/hsafewd13&#10;P4W3PvyCrVg9Nh5dha0nO7BofQJHnroKux5fg00nzcFljzTgumdacfw5fTjh1K3oGs4g06pH93Ib&#10;WnoXYN+Tq3DGeUE8VU21qkjSXmkdWNsVwGZcUFGL7VNsuJew3U94ZUtQ2Yj7xUmyIVmQlkugIjwE&#10;RJLgJ6CVo9y3g0cBXCmsKqKuAqu2ZI5SWIGW5/I+b/2qvKmKLOweUNlB2o4N2m0Najn+Ut75+VyD&#10;Wx5Xz+E1T8CuPSYrRMp1aNeilvsR16CKzCWO0e5qudRaBtc4yBPxLCuvgCzxrSRufEboRU3Ffkqy&#10;xktTffhsWpJqXGIlL/0MsPSCiyNRvby8Ftl5QtIY5TVP8jd/ZIrkKmvwyviwTOy/nDBezHIBlVZm&#10;KB1DeA8gxOtpo/eroJVWHVo1DHNqCbFkd2nDSjdXyJ5K2vI7EhtPbNMiExxkaEmKjA/L5wnIkpEl&#10;c5ZlxwhZtEDWj5bJFdLAqGElXvv7/E1kqqhK0pHfgN/tRxkTntGKf8iG4DuN4K5YCyzG2TBZdWjq&#10;KSHbnkS4lMC2U45H80ALfNkQqq3V0JlrkOBjvVuHUF7UBF/OgeblZbizDsSbwyj3FFGoD8HhrEGI&#10;YIYiHnipsg6qrt64EE6PGR7Gvr6wnfdRnUMO2vMU0oUU8g1pRPIxeFI+NPdF0NzuRMWNl1+KN177&#10;AJ989lda5O/xBiEW5X377W/w5ltfqftvvvlu7LF2BC+99LqC9+13/8DnfYPnnn8PTz7xFt7e8S3e&#10;fuf3eO7l9zHU34ILLzkbB/5mOWNkC5ava8cDjz2J7/4EXHzhxbjmxt/i6edewva7z8A5d6Zxxf2r&#10;cNkNe+P5N+/Bm+9+iPc//QkfsDF45/1vccipQ1h72AJsPtGIfX6TxrnXbMNBF+ZxyKVmnHJrhPGI&#10;H0s3FrDvcYvgjlVhVu3OcEUWoLm1CvufqsN5t0ex3c3WlnHwo1SSK/nnbmerLGPAF1GBr+SffDsh&#10;uIst8gP8Qx9VNk8qnwax7G8kOy1MQChHAVQ712DVFPWXogDl87T9e8OqQr/BogGrncv7ym4Gr/Mz&#10;JT7UjvKYWFdZz9jP27JcjRy1c7X9KM+l4r3Bo0ws0Irclsf4PXk+8bmy7Ktcuyi01viIIkeUrf6c&#10;tlFSQVVmGRVZEjTU5AhVJBbW4BbQJQFFrknmCMuEeVlxQ5aNFUcikEtyi8T7Aq+s1CEdRTKUJGOw&#10;P48J83eWziuZQSSJHZKhpcaDeTynQvKiCXDFfOxL+7yhYjZ2X6jHCfMJOO8TcKUzS1ItBWBR29tY&#10;ZBEAbbJDHe/TFoq/RwqvT6VXihLzf5aVOSQelrW01CQHOgK5RnEW2jrdbIj5e8huhjLbTDq0ZEhJ&#10;ZWZRhWUPpf9M7sV39hHsO9wDl9+B7iWDaBtsQy9tdf9IHxL1CeTbi/DFZf02HYwePSJdUSzduvz/&#10;R9lbQFd5bW3bQYsG4u7u7u4JcSEkAUJwdw0W3N3d3d3d3UppS3G3Uj3a9tz/PdeTDZz3e78x/i9j&#10;zLEe30/2Xte651yKqMQwRGaFwi3YEf7RnnSxfeg6OyOAKuvmYQsbW0PYEXxXus7OblZwcqYyO5rD&#10;y8MOETEBiJYVGvw94EVFjk0JQGGbDGSXJqKoXRyic32hN2V0FRZNm491S7biwN6zhPQhHjz+mYr6&#10;G4H+iAePfsX+gyfRo10RrhK8b7//iDtfv8KNm09xj7CfPnEbt249pxv7E06dvYnstBhMnzEKKzbP&#10;xabdm3D15g+4deMptm3YjwN7TuOKKPh3v+P0zUNYfS4SB77uif0nNmLBtjKMWxaOBet7YPvu1YzF&#10;/4bFmyej1eDG6DbeCt0n2GP0vOYYNasMVYuz0XGsNXK7OGLEknS07loMfeP6iEoKw4hxY5Cc6I7M&#10;HFtUpnljeUNP7NFzxR3+QPuZqdYxJlqv58DS3QZr+EPLPE+7+SMfrOnBjOZOF0s6JgjE3qriRcAS&#10;MAVKpZwqFTBlMnMxgllD4KSSKvsMopgGqlaRI0P57vCZkt6u4YVbYtwWu12DLqfal8/1Uiohn69G&#10;+vCd1KLfch2P/U+T8+Kuynnt+fLeArb2TlpBQ+O7q6lvVY8wXfuy1LZrXTRfqAysQSntyboOIs+Y&#10;waXwksW6TxJKqe2Vea9kwnopJLS1oLRZKbUBDzIXlZuqBRY3VpqQRH2l1ljWRRL3eQ3hXUY4ZzH+&#10;nUyXWWLgvnpN0FWvHnompqFf63zMqqtPBTZR8Eo8LK60qK3WqUMGOsiMltIubI0D0qLA0EgpsDJb&#10;us3SpdJdxcUCsLjx0vXzKr/Lm/xe5PeT/+s+PQ0BWP53VSNNz+LnOknKpDLr37Wb4c/G+djTcxBS&#10;c5KRU5CFsEBfhIUTsNgweAR5woOq6BPuASdvO9jSlXYKdUC3ys7o0qkcffv3QsuKEgSEeFJJfWAm&#10;U9HKJBZhgUhNS4A/FTgkjHBHecHN1QoBng4IpiJHhfvDw8+d8a8THL3sEJLijfi8IKQXhyMy0we+&#10;yW7Q23dgN75/8Eop6fbNh7Fy4SZsXrEN509fwM3r3+D77z7g7IWb6FpehIsXL+PqjWe4dPkRrt98&#10;httU6mvXn+DMiVt49OgXXLv1CJ34ohNG9cGLV1Tz2+9w9OBFnDl9A7fuPMX9Bx9w77vXmntOxZ61&#10;tDvWbx2NExfOYMHGgdh4eBYBHoNdB3bgxp032H5oJ9pUmhNeC3Qb547ynr7oM7gZDp89icHjesEv&#10;wh7DluQjvcIT1h510advhfIK0hIiEephienu4XTT3FjKW9KFdsW12gHYwx9wFX9cmedpNTOVjAfe&#10;xlJ5D3/ow8x0J2gC8UVmxquEQCC6reDTmQ4arVlCgNPtKxB152pIJtFW3xeTShzptXRNpdq2mjuZ&#10;hYe2LaZdp65lJrv65XXqXgHk8/2idGJyXutEQeN9cp1U2sh7SGEhMMu7y/8h73dH4j/JuDSpMZZa&#10;da2dO5Rus8TAAq3WJPWUqUw0IK601o7qraCQ/sairBf5/crk9jJTpQx2kJkgZVI5gUUb6KCtoKBb&#10;70jmgJYVCmWww1Iq60yq72TCO4LWT68petQ2RnZSHAvuzuhLV3IVj62jm72KIEsfadWpg4orHToE&#10;YBkvLIosnTmkcksAltlADnFfeocJuFLrLYuFqzmjFcAyEZ9WOGv1BvRQWEg9ryNdZwXgCDW4QQM4&#10;jSqcib9qNMPdsoHo2KsdLC304SHdH52tEBjig5K25YhtFgf/xADYeNqoKWM9ItwQGO+BnLw0HNh9&#10;AHt3HcaWLTswf+4S5Oc2R/2GjRAfn4DNazdh8ZwFCAj0gQNjYk/GxF6e9gig6voFeSMwOgDOgc5w&#10;CfVAUosU+MX7IrksDcFp/vCPd4TepvVrceXaPQL2QvXCunHrGY4dv44Nq/lh0xdj2Zw1mDt9HrqV&#10;l+DIgUO4c/cFbvLa6zef4CYh/vruawXplWsP8PTZ75gxZSJ6ti3C3t17cOr4NZ5/oVxxmQzg5q3H&#10;qtvmpcv3efwN+vfqj4mjhuHq9Xs4eYxK/vVHFgo/8vmvcPjQJYJ8EN2rktCynx3yWweiom0m9u0/&#10;gMt05UdNHorQEMZbjNnzWrLErmqFDXvWYvmy9YgI9kJ+QjB2eaZjjZ4L5vHHXE47wB/wLDPgTmau&#10;pcxAK/hjryOwugH9e2mHuX2SmVIH8RWaLNWhAaMDUQcQMyxNZn+QVIBTKTOIdPrXTBuCJ50aJBV1&#10;0kzrfvjpOJ8hqXTAF9O2tZkVJZb873t1pjsu14ppxz+/g/YeOrB17yWASzdIzYXUTGbL1DqfCKwa&#10;sLradK2mXFttUSZKlwLpYi1X5aqeqOWspu6RrouXBF4WhqLOOuWVxbtlPmeB6BPAVM21/P6lAksq&#10;rCYR3uEEuR9d5rbMyCHNIhCel4DOxelYVJcKTHhXUKnFnZZKK2lWkprpLUqRLVUTklRi7edvfIgq&#10;LCCf5OdJAfJ5QnhNgeU7l+9APKzbBFg8KJ1n8oyFl26wyoc68QQ4Gb/USVUzdfxBgH/2aoXOdKNN&#10;rJvAmSrr6WkLN3cbTJg4DqPHVSGS3mdeaaFa18vByx7hiaFYtHwNPdaHOLLjAPZv3I2ffvsTD75/&#10;AX8fPxia6CM7JQ0bV21CQIA3rB2NYe9mofpDeDEPh8YHI6sgHbGpcXSb85GSn4qK7u3QunM7NW6g&#10;d2Vv6I0Z2B/nTp7Btav3cf3697h08S4uXvgGd79+hmvX7uPSpW+wb/cRtG9RhHGVg7Fkxmxs5gee&#10;OHAcNy7ewA/fPcHFM5dx+/q3uHr5a4wbMRS9GC9/c+drfH/vFa5TEW/RLb9x7Qc+7wd+xgNcvngP&#10;t28/xfDKSowe0YcFwGFcOH0NF8/fwbFDZ3Bo92FcPHUZly/cIOw3sHXPDrRk3DGkT3s8e/IRx86e&#10;RnYbR7Tp64R9RzcjOyONrvktnD9/DwsXrkZiRBBWxWTgikEif2RXusuOBNiWGUHaDWXgtwczkiMh&#10;pgrXcGbGcFRdKnfS9ql4SeI96Q7ozjhOQJa5jjWApCnkM4wamFKqaymPMQNr+7qJ3qSPsGa6bVEo&#10;3f7nYy5UM5fqY5Jq2xf5TN39/6fJqCBt7qpLBEr3vM/vw5T/hwa4FDii4Dp11uJwcX3vMZUacFX5&#10;xTBBm7daANcyuLjIouJSL3CDJgBITHy6lgs9F8afNW1wvJY2K4bMjiGx5jHuH/6iP7QALLXPW/k7&#10;aD2xzFiwGiuARxPgQYS3T0NTtOqUiL6zeqHrmK4oyU/EtHpSkWXC31AbN6yNK9YA3loN8B6JgasB&#10;1mJhO9UDS9RYAaxidw1g+Y7lu7nGglw8krsSBvH/lSalJxIH19EmcZBxwjLAQebQEhX+Z51MwLAI&#10;3by8YelmxvjVCjFRQVi6bC2qho9An54dMXj4MIyfNB5hdKvN7E0QFx+Bfr26Y9v2vTh17DI2rdiM&#10;Oze+w+sXv2ArYXZzskObVmUYPKg/fP1cYO1shsy8dBw6cgJdu3ZBIV31O3e+w5Ub32PmjAVo2rQ+&#10;5s6fi618noOHM3zDGQP3o4/+7b3v8Or9v1Unjucvf8GTZz/i+fOP+OHhK3z8+Z/48OEX9O3chq7A&#10;Frx99RbXL1zF6QPHcGDzNuzZuAEHNmzCvKpxePXkBY4fPYwurXPw8Pvv8dPHP/Hq5a94+fxnPH/2&#10;kS/+M16/+gVvaP/8J7BqxTL061aBQ3t24e7Nr1kI3MHTxy/wIz/v54+/4ZePf8OH97/h11+BwQN6&#10;Y2D3Uvz8+gNevHiPgdNj0G9+fYxfFY6+fSpUAXD5yrc4fuISlsUV4Ns6MbikF6zNA80fbCNj37V0&#10;m9fyR97EH3aHApexMDOWVGpt4PZW/tC7+EPv5w99mCYTv50mBGd5v0BygT++Dj61r1KdaSDJtlTe&#10;/JfxPjE5f46pMm6LSyfKJRlLZ7pzn4z7Mnhed61mn7fVc9R52dYGsuve5yLh1QDX9gU6KYREkWVC&#10;uxsKZOmVJBVgWnOWpLIcqiyDqrne2jUSSohqKa+ASnuJzznLQkNmw5AYVEYMHVWr8WvQqqVPlPJq&#10;JtPAajGwDTboWaka6NmEUiqwqvSMMJSQtrX1gLm1PiydmiIszgvd2qdgbFOjaoAlFtZNgCdjhc0V&#10;wLuUAmsAiwrLlDviAUiTlVSaycwdh/m7nuC+xOQX+J1IISceiRYaaQBLpaR4HlIPIKPNZITSjzJ7&#10;R91k/CqdOmT5la+KsMExim6yiRqNFBPpR3D70fP8BVUjhqCifWskZ8QhWhbxZlw7cdIUdKVaZqUn&#10;4+Tp67h07VucIMh7tx/A9vU7UFHSEpMnTkRSShzadmwLMwdDZOQmolOHtihrUQo/b0/MmbsYd+49&#10;w8JF82Bt1xBuLlZMTWFg3RjWdLn1OnbNovrewMOnPzM+fYEnjz/g4aP3ePvmV7x7+ws+/vg3/Pjx&#10;d8JTgY1rFiuYf//1X/jH3/5U6bs3P+K33/6BF09f4/LJi1i9aBE6t8rFnZvX8Nuv/8HHD//Ch3d/&#10;x/u3v+PN61/43F/wyy9/4OO7X7B2xXL061iGe3du8/jPPP8RT5+8Juyv8ZbbL56/Ywz+BK9e/4oR&#10;IwajV+ciPHnwCL/+9AfW7u+PAQvrYchiQ+zYPxMPvnuLu9+/xCSWZseahLFEjcYZukVHCfB+Zjrp&#10;eSWdNwTiVfzBV9BElZfzh11FeNfxnPSP3sZ0N20f7TAz53HeJ7WY8uNL/1ox6Siv9v83+7+d/5/H&#10;ZJ+KpTob8PmSSicHUS/NZFub61iuPVmtbpLq7lHb1am4izJ4QJ55mu8sn/G5YJDCQFfIaAXQZcIn&#10;LrjErFLxJDXLN2nS6ULN6KhA/xwaSAWWzAktI49kFUBZXlQUWFsp0Ikg2ah22d01tUnYJeZVKd/p&#10;AME+QDWWBcykEmstAZT5oWVg/2QCPJzqW9nIHnkxcWhq2BTOTi5ITEtEj77F6Gtpwd9Mm3pHlmKR&#10;nlmbmArA2/ic3fwdBeC9LBT2EOZD/Pwz/ExxoxXAfIej/F3lu5HCTgoeUWD5v2Qh8DvMH1IxqSqz&#10;agVpdQBSgSdutMzUwVhYp8J/1c7CI6sshHpZw83blnGrM2JiY7FowTJkpCXgqya1WPiYwZFwe/q7&#10;ok+//njy/Ffs3nUCe3ZS8PYfw82vf6CneB27tx/CgvmLMXzUSHTp3hFTpk1EQJg7QqI94c17u/Xo&#10;jvDwYCxcsAI9KnqiuCgXk6aPQwJVffjYsQiPjYCxrQH0kpvbov/gdlTdX/Hg6U94Tnl/+ep3pj/j&#10;/Yd/4Kef/oW//QsY2rcjFs+aTHX8nVD/TmX8Fb/8zPNUyp+5/4+//4X/ADhx4jhy06KwZvFcPL7/&#10;FO9f/4wf3/1GgH8leP/ETz/+Hbfpen99/ho2rl2DrmUZdLXv4g3Pv3z5kc//G16//omf8Q9+hgxY&#10;+BG//wOYMGEUulTk4NEPj/HThz9w9ZsT6D3FGl1G6ePA8Vn47Sfg9dt/o2pAf4zXt8AKPXvGWLIo&#10;mQPdY6orf9hNAix/+AUq85hijp4pFlE5lvOHXsUMt54gb+EPLVOx7qZJ5hMl1iZL+2y6OZh0259M&#10;lfTa4tNqm6a7VndMt69NA/PZdM+TidClckjb15715fVqm+/55T0SZ6p9Pl93TOw4nyPKI50ZtNUS&#10;pPCoXk+XqbTRCtRqgD5hFGXShQAqvua2OkdT3gPtLI/rCiEpYORzpYJIVE5cZKlk2qMDV6Wa+soK&#10;/ALUTv4OGwixAphQTiCcVXqG6GnqAB93exg3bYLYZgnoPqYzctumIdXGAot4zSr+VjKmWGqiNxJg&#10;GS/8GWBpWhKArRSo0pwk7cJSiMgYYfkOpaAT70QKIl0lodT0S0WWtC5IS4O09z+uHYKnNIH4vbjR&#10;dRIYC0vPrHT8o04z/GUgbrQPohKC4O3thIWEsDA3HeYWBmrVQktbU5haG8PBXVYn9MW4CeNx9co9&#10;zJgyD5nNMtC8rAhtOrbDkSOn0bKiJdp0a4eo+FD4BDirRcNdfOyQlpOKdp3awd7JEuUVrTFv9kK0&#10;K22LNau2YO7MpTiw7zx8/Pxh42IOvcJOvkgvdmawPQs3rn+D64w5r5y/hIvnLjB+vcH967hy6RL6&#10;d2mJ+RNG4JubN3Hn1m0V4966fg23r13BvVs3ce/2LXzz9dfYtnkDypunY9PKRdhO93rx7JlYOX8+&#10;dmxYjyN792Dd0qXYv2M7vrt3D2uWL0WHwjQc2r4Jl8+cpWt+Ed9Sje/KZ1y7jhuXL/PzL/Oz7mBQ&#10;n85o2yIZ508cwi2+181b32DktPZoP9gN67ZM5D3f8vO/w5Zt21AU4okqfRmtIpU5QfhamkFod2sH&#10;43JtfxyhymxmxpqnYLbCMmYsqeQSV1pUeCsz2w5mxt3cFyU+KJni/2oyE4TWzqlZdYb+r/0vzzv9&#10;1z1aqnuOjGfV+vPqrtFdJxO2afdrs05oTSXa+Nf/zVRbKK8XV1IKBAFZKpYkM58k8KLUOoX+7O5r&#10;a+x+VmvNVVfQ1/oMrc5TkMJKChlVgNC0wsRZQaspsQz50xbr1g3ulwEJa2haF0oTjCGcE2tZIcvc&#10;Bk1N9WFnY42klglIbh+K7DbNkJSWjjFN7QmwIV1o6Y2lzdixScXDFqpZSSDerdTXThVa+3hMjVSi&#10;yXchx9T/yXBEANZq97UKSVUPQIg1gKVPuQCsNZ29ryNjhAmwzJf1VSr+Xo9xcL087HJJRo8eHdCi&#10;IBtBMo9b65bYtHUn9u89ihS6w14BHoTLGr0G9UG/fr2poovQp3d/TJoyDW6BHvAK80ZUSgR8I32Q&#10;lJeKqqmTEJMWCysXU0TEBSOjWTo8PN2Rmd0M7h5OSEiMw46dezFl1FTs3X0c06cvgV4NPTU4SK95&#10;R38UdPBG8/ZB6DuoHfr264LehKVP387o2bM9g+kKNaFcK7rFPXtUoN+Azug/sBsGDOqO/gO6oH9/&#10;7g/oyhftzH+qHUpLs9G9a0ssWDgZs+dNwMTJwzC0sheGDOqJYZV9MLJqAKpGDUTXTmVonpOEThVF&#10;GNSvE4YO6oFhtMH9unK7O6qG9cKIyp4Y1L8TevB5hbnxaNs6GwN6VhDmDow5+tPtGI1h4zpjyIgO&#10;mDhuKMaNrUSvPh1RHBeE9Q09+aNE4gFdofv8Qe7WlDGrujhOViHwZgb0wgZmuMVKmW0ZZ9nRvZPh&#10;bnT1mBk0iEVBJC7WhsPJ6gCfUprmJn5pWsynXact/yHH1bbuXj5XDUTnZ4lpK+3pBqZrcdtnF1TO&#10;S0WMjMDRRuGo++VY9XPk+Od7q5/J+7TCQO79siAQtdYWxlauu4JRpl79nMqooVPM7Nq+5o6r43Tl&#10;TzDVvAjdKvma+ksqBcaXNc7SXisgC8Db6OnIzBzr9OgdEcD5hHcKbRQBHtvICY4mxqiv3xAZGeko&#10;6VWCmOYxyG7ZAtmtWyPN2gYLed1GKvYGKrEo8CY+QybQkxhY4BX1PU7v5QALCRUTV0OsAOb/KgBL&#10;HYaq3FNhgwCsNfspBZaOOTQZyCKVWdJ8JjNXigv9k7jRdaq7VtbKwHv7ElSkpCEjJR7JMRHYsm4z&#10;tq/egvWL18DEpD5c/BxUTbRfWACcvVwRGi/TKycgv7gItp72avWRaMa6AQmhsPd1Qsvu7ZFamA57&#10;uuXBUQGYNmUGrl3/Ht999wpDh1SqQQzrKUynTlzCscPnMX7CLOjVrokkKr9eYQdfFHX0JcReyC0L&#10;RUGLDBQUZ/LD0pHbPBk5hUnIK0rl8WbIzE9EszwaYRLLzE1AdqHMMJmMzLwEBuBxyOL1zXhdbvNU&#10;tO9WisrxvdC/qgNad8hGbmEiUjOjlRWXpXA/DrF0RRKSQ5TFJQQiKsYHMXF+iE8M5H4AYuP9lanz&#10;yaGIjg9CZIwcC0JicjjTcDXViAymjk8IZgnmi1bejPPqhjKeC6GieLLkFVdQq4W9TFW+XMOTmdKD&#10;P6zMD+2KJYRhKX/sFbTVzPzrmG5iRhC3ezvP7WKmFBdQXEQxURW1QoDO/se+xHpa/KWNWZUV5mX0&#10;jDafsTaSZi8ztFynnqm7X/Z1x3T30LRnyv3azIx71LN0x//btHfQVjD4Emg5pitIBDKB+ZMbrro6&#10;auqs7Wuuvs7UsWrTYNU8Aq2iSnumPFtzlXXvIN+bDcGV3lLSb9kGW5huIFwrqaTzCO9EPWNM4HYn&#10;QxfUbVIfZhbmKMjPQ0JaDBIymyGvoi2yWxTB2soIbRsx7iW8MrhBIBaAlQLrSUWWhVZY8TsRNZZ2&#10;YTH57gRg8UDE4xCPQrUMMP6XGPgTwNWVWLLa5P3a4kYLxEF4W0fGQBPg2tXzZdVNxa+1kvCXWTE6&#10;NLWF4Vc1kJeejDaFxVi2YDXOHTuDsDC6tq7m8A71RkhCFIIYs/pHBsHa1Rr1jRvAM8RbTQJp7+eC&#10;YObf0NQohGZEISw1DD7hXvAIcEFSUjjGVPbDghnT4OPFgiDcCZ6+DggO8WFs3A3pdMWNbE2QVVII&#10;vaIufijpFogWXQNR3C4aZW1yUVZRgNLWOShrnYvmpc1QVJJBy1RWSCso5j6PFxL2whKmPF/QIg25&#10;RSnIKUomvCkK6iwCnsf9Dj2LUTmpKyonduJ2cxYKybwnGf2Gt0J5lywk8eXTmhFs/iPJqeGaNYtE&#10;Qno4XahwwhuKeAE4NQQxTGOTQhEXH4JExtolHTPQpn8iMluFIDLBGwExnhjh5IOzNbwIqStu8UeR&#10;eZ5f1JZJzKLxsJZMzhaKm4x3RIWP8odcyQy+kD+8qLB08lhD0NYxA3yCmJlDVs/TDV8TE5Aklb69&#10;ojJqutMvzgm0n66pTjWz4T3aKBqJB9V9etpKfNq12vxPuufp7lXb1dfLu8gMjQLI5+dqz9ZNACfn&#10;ZKzsZ6g1U7GoAk/mkCKEYjwm4cBnV/6zYksqoEoYIc0xcp/uXq1gqH62fE71ZwnEUsjo/pfNNS1V&#10;7CoKLN/pciqoTKczgQBPr2OHRCMr1DOoBwMDfXTr3BFZSXFITE9Hq25dEOTnCV9PJzSPDcfsGgaE&#10;WOtaKW60tANv574osKyAKLXh4lLLdyPbql1YBzAVWFxorZlNp8BSE+2Nu7WkR52s3eyPHwRgUWGG&#10;Xq/rRGkKTIB/JcDSK+vHWomMhdPwqGI0kiJD4GxlhrBAH5w+dQbTJk6Eq7cDXH0dYWZjgvi0RDRv&#10;XYRVa1ermVXt/Z1h5mwBI3tTOAW5I4B52D8mEEEULq8IN7rUHohOYj5PDEP7NkXIT49HT8bICSn+&#10;cPc1g6WzIazcjBHO/B+dFoecsmIC3MkTuW1cUdTKj6VfMAoywpCfEY7s9FBkpYcgIzUY6bQMHsvN&#10;jVWWkx2DtNRQpKeEIDszEpkZEbwmDBmELY2WQfjk+uzsaGRlRSGV9zfLjEBxaQJ6DyzFoJHdCHw6&#10;ElMC0Kl3HmFOoOr6KwWOpyUSUgE3KS1MKW8slTgukYrLY7FU5ogob6QQ+IrOJShqnYi8lsHIrwhC&#10;TLoXwqJcMcc1CJf0vPEDwX1YJ5IlbBBu1ZT5m7z548l6OR6El8rMEvgUU5kXaz4z1xLJXLRV/PGl&#10;uWkjbTNtKzOhdEAQN1CURFbME4h2MJPKvsR229U2waLJcZkD6pPx3k/X8dnSe0hM2jS1fVmVvtp4&#10;reqkr+yL4zSZmeLTvnpmtXFfPkMqkDTTvePnguBL0KVwUWopACoTtRYV1SqcdGqt1PvLtNqkENAW&#10;39biW11BJc+VAkQrpOQdtPfSDciXSqg1dKGlB5aqgaZLPK6BA7xNjGBjbghbcyNYGjeGtVEjNV42&#10;MiYU3q7O8HGxR5S3NcY31FRYN1vHRtoWgiyg7ud3IHNQq4KR2zJrh4QdAq+uFUHifFVRp2qhNYC1&#10;3mrSNTYAMnZZBqVoK04GQaadlRj4R5nQQAGcRiVOwb9rpeMn++ZoHxWOSD9/hHp7wt3FBma2BrB1&#10;l6mSTaBv1hjFLYsxZuxw9OvfHd0GdIMbvURrutZNbY3hEOiG+JxkOPs7wEPGE6eFwCfSHaUU0PsP&#10;H+LooRO4cv0u5G/ihHHwDrdEaIof3IMdqOKuyCrORxpjcL2yilisXDMDO7aswOxJwzFv8ghsXDkP&#10;a5fPw8pFs7Bi4QwsnT8VyxdOx6ols7F62Ry1PX/6BEr8RMyYMBLTx4/AnKljMWNiFaZxf+qEKkwY&#10;VYkxwwdiXNUQjBs5iOkgDOrdGcP7d8P8eZOxcuMy9B7cnYqdgM7dihjkd2QM3R5tK0rQqWMrtG9b&#10;gq4dWjMtVcdKS3KRkMACJSMOxSU5KO/Ugl5CIQuOOKQkxyI9LQEhkV7wDzDDYms/3K4RooYIilLs&#10;k36yzITi/klMd4Il8XG6VEdoUsss3Sulxnohf/glNGliWs10HY+JyydjV2XleAF4G49JU4gArQP7&#10;8/4XJseqj+uWCdGlX5q0a4pJt0Blqoug1lVQrv/SPt+jnf9yX1KtQNAKCvWu/GwN8v/e19S/WsFZ&#10;2HwJ95f2yZPgNVqqASsFg/oM/n9qTC63dbD+b6Y6X+hpM1OuJICLCO5MwjeNab/G9rA1bQIPuoT2&#10;FkawsDCGgSEhtjODg4s1jPQbwNWuCTzd9NGvkQG/H232Sm3iO60iS5qMtAnkCTDfRf63T/Evf3Mt&#10;1tdqoXUAqy6n1W3hMvJMVmiUyiwFsFJgmZ4oUgO4ulfWr4T376o2Oh3/0c9HH3N3OJlYwNNEWyfY&#10;hXBaOFioMb2yuqZLgAPC44NhYKMP72gfFHet4HF7OPg4wi86ABEpkXALdoa1hxn8Y30RlRmGSKrt&#10;uPEjydUkrFq8GBvXbWBMPAUxzShwzcLgFeiEkNhAhrtFvDYGel1btcb3d27jxdPvcPbULmxeNRfX&#10;LhzF0x++wfMH3+Hl4/t49eQHvHnyAK+4/eLhd3jz7CHePH+ENy8f4/2rp/jw8hk+vn6On9684P5j&#10;PH/0HV4/e8T7HjF9gh9fv8CHV8+5/RgPv72rnvvu1QtcvX4eQ6t6YPToHnj++Hs8e/QAP9y9i8ff&#10;f4/H9+/j5bOneEX7+O4dzhw7imBXK6xaOAu3b97EYhYCTx4+xt1vvmGwz/d69hqr161CcUYsljR0&#10;Y2zkRPisFaDX6SKpmTZqR0CmzLnH7Rt0lc7X9GEJ7Ub3UGbqcFA10ot5z3KmMuh/DW09TYa/ifv3&#10;X2B+YRpgBO4LqL40BRgzsAYnTVIBVIwZ8L9NA/rTHFCfrhOr/pzq87pjnz5Dt63OfXn8cyEiEGtx&#10;afU+z4mp/0WdEzCrTbctKU0VWOpa7V7tfhYafJ4UDP8bvOIRaIMPtIJQhhEuJHhTCfIsnmtpaAMj&#10;k0awMNaHpbkBrGSBMCtj2DuawdnNFJ4eRvDzMICjYwOUNGmsXOjVdL0FYomHZSTSLn63ulUgxHZJ&#10;7zABmIW2psDShCbrBmvNZlp3Uw1giYPv1PDR2oMJsPREk3HNj2QmltrhCmBxoT+qNZ8+D/RHg3xs&#10;sYmBlZkh3Gys4Oslk9A5w8LeHEay/KiPCxJzk+ET4a3Wu9a3bIqIjHgEJgcRYiuE0n0OiAmAe4gT&#10;lbsJXKjEYRkMEbPC4eZri4Lm6ShrlYOE+CBIGBoS7wr/CBe4sGDwCvZEUm4qohg/65WkZeDovg04&#10;c2IzZXs1po/thUM7V+L04a04dXAzzh7ZjhvnD+Hi8d24cGyXsssn9uDC0Z1q++LRXbh++gDOH+H+&#10;0R04tmcNju5ZjdOHNuLM4U04dWi9sgsntzHI34pzR7fjJD/vNJ99/sQOdGiRiF69MrFo7mBcPrID&#10;147tw9Xj+3H33HHcvXgCP9y4gCd3r+Pc4f1I9HPCpkVTsWPdApzbuwlvvr2D+9fO4v6Nc1izaAqW&#10;LRqHG/OWYCHdtDVUXZlp4wfVsyYaL2pFqwnbv2XJ+nXNQAX1Jf5gp/kD7qciS3/oRfzRFzGzLWMm&#10;EBWWDh9ruf8lxFIRo2DktpgGhgbTl/uaCUza/jY96XhAk5QmvYgEWG31gc+rEHw2rbeR6rhAN1Ez&#10;bQW/TTX/e+WCz9drBcB/H/8/TQNfZ9o7/5cRLPk/P6XK5P/XXa+luu9A7EuAda68KLwCmCaFxGaa&#10;jPGdR/AmE+Bp9ZwQZmoCA9NGMDUxgDnV19TMABaWxrBzMIKPrxHcPfTh5doE7s76iDJvrNqPZbaO&#10;FXyGGh/Md5Ha6C8BlphYBjdoAMvaxvYKYGn/lo4suo4cqi1YKbD0PNNGmkkcrNaAViocXD02WDp0&#10;SJswt+smqSVY/lM3E0+tcuBJgN3d7eAf6KLG8DpSff0j/eAd6Y/E/GYIp4doQqgbGDdC7SZ14Rjm&#10;CNsAW1i7W8InxAWOniZwcDeDo7cdvBgDhzcLhV+MF/zCXBHE1CPQkcZzQfZw9rKAm58jwY1GZHos&#10;QuKCoBfp4YKVCybh66+P4fzJ7Vi9YDIun9lLuLbTdhK+rQRxGy4S1rtXTuD62UMEdTcuEeiLx3bj&#10;7CFex3Pnj+/CGQJ48sBWHNu3GccObMA5PuMEQT68ew2O7F2Hg7tWMV2Dc2f2Yfuu5Vi/eR46V2Rh&#10;7PAKbFgzCds3zMCVUywo+MxrJw/g26uncPPcAVw7tQ/7N61ABn3/ORP6Y/mcKsJ9GOcPbMLFI1tQ&#10;NawD2pcnYsv6KVgamoj5LKFPiuoyhrlPN0imyZHRJ5dY6p6r4Y6zNVxxhiY10Sdp+/jDSm+sRfzR&#10;xZYwEyyvaYlVLMk1gK2+cKV1GZ2Z+JMKasAKrHJMc4UFJtlnBue2gpYmFS+ayXmp2JGeRTpITVUv&#10;I21fq2mVJhNtWpnqc7rreJ/q1CDXyLHq+wQy3eJgkso0NJJq4FfvM9XOafu6az7fo5m67kurvkYD&#10;WSug/ie8WuWZZtqE7Jriy3exnt/NUirnPAI4ne86Vt8V9gS2KeNeM4JgaKSvXGgzxsIOLkbw8G4K&#10;W4cGsLaqCxvjr2BWRw999BqqWujljKHlvWVNJs10AEu7sIxOEgW2Y5ikQSxT60hTklaJJQDTjWZ+&#10;kM4cMqJM4mDVqYP5RnpkPaYCSxz8vrZMdC8VWdq80TJrpUx696+6zQCDUvR08IGJhT7cXCzhSQht&#10;GP9KTbIr1dgnMgi5FS1g7+2Euob10cTKEHY+tnAL5//ta4eACC94+8t6SW5wD3KhOcM32hMhaUHw&#10;DnVBYJQHAmhRKSGITQtFdlkqWnYtRl5FIYo6liEuKxZ6QU7MsDNG4+yJLYR3PPbtWIoTx9bj9NHN&#10;VE1CSrW9cnIfrp3ej0sn9tL24fJJbp/cg4snqcAE7vzJnTh9bAtOHtpCeDcR2s24dHY/vr11Cbcu&#10;nybYu3F41zoWCFRw2oljO3DmwkGs2bgQ46YPxIKFY3D78glsWDsJSxcPoNpvxbVzLET4zCPbl+Hs&#10;gfXYsmImsllCDelTgjVLJ+DS6b04vm89pk8egJRmHpg2szsOHViFGT4RWEFobtUJw+XaASx9PfhD&#10;MtblDyhdEKVZ6SJ/KHGfz3D7JN2pI/wxtxHiecwEYjoVXklbIxmPx0SBBeDNzIxiGsBaxlQZWoAV&#10;oBXU1bCqbcnkGtQasFo3QDHd/n8BrFI59tkUoJ+O60D+b4BV26h6jgakMir1p+3/i8k6RDr7387/&#10;T9Mpv1ZwVQNM08DRwBV4dM1lurG7m/hdyAikZXzPuYR4jp41uhk7oalJYzQ1bARfH09ERUbAwdEG&#10;1rZ0oZ2bwMG5ASxt66B5YTwGdO/Mwr4tKmNSsFivCWNpY/Uuor47lX0JsG7xM62zi0xCcJLbMjul&#10;TPQuTUkawJ/7hMsoKxkSeZd5Q8ZOP6qpxcEfqLwC7M9KhSUW1sYIq8XAv2qOK055sDdvAhsrA3h6&#10;2cCVYZ65ZRNYcN8nzA9hqTHwj/JnnGsNS3e60tYGsPOyg0+sH7yiveET7Kp6X3kEE2B/J/iGEdxk&#10;X8bEhJtAB0TKtDpWVHV7lHbJRExmAOJyIpHZKhtRWRHQSwzyRdWATli9eDQO7l2Cixe349K57bhK&#10;lbxKaM8fJ2xHqKp71xOYjTjL/bOnt9G24uxZKuCVbTh2ahUOHl2CEyfX4PSpjTjP85fP7MaNS0dx&#10;9fxh3Ll2GqeObsGF0wSdinlo12pcv3AE166cxYx5Y9BtQAvMnDMMFwjt+o3jcejEXGzeNwKzZg7E&#10;/NljcOjgNhyny52f4IsundOxYPEEjJtQieUrp6JFeQxGTm6DLVtmYN7sKswqLMS6Wi6Maz2Z4aTv&#10;rXRmcMGlWt6qJ9b3jGvu0ZW+TlW+wNL2JH+8A/whd/EHXUFXawYz2QKqhkC8gqCuZqZYx8yhFInb&#10;m3lOU1ZdJq5WpGp4JUOLuoqLrMAl2DoFlhrTzYT0E8QKOIHWhKYBqIDWgVwN8CdTx3SQf15+5BPE&#10;avt/Qve/Hfs/7f8vwGKf/l/5//j/qjV8+X1p3RdlOJ80KWlt1QKwfF+i3tKTSlbon0P45td2QJKp&#10;ORqbaQDnZaUzjJqL/IIsqq8hHN0YE9s2QPOCCMwaW4hZI9th05IpOHVyHzYkNiPE9dV7bGMhpVVe&#10;6dxnrUuljJCSdnBpIhOAT9BknWCZcF5VZNUSFdaak2R4pAxs+JoqLKOTpFeWTEUk3SkFWmlCkhk6&#10;pEuldOqQFf5lgMO/62TjD7OWyLGR+ayaqPbbmKgAeLjaMBRoAjMLAxgyHg6ICYS1jyViSyIRV5wI&#10;a09rxLJQSm2ZioSCJNXxw8nLGp5BrnD0tYZPlNRK+8HVx1rFww5e5kgq9EdueRgiUt0QkR6gpvSJ&#10;zAgmwIE+2LdvBa7dorpeoCtMVT1Ld/jU4e04uncjTh6mqh7ciCP71uLQ3tXYvWsh9h6ch/1HFmHf&#10;4QXYd2gBDhHeo8dX4diR1TjMZ507wXj35FacPLYOe3fNxdL5A7Bl3QxcvXgUV87TVT91CGdPHcQv&#10;v/6EXdvWoUunLPQfUYHRE7rju2+vYdX2/rj5PQuAOzcwf8ViHDx9Bg9+uI4CvnDbDonoOagU3Xvl&#10;YOzEjujUKxXT5/TDoJ6tCPY4rB/QHytq22MJM9gqZqgD/LFu1g5STUpSiSUAf107lPFPMM7q+eKo&#10;ngd267kygzkxrnLENGbQ+cx0WruwACzKIavuSSYXWDXV1YErpoEqGVo7rilTdQbn8W0CMQHbQui2&#10;EFYNZA1eaQoRID+Bq1NYBSyvqd7eqMAV0OW8TrE1xf3S/jfg/t9Mp+z/O/jyGZ/+Z5pUYEl7r6we&#10;qE2urvUWE3hFCQVgqeiS72Q931ti2Hn8f2Y1oJtp3ARNzPRhxNTIqDHyc1KRlhENa/smsHM0QkFe&#10;FtYumo9FU8YQ4EGYNqwn1q2fhyOrl2DBV9Ijy1R7B5rAKxVaEv/upWnDC3VutHSxJMBUYxnoIH27&#10;VVOS6pHlgZs1pEOHTEogbrQ2S4fEvzKl0M8CMBVYXGeBWCa8E5B/lUnv6tCNbtoSla5+sCbAWSnx&#10;aNOyCD4eTgih+krlnLk943kvWzSy0kdTlyZIrkhBZE4o/NN8EZIZihZd2yCheTICkv3h4GMDc2cj&#10;2PuYwi/WBaEpngiL90JgrAOyWxPYNDe4hdoiNJX3JnsjsSABellREThK1/fWzZO4cuEowTtIYHfh&#10;9PG9uHDmMKE7oY5fv3gMl88fofu7GQcPrsD+fctw9DAV9zhd7VPbcWS/AL5Gud0n6ULv3Dof+w8u&#10;xorlg3H2zE48+v4b3Lp4Fr/9/jf8+ed/8M3dm9ixezVmLRyLGbPG4OGzhxg4qh36D2uOlRtHYePG&#10;yXjy6Fts3rObtguXrhxGYX4oOvVIRU5JFCbN6Iz+Vbno0iMH7dsVYc6skViycjZmeEZjFl20Bcw4&#10;O/lDyYoL0p1SKrPuK4AjcFvPH+f1/HDEKBT7LMKxtZGPmuhuEW0iM8F0xnvSnLSUGUHnRosKiyut&#10;4mCa5hJ/hlYDVretXaOrwNrOjCsA60xAVkpc06QaXE2ZN3H/E6BfAKzFybrrdPBL4UGY1LWi3BpY&#10;Wgz7f4L3/2b/d4h1AGu1zzIjpNZkoyme1nlClFhgEqhEHUWh5XuRCeoE4KUs1IY2cERjus9Sa2tA&#10;BW7UpL6qzHL2tIKtkwkSE+PpFS7FugULsGruPKycMwfLZ8/BphUrsW37Nmxt3x2r6Upv47Pkc0R1&#10;pQullmrvIdPsSO8sAViLg+0ggzqkOUnFwVRhmRFFZlbR+kRLTbSMSgqArDklc2D/rCquZGB/gqrM&#10;+rm6Nlo3+TsaFmOOfRAMTL6CtWlj2NuawdaanoV+fZhRfc1tjdDEsjFd58ZwiXKHa6IrrP3N4Rzp&#10;gOQ2cYjKDoeNtz3SyvMRxsLL1JHxdLAVnALMEJPri1ZdcpBaFIjYbA+4h9nCN9aV5kS4fVHUpTX0&#10;0kOCsGjmZBw+sF2N9925ZS22rF+J3dvX4sDB5TiwZwVOHNxOVWY8fPoglXkPzhzfg6MHNnB7M84e&#10;287zmwjtJoK8B3dvnMTXt07h3r2zOHZyNZ4/v4eH39+hK74Xb59Ls9NjPHtwF++eP8CJE/sxY/Ek&#10;jJtVxQLkKo4wDi/qEIrOA7KpsplYsGwYVm1ZjcnzJmIx4972nRNQ2jEJiRlBGDQqD+U9wlFYFIk5&#10;80ajx4DOGNqnByY0dcckZpRVNR1wnXHwN3SDvqU9rBONH2qG44bA652Cc1264tTIIdg3tB+2du6I&#10;lQkZmNbIBaOolqOpdALwYoKstQlrAIsCawD/d1OKBu7n/S9Nap61ha+l9vmzK62psWYazNWpOqYD&#10;VUy3r8XMWtwsEMm2lmrXaWDpIFMgq4qnL/aZ/v+xDXzHT9vVqe4ZWvOVBq/WYUJTOs24zeMyLleU&#10;UAFMhRaApSCT2SWXsiBaQbi6NbaGvkVjGJo3RVJqAkysTGDtbA43upOR0RHYs3Mfzhw7gY0rV2EN&#10;QT564CC2r9uIravXYtf2Hdi3cBnW1JbCUUYkVXed5Odo6yRpU8zKvFgy6ONTRRZdaFlmRZqTtBFX&#10;bnSfZT4xmSxQJi8QeAPxvGYIfqwdRdeZMS+BlcorzWKpwNqEdyoOljHCdfJw0jYFzs5msHOSuc1t&#10;kZAYxdQRxqYGaNikIZqY6BNMc2R1KIJrnAcMnE1Vb6zwjDDkdS5AdHYSwlNi0WvkUAQkBsHUrQkS&#10;siMQleGDwCRzZLTxRnCKC1xCbOBN8AMTXOET44Lk0iwqcFgY+nRsi6WL52KJdNxYPAtrls7HskUz&#10;sHRZJVavnIg1K+Zg7aq5WEuFW710BrauW4hNq+dhI49tXD0X61fOxTqeW7dqBnZtXYADexfhGN3q&#10;43Spz57cgO3rp+HO1VO4eHIP9m9YiJ3rF2IxY9spo/ph+5YVWL9zJfpWdsCSVdMwYkoXtO6ejLZ9&#10;m6HHsHxUTR+CngM7YPK0QWjfNx5te+Sic98WGDmzAgUtIzBydGf07FeOkraFKC/LQ18XP4yha3Ww&#10;ji/O1w7EjdohuEeQH9SIoLsUgHPNW+L8vPE4S9U/Pn4oDgwfgG0De2Bl13LMTMvAoPp2amqXeVSU&#10;T7XRTNcyA2ouNGM6ZtDPgH7ZpvrZJNNKBcs2wvUJYNknHJp6f1Zjnf3PfbHNLEzkuNynM60AENNB&#10;/XlbA1pgFuCqtwmdwCcQ6sD8f7UvQwVdpZUWa1rRZRZgJFzRekTJMicCk65r4w5+h3KvioH528hc&#10;ZOWu7rANcYa5kylatC6Ek48MALBAfFo8du0+gjNHj+DAli1Yv2Qpzp44hRtXr+P6pcs4sncvVi1a&#10;ggPrNmO9pTe/D2P1WfKZ2rtIpx15H2vCa014bSCLfqvmpC8UWOJgTX21yQBl1hGZwfMJ4X1TS1am&#10;iMXv4jLXjsM7Qvuudgze15F1oQiwUuFk/FPmymIc/LNpATpHxiAxOQb+3m5wtLdCTl4z1RxmbWsO&#10;ewcrtGhTCs9IHxi70OMg6I2sm6pF7v1iQ9BnzEgUVJQhv21rpBVn8pom8GccnJwbh5x24QjLtoWd&#10;rwlcw2wQEO9CgF14XSJy27eAXryvD+PHbpg3dyamT5uIGdMmYO7saVg0fzYWzp6JJQtmYfaMCZg2&#10;eSymTxmHubMm8tg0zJ0xHgvmTMaMyaMwY8pozJo2CjOnV2LG1IHcH4hFC6qwZvUUrF07Bds3L8KO&#10;zcuxY9tylqzrqPbbsGPraixfOA3L50/ErHnDUDmhCwaP7YOJM4ehx5AStOyWhK5DM9FveBuUt8hE&#10;9945KO3ph6g0e7TtF4dyQt6pZwsMGNoJXXqXYRaf06NPO+QlB2OCgx9hc6UL7Y7LdYIZ04Tjeg0/&#10;nCkrx/mFE3BmykicnjgMpyYMx9FRQ7BnSG+s694Oi1o1xzDfUJTryWJbMsxQ3GgLutEWqgOCxMFf&#10;AvwJVl6ra0b5bMzkVAepId3BdAfBU80d3NbAlrhYV9n134DKvu64pJ/Oyba6Vzryfz6urqOy6bY1&#10;mLVna+42YVZq/D8grqkp7P+tAkuuFXB13oWmulpFkQaMLGcibqoNYdHS/XKu2gRwrR1YU+C1fL9l&#10;DG9W1XJA16QE+KWEwsTZEP4xrrBwNYCFowFy89JZ8B/Cvg1rsHRkJeYOHYDFkydi6cyZWDR9BpbM&#10;nIOls+dixcLFWOURTgVuSsWVz5MlVywJrhUO8vPEDvF/VgBX10Qf/y8XmgATXpltRGYdkZlIZN7v&#10;lzVD1YT3vxNSsfcEWeB9VyuKIDOl/SQA063+OxVYzRvduDlmuEbC08mGbrQRrGxM4R/oCT8/D1jb&#10;mcNdJmv3dYMTXWWnAGc0tTeCTagF6lvVhYGtMdJKClDSrRN6DB+GoMRQmHs0QWiiD0rLWyI6KRg+&#10;YS7wItA+0bZqNsqITF+mAUgojodemLMjendshwUEeOK4KowdNQzjx4zAlAlUyAnjeGw0JowZpfYn&#10;jx+NmVMnEuZxmDJpNKZO5LnRwzCuSua2GoSJYysxZXwlpk0ajqmTeHx0f4wZ2ReTxw3B7KmjMG/W&#10;OMwn9KtXLsKGjfOxdv18zJ8/GcNHdsOgynaoIvhDxw3AojUL0LZ3OjoOjkX/wQXo0jYH/Ue2xKh5&#10;Q1A5tS9a94lGlyFtMISf0aZnSxRXpKO8bRY6dS9B557FGOMZwDiYsNT2xBWq73XGu6fjs3Fh4XjC&#10;OwJnCfC56aNwbtponGYBdHR0JXYOYEzVsRVm5Wajk6kdhlGFl/FH13pmiQpbqMosrS34M8C6NlDV&#10;eYHXqq6Falv65IpSWfKYuJMyckZqTLmvgBaQBUCqs5hsV5sALq6hmFyvtnlMg1fb/t9MO//5GZJq&#10;qqwBrLnUWsWbgrl6X6thF/sMrexL3KorpFSBxFS1sfL/E1dZVPcI3dSj4qpSfQWafbz/vwCuvlcK&#10;KzWUkAq88itnlEcHwTvWG/Et4uGf4obGVnWQkZeEdq2K4c5M36NtGUZ0aocxPbpg3oSJ2LBqHTau&#10;2Ugh2I5NK9di0pgxmJfXgt+foSo09rEw2s/3PUCTVLd9iO97pCbjYJoGsD0BlgXJtYoscaEFYFkZ&#10;40nNIIIahp9kxcZamsssM1S+pb0XgGkfCLAosNRMy+ikv0t7cIMibHSIgZ25PlqXFSM+ORrmVk2R&#10;kZGEiOhQFeub0mVuYt4EVq42+MqkPsILghFTEgFDBwPY+jkiviQNsQWpSqUNnRogJS8Wm7bsQGpK&#10;Oj3QIWjXtwuSiqIRlu5Hd9oToc18aN7Qi3JzxeAe3TFv9iyq7xRCqAE7dtRIjBk1AhPGjVHHZhHc&#10;qRPHEsyxmEjAR1b2w2i6n+MJ77hRQxXAU8aPILwjMXpYHwzs2Q6d27VQNqhXe1RV9sKMmeOxaN1i&#10;jJ86nDFrGkaOb4MZc0di4cppGDOpNwYOr6DidsT0hTPQdWABOg6KQeWYXIwc2xJjZvXE8h1bsIzK&#10;3a5PDtp0zkNWizTGxLkoapWBuAQf5BWHY+jYdhjp64+phOJInUBcqRGGYyahODV+ME5PJbjTqnCe&#10;7vPFueNxZf4kXJhDqKeOJsSDsWtAN6xqV4qJ8YnoW8cYM/WsVP/oxcwgGsTiBgoA1S4zM7EGr9av&#10;WPUtZqaWTK4z1dWPoOxmBhPbJcbMvJtg7aLtpGLuoO2UfWZwpdjcVpDzszTwNfUWKFUBQNPgrrYv&#10;tnXgimkqrlW2CZT/ZbxHjmumtVFL27V2vXZODZKoLojknWXKGm0GSM1tFniPVQN8SKDmeVFDiUG1&#10;8bhynwaxcqH5mav5GasauCPJ2wJRBT5o1iYWFi6GVGBjOHnZYuiQvujZtRPcnWzpeRUzTFtDaHfg&#10;+NGTOHbwKE4fO4mj+w5i6bx5WDSqCpsaSV93KTTks3WmwSzbkgrER/nbCMBaTbSs4O+kKrJkOl6Z&#10;+0uWp5F1pGTNqJ9raWshv1ErT8hKFoSY8L6XebIUwDI6KUXVTv8mC6DVKcAl1xyEeFhjQM+uSEmK&#10;hpe3rCpoDwsbIxhYG6FmkzqoZ9IQJnamqGfUAA3MGiKtTTJCcgLhmeqJyBbRiCiIhHOwE9zDHBGc&#10;7I3U5knIa1WCTgMHIDAuEC27lyM0JYiQu6ArRaf72KHQS/L3Rs+W+RjdpwJj+rLEoxs6sltrTBjY&#10;BZOG9MD0EX0xo6ofxg/qisnDe2MqVXXCiD4Y0a8Tqvp3weiB3TC5qj9mjB+CsUN7YDTvGd6/M/+R&#10;1oS4NQb3aoOhAzpg2MD2GFHZGRPHD8DUuUPRZVAGOvdLQuWIVujTrxQzl1D9p/fHgGFd0bFPG6pq&#10;CjIL/VHeIxSdBkUgt8IN3Yd0ZGnUHhVds+AT6ABbF2ME8p9JSAnByCn96HanwMahHtJdLDC/iQcu&#10;84s/reeLQ8WlODl7FM7QM7g4exyuLJiEa4umqPTi3Ak4N2MMTkwYioPD+2J3/25Y064lxgaEYjDd&#10;vZnMHPOYARcyIyyjSbPSOu5LZ47/CbB0/pcaWE2BmIF4jVIiQrtXjBlLUtnXmQ5ssT0COq9Rptuu&#10;aV5tOvC1Qew6RVcKz1RM7X8B+2flrq4ZV7XimhpqLrmc+2zqHmVaDK81yzDW5bvI/yKqq+Jdbh/h&#10;tkAhqdhhBTWv4XnN+L/zmLyzBrBWEbiGMfQaQ28kRtjALrAJovKc4BPvDCs3S5QyhPH0sMcous1j&#10;hw5G+7IWaibUOZMmMu5diPlTp2Lx9JlYtXAhj03CzOHDscbYnQCbKa9Ag5iuNP/v/Uzl+5Z3Etf+&#10;iALYFif1tPZgmQBQFFhiYFmaRtZafsdQSxZ+U0uu0m1+VVvWiZZF02XFimh84LEfZVkZKrBALCOT&#10;fqEK/1UrB6+M8jC2TWtUlBQh2McZAf7SvdIRptZN0NS8KU0fJjYm+Kppfdj42cIp3AlWvtZwjLCH&#10;X44P0rtlwzvFHcFpvojOiUREVggi88IQXxCHJIJs5W4GZx8b2HtZwCPcGXE58ehZVQW9zIhgtE0N&#10;xIBcXwwrDsaAPF/0zvTAkKJAVDYPRmWLUAxpHooBBSHonx+Mvjn+6E/575cfhKElkRhGN2BcuzhM&#10;7pqM0W3jMLSMqtkqHn2aR2Box2YY2bsIQzuloXdpNDrmh6FzfgS6l8ZjSGVrdK/MR/dBmejarQil&#10;pSkYPro31u/cinnLFyMjPgLRfvYoKvdH+8ogZLdzpvI2R0F5PIrbEFQ3M3gF2yIoyo3udTlySkNg&#10;ZlkXXj62aFYUheEevrioF4z9pkE4NH4gjk0eirPTq3Bp3kRcWzxd2eV5E3Bp/gRcnDMO52aOxSl6&#10;D0fHDMbegd2xoVNrTAmJwuh6VhivZ0RFN1ETxAvEUqklXSvFlRaFUspL26snNaDSHqpVqOxTGV8z&#10;Be//YnskFXirU7FP9/GYuIb/VQBU36PBT7C5rTMBdyffcTdNG+guCv8Z4s/2Jaxyn6bqOpMQQDwJ&#10;6Yyhg1EHgbjKAuwxHtfAlcoiiTcFYFE8gVhMZsnQChjVnZLHNvC91tFWWXkjK98T1u62aGjQAEF0&#10;Ca2DTBCRFoT+vbojJzUBk4YPxdSqkZg+dgymjhqF4b16YfSggZg0YgTGVw6hVWLmuHFYbx9IYE35&#10;PWkAy/cjn60UmN+hzlNQbcECME1zo52V+n7H2PcF4f2R8MqyqrKOsqzaKO7yCzUiKUyBK81J0ib8&#10;kQB/pDrrBvmryqzazfBX0xZY36oD/KN84eRiCVcPC+ZFO4SG+SAnMxVty8voTofA0I4us7+talZq&#10;bNcIVmGmcE9zQlSLcHgl2iMwxwsZ7TKRWd4MQUnesPe0RF77IrQf1B2+EZ7wZjzsHe6iRvH5hbpA&#10;Ly3UD12yIjCkMBjDS0IwlMAOyPfFQKrf0BZBGFkWqmxEaRgGFYZgYL4/zU/ZoMIAjGoVjqrSQIws&#10;CcCYdtEY2yMNM0aUYt6kjli6cCAWLB6I2XOo3FN7YvqsIViyegGWb1iJpRvWYtaqWWjZIwR9xzRD&#10;t94FiAqwRe++bTF4aH8E2JojLdgLuSxQInONkd3GG4VtY5Fa6IPmbZLgHmhFgE1R2CYSsRluMLeo&#10;h9AIF0TGuMPD2xzN3WQCNU9sjU/DwWlDcWIK1Zfu8pWF03B92SxcWzoL15fO0GAWNV44heo8EWcm&#10;V+HEuKE4MqI/9g/phU1ty7EwNgVTLNwxvoYJphHmxcyE0ja8gZlWVFgUWHVkYGbRANbaRTWIvwCS&#10;tleMmey/tqsznmZynZzXXFFRvU8Fgjqnqbu6thpspeaEVdxzFXPyvIArAGsKqIO1Or6m6Vxu7dpq&#10;47PF3ddqlwVcrVZZXNBj3D5OO8bj/w2wlQJYQD7Ie3UxqPr/eI300JK6AQFYuqOupxew0soXPgHy&#10;+/nDzd0T9ZvUhZmPIZp6NUTHTuUEdTAmjByOWRMnYOyQwRg1YAD6dGiP4X370NsbqeCdUEnAR1Rh&#10;rZ0ALN+hVvssNc9Hq03e7yjtOLfFVC10DQfGv06E103FvS9q0m2uqa2J/IHx74/c/rFmlFo+VewD&#10;Yf2VivvPOjKQPxG/iPoSZJmp42dlSfiHioObY5ljFBo7NIKpXRM406PwC3CFv58bIsODkJuboVYY&#10;bGLRBA3NG8E+1BZhFb5I6h+C4BIf2AXJUqU28Eh0R067fJR0bwlHClh4SjgmLV2IbpWD4Bbkhtbd&#10;WiGtMB55LZIwcHAnAdgHnTPDMTgvEEMJ5HACPKhAg3R4cRDGlARjcuswTGoVhhHFPFco8Pqoa/pm&#10;uaN/rhfGdUnCwvFtsWhyBaYNy8H4vimo6kyYB2Rg0rBCDOsQi4EtQ9CruR86Nw9Dn0EdMHbGeMxe&#10;PgXj5/fny3qjw9AQNMv1QGigNdoyro0P9kC8rzNK+LneMU0Rm023IcsFzYp90bw8Ad4h5kjIdEdU&#10;ujPsPJogMMQR7nQzPJzpVvtbo12UDxY0dMGaglwcnFKJUzNG4SrhvbV8Dm6tmIvrTK+vmKNAvrZI&#10;A/nKgqnqmquLqM7zp+DSzIk4P2UcjjLG39OnB9YXFmGWiy8mSkcRlvoy0EHahNX4UwWsNs2NdCVU&#10;S3yoY9Wg6ozQaBU9mimwdRlegNSd0x3n8z+7pTqgdSagac8UtdPF2Bq8cowwcl/nfn9SWGWaK67m&#10;lFLPEJdX4lt5F6op310qqQ4xFQhOcPskt08pFfsMssCrS7XaXx3AoogawBJmyGikjSz4NtJLWdbI&#10;F5b6TeHo6QpfP0+YWBhC36IRAmJ8kF+QjoFdO6Oye3dU9uiOQd26YUjPHhjWpxcGduuKSirxsN69&#10;MaJHL4wbPATLnEPp+Zjyc7V4XN7vLL/784x1LyhYHVR6gellgnutpitkMbgHhPcV4f1IYH+m2n6k&#10;6ywqLAuf/0gXWhY//40q+w9C+g9R2TrptDT8nW7z73WSVGcOsV+5rfpF042+55wPN29LmLsZqRAv&#10;NjYE/gxRffw84ORqC2t7CzSUzh5BNnBNcIRbnCOsKDYNCLShnTEi6Tm6J3uitFc5EgpTEJ4Rg5Tm&#10;zRBNjyQxLx1J+RnoNXIYhs+YhJT8JMSkhkEvI9wPnZpFYDBd46F5/hhRGESYfZWNJsATSoMJbyim&#10;lIdjbFkwhhYFUK0FcG+MJrgzxpRj0uhWGNElBf0y3dAn2QED0l0xmHAP5zXD8rwwgKD1zfZATx7r&#10;VBqD7v3aokVRHIqz/DBsbDeMYvzarSoRrXoHIsDXEikJfmhRkoIwdwu06RyF0DRzJBa4IYLPLmkf&#10;iWwWMsEJDojh85wCDOHPL8TBwRAebubwsm+CyDBL5HqZY0YDe6wpKsD+SZU4N2887qyah7v0AG6v&#10;nIebAjEBFjW+Tohl//aa+fh63WLcW7cM9zbQ1i/FN6uX4vbiubg0fRJOjhmG/QN7YXVmDqbp26lO&#10;+TLoX6bd0VxOaQuVCeaYMiPp1umRfZ2Cam2kAkq1qjJz62DUzn0GUge4dkzu/WzavRrAotif1Lj6&#10;XlHk/yoQeL8WO38GWH2Gel614le/i1JdpprS2hBeW5yhneb/Ji7ocf4/OmhFgY8wPaQA1mJkUW6t&#10;aUc+Uwew1h96o54tlusHwqJuQ/iHBSOCoZKdsyUs7I0QHB6AVi0KUZydibbNi9ChRTE6lrRA55Zl&#10;6NKqJbq2boXu5eXoXVGBfuUV6NO5E6b6RzLWN2EhI0MG7QmsI67WdMEtKuztmu6E1R33COy3Nb1w&#10;XzUV+TPeDcS7miH4leD+Slh/ouJK7Pu+ZpiKf38ntH+rk0pwUxW0/6qTiX/XzVH2L9o/6mTxfDrB&#10;lUENaQQ6DX/UysIHy+aI83WES4A9nD3M4eBkAicnS0SEBSElMRZuHo5oatUUFq5mqka6dv26qKNf&#10;F/VN66mB/sHNQpHQOhmFHUth425DL9MDBhZN4cDtdn27IqskF4k5MRg+bSJcg71h6mEGvZQQD3RM&#10;C8XQ3ABUFVFxi8MwkhAPp6s8inHw2JJAwhuBqXRVxxPm4YR3WJE/pgzIwugR+ehSFoAOqXbolWSH&#10;/mnOqKQPPzTPm/d7YRjVuV+GJ7oluaAiwQ5dK2IwavIgjJk0DAMGd8OEWVRhwlPSOhXlXSMxYm42&#10;2vdNhrejCTIzIpGQ4ElgAxGSYoy8igAExTihtCICXQe2RO8xfZFRGgVbxyYwb9IA9lYGcHY0RJCX&#10;CUI9jZBgq48J9W2wsqCALvRI3Fo1l2AuxtcEWBT41koCvGw2biyfjdur51fDuwjfbVyJB1vX48H2&#10;dfhh2xrc37Ia329YgW9XLcTthbNxaep4nBw1DNsr2mKmhRdm6xkzHpYZKrSZKwRgUQNlPCZjUqU/&#10;rga0zrRZJpXC0TS11s5JIaBAVlAJuBqACkoBlCaKqoNaA/hL+3zus+kA1pq1JBV1/uTec1+n8Krr&#10;YbXqCqhazCgr/UkTjHRHFKWTWPhL91mLkcUEYBU+VH/Gly60aprSs8PKJgFwatAQvl5uKOvSETHJ&#10;sXB1s0KgrxPi/NyRHOCLRF8vZIWHIDsiFJmhwWhGK4yPQXFiPFrEx6MsNRVlzZqhZ2Q05tc2Vap/&#10;lkqrg1egFZV9SmBfMsZ9rTpohBLUcPxCWH8TUGvFKYBFfd9Tid8SYIl//1VbW5FQBiuI/atuLv74&#10;Kg9/1SvCn/WL8a/6zfGPeoX4B4/9nUD/TsD/VjsTfxkUo09EOALjA5CQFstYWDpxGCE8OAB9unaH&#10;t5cTzOyka2VT1G1SD4Y2RmhKwWnA8M/Jxwm+0X6IyYtDSY+OiG2WBAdXa3jy+/AP8UW7Pp2QXZwA&#10;3xB9JOeEMB72g4WHFfRSQ7xQGuOLQZl+GJrjg1HNQwhyMEbkB2BkAWNcKu44QjyR6juOAI+kmy0q&#10;3Ks4AG0YfIuqDsx0xTAq7OAMFwxMd+KzqMDZXuiR5o128W500QPRpW0y+o3KQc+haUgkmFNmT8C8&#10;ZfNR0aYFKtq1QGGprNTvj/5T41DeKRYeDiZISvFCTrkPXILqI6fCBalF3mjeOhSTFozD6r3bkJET&#10;j4Z1a8OgYQPYWBvA1ckIQW6mCOR2FIEe1MAKCxJScGHZdNzftBx31xBCqu+dVfMVwFeXzGQ6D1+v&#10;WYQ7axbg2w3L8WDLWjzeuR7P9m3Gc9qTXYR522rc37wC361dhjtU46uzpuL8hNE40KsnFrgFYZ4a&#10;2qZNOSPTvMp0r7oufEe4/X9Y9bmjBEOryZV2VO3cYW4rBVOKqCnsJ+VViikm++KiaqqtU+B9tb4E&#10;WWfV6i4wcX83t6XboXZOU10pSKQjhpg0tWjusiwQRpeUdobKpgEsLirdZ96vKbCYrueT5kJrtc9a&#10;10atDVhTYKmFFoC3EuBVxkGItjZBAN3JHGbU1h3bIMDVCiH2Jggy10ewqT58mcGDDRoizKQJQkz0&#10;4dOwPvwaN0CYET0so6ZIaKiPvnXNsaa+C07UdYcsQv59LR/cryULokvNshd+oD2tGUB4QwmoVFIR&#10;Xsa5vzDe/ZWu8i+0nyTWJbhveI2CnOlvteMIbhqNqlsnlwqcgz/rFhDgFvhP/TL8p3Eb/GnUHn+Y&#10;tMe/DSvwz4YtqMh5QOMijHMPhQHzbou2ZWjeIgshIa4I8PFERHAgHB0sYO9qCSNrQ9WcZOlsAVMC&#10;7uhFD9LDGu5+jvAMdkVF/64o6dQWdi7WLAhkqqgg5JVkICXLE+Fx5vDwtaAq28HamQBnhHqjLDEI&#10;/bOCMIhqOTSX7nMm1TPHFyMJcVUBVbg4GGNa0LXO9kR/usNdM9zQIcsLndI80DbeCR3ibTEg2xtT&#10;u+Vi2fg+WE/AVs0agSlD2qJvpxS06xiD3n3z0b1HPIpbeqBD11QMp+vcf2A5ivKjUNQ8GW07CMTp&#10;SC91RL/JsYiPcYa3hxGyy3xh5foVSyZTlkxehDtajUaasXQumtOl8HRjbEG3xNrGAE6ONEt9+NNt&#10;CWJc1eErY8wIjsSdjYvx3Yaln9RXABaX+Qrj3lsrqb5U12/WLcH3G1dQfdcogB/vWouHO9bgxb6t&#10;eHNoN14f2oPX+3fhweY1hHg2bs6eiouTx+DY4P5Y4R+FJar5RjdtqwaujIDRmXTlO8bjEqepttPq&#10;Y1IzqqCpvk62pdZUlggRFdd1T/zsZuvA1ED5EnJp7lHHCIp2zWdIFVRKcQkZtw/QDvLZoprSjivv&#10;IZU80k4qruhZmoB7mvs6gM/wfST+FXXWgBdPQlNbLV7XCgrpqaV1odSZ1g6sAWyLNUYBSLM1R5yN&#10;IUJN6iM7LgTJwe4INmmEcAsjRPC3C7MwQCThzTUwRPcmlhjUyAb9GliiQyMzVDI9UMsZ92v44Jme&#10;P54Q0md0i18wfUW1fVMrRHXIeFkrmBB749saHnhYI4Cuc7BSY82Cea3c44/HtaQLpT+fIe51ACEO&#10;xi+1o5US/1mrGf5DQ61MoHY2/qpNmOvk4w+q8V/6rfAf047406IL/m3cHiDc+7xzYWVvhvDIQCQl&#10;hCMlPgTeno6wtTWDI4F08bSFp68L3H1dYWprBE+6yQFhXmoqWllf2CPQHl7hLkiS6XiCvRCbGoOY&#10;hChaEOJTnRAabQlDM300Nm4MGxdb6OXygzKDPdE12QeD0t0JsbsCeGi2L4bnUJWzvDEkJxAdU73R&#10;q3UKRvQrRfdWSWiZ5oVmYbZoUxSDyaN7YPn8CVg8aShm9C9HZXEUOsTYEm5HtMjnP5LtglZlMchJ&#10;8EBJfhBat0tGi1aJSIh1Q356IPJS/NEs2R9x0d6IiKLStrBBadcg+PiYIL6ZK6xc6iM2xwpF3ZxQ&#10;0i4MrdolYTwVvOeAXoiJDYG9vSECglzUzJWyOFRxeQ6aF6ehk4UD5oZG486GRcpNVnEvXeYby+fg&#10;GtVXYl9R4Fs8d5fu87cbCDFjX4H94bZVeLZ3Cz6eOIyfThzEj8f2c1tsH57sWIc7C2bg7qJZuDJt&#10;HE4OG4gNwUlYRYhllkeZjlVbDcH+M5jc1gDW9hW8tJMCDE3aJmVbAJJO98cJizxDYjsNFM0NVzAq&#10;QDUwPwOsqZ6MDtKG1FW7xzqAeUxzwzV3WeDVPAD5nM+Firb/ueO/mIziEcDluqN8vlJg7muhgXgL&#10;WuEhn68p75fwyoR3OoCtGK/aY4NhILKoQLF0IcNNGyHGsgmSqUyRZk0QbSbHmiLf2ARzGjjgcm1v&#10;PCZobwnjR0L5trbWVvuBivqSivmS6vmayvqWJl0gxQTetzwn1/1cOwqv64QxBvbAdbrYN2u44Q6B&#10;vkM3++sarrhZU7ecK01NOyuLwjkzlnbGDcbPd6joMvXsTd4vvbZkJkt5xjd8xuMaMmNHHBU4H2jS&#10;GtDvgGee7ZHk4Qwzo4ZwtjeFn4c93D3t4OxuDVdve6qnI3wIraz0b+diAydPe7j42MPN3xmuAU4I&#10;i/eHq58NXWQWaJF+8AvwhLOzI9zcHRAa4wqfIDuY2RrjK3on5o6WVOAwP2SH+qA3A+ghOXSdyxJQ&#10;WRqPfgXh6JsXinHtM9ErN5zwZqBr12KEBlNtB3dC1bDO6NGxEP17l6NcJnkPsEOuZ1NUhJpiKAGf&#10;PaoPFi+cgvEzRmHgyF5q8rp+gzqifZcCtOmUhcIWUUhPckV6pD3CXYzgY90IwYxhA+hSBAWYIaWI&#10;QKbzpRNsEJbsQKjdUNzdnW60C8oqEtGyQ3Pkl+UjNiEMVlZNYEe3xIWZwtPZFmH8f3JK0zAwORUL&#10;faJwaek0XFtO2JbOwKVF3FbNSDO1iitxqQnw13SvvyHEos4SKz/ZuRZvj2zH75dO4pezR/Hh8B58&#10;PL5XQfzh+AE8274B3xDge0vm4ubMCbgwbgS2RaSoMa+yAoMGsLYqnsAry3uI6cAVE8A1xZPpXjST&#10;VeUllWMyDYxcJxAf5XUKZO5rlWKf4VUpodF6PglAArEc01RRAU54Jf4VmKQmWlvRQOvXrKvckqF/&#10;uuF/Wu8r7XnSmUMboqeDnKbeR/M4VG0znyvgqs9X0H6esVOeJy60GgxCgLc1DUGWgzGibfUR72CA&#10;JFtDxFsaII6qm2ZljHaGpjhZ2wuv9EJUM88zqqIo49Ma0uzjS1c3kHBG4G+1YvHPWslMk/H3Wonc&#10;JkxyrGYc49t4/FwrRl33U81Y/FYnDq9qh6oYea/q/WbOwkbaxGUIp0zPo01dJLNdruP+atoq2go9&#10;IyyrYYjFNZpikV5TdVzqII7y/jP8367wN7pLoN8qt7sYMCrH1cACZBM6Kysj2NKjsLYyhC3ztalN&#10;U8bADPUY73oRTE8/D7rNLvAP80F4bBi8gzwQEhsAzyB7RCaHEuZwODo7QE9PDzY2xmqAvxmfZURr&#10;YNQYxnYmjIEp0815c9+sKAzMDkb/gmj0KUvGsN5lqBrUHj3a5qI0NQzljDdlHujExECMGj8ErVtn&#10;IjsrEmFuZohzMESunzWGdirC0hmjsXjKMEwb0gm92jVDbn4wigujkJkehJBQR4SEO6IgLwLp/jZI&#10;p4LH0SWIjbJBXKgt4v2tEOdhiih3U4QHWfMfM0VcpjP8oll6hRogs1wm+rJARZcctGhfiLJuLZGe&#10;nwZj40awMifE5k1hxfjJ0d4c0VTjlt7+mG7qhX3De+D8wsm4SNW9sHAqrjC9sniGqsD6mrGvuNYS&#10;H3+3cRnd6GX4YctKPKL7/PrQNvxy/jD+duEE4d2HHwmwZgfw/she3F8+F/cWz8IPK+bjzpwpuDJp&#10;FHZFZzCTSi2uwKdNaXpcrXSgASzHjtcSoEVpZcUAgVZmTJTV87SZE8/VkHWLZCpUTcU191tiZA1i&#10;GTD/uZ1ZABa3WQNN9cPmOTHVLq2u0folS0WSNvRR16Wyep/ndRP2aee1aYJ0faO1wQza9LQyTY6E&#10;CDJFkXgasiyMjAeWCjz5bFVAMNWepYt9tf7VMj/1YarcufqhmGrkgBGm1uhlaY5WpkYYSDd5dSM3&#10;HKnvgx9qhyj43taKxgcC+QvtN+5LvCo1xS8I8NMa/nhFBRSV/VvtRPxZO4WubhL+Isj/qpVAkOPx&#10;D9rfVEWVBvKv3P+tTjy+qe2DjTVNGfYYqAEW4tqv15OJEM3VmOUN3JbCRtqtJZVx4NKLbBUhX0bA&#10;ZWog+W4lpLjM//8Kv4dL/L1k+Z53LCxg2BwPglvTmzBHg8b10LTRV8yfBjA2aQxDS4HYhMrrSEV2&#10;RmBEAONiO5jbWcDJ1xn23jZw9rVEcLQPYtPjqcJBcPN0QlxaNOKzkxCdFY+kwjTE5yUhPjcOes1C&#10;fFEYE4b2zPDjuhVh7eJJWL9iOsZSLctyo+DnZQpvApUYT1eYIPcd0BmxEf5wYInZuXMrlDWLQZqf&#10;PSZV9cWsMQPQLzcWHSMcaDbo1jIGrdukIDrWA+EM5iPdbZES6oJs7udGeKJTm2I0J4BZmUHIzQsg&#10;7IyNEpwIshn8qcZ+geYIibODvQfBdG2E0GQruh9GSEjxxMCqgeg5chDyy4tgZWkCe5lMzNuBMbEd&#10;gumeBPi4IMbIDOOY8Ve1KsTpuRNxYfFMnJvP2HXRDNp0pcLiOt9du4hu8zI82LaGrvNqPNy8Ao+3&#10;r8FTbj/ftAzvdq7DhwNb8eHYHsK7XwH8gSC/2L4aXy+YigerFuHBioUK4quTx2JPbAZdRXO6nbKW&#10;kLYI2AlC/GlblJk//Ck9qq2eE84qI8hUp7PqGMGutpO0E0rRpYJLVkoQ1RNXurrbJmERBZRmLE35&#10;tLmfJVWTrEsq52gCosxoqZu0TjKoDHDYyGtk0W1ZNUFLZQkUmRdby7hrJXMTQhlSKffIVLO7VSHy&#10;eeJ3WQFCzX/F5+nGJm8nsPIuJ+ieflcrkK6udJaQiqMIVRMszTjv6OI++SqCgMYBNZNoVFIqqAD7&#10;O+0fhFeA/JP2l1jNBAXlT7z/NQF+SZBFkX+S2mPCC6rxX7WT8Qeh/qcCOQH/5vG/Ed4PNaMJmFRk&#10;xfFz43Grtr8q3KSDi7TdS1u+NoeXHJPt6u9UUpoc28J9GZW2ljBLhxjVyUUKNP4+8rvIipQX9Tzw&#10;oUkStkblwD3QHebmxjBsVB+GjRvAgHG9CZVZ4HV0E5fajXGxC/zCQ2FN19uKrrYjIQ6O80dkShTi&#10;UmLRrCgTHQb2QHlvWbGxCNltC5BTkYP0Fil0oYO9keLvgelVg7CV4E7s2RJ9cqJRFuqEgmh3JDKg&#10;DgiwRpRMwkVAgkM84MZg3NK0CZytTJAVG4SRQ/thYLtitKHCdox2Rkf66v1KYtGyNAGBgbZICHcl&#10;5E4Ip0K2zUvFzBkTMWbsaLRuXogUH29EOVohxsUc4c5NEBVihdwWMUhJC0JShj/cAozg4GkAK+em&#10;8Asyh7+3KeytGjNWDsHs5SvRqntnuLvSXTFrCntTY1jXbwh7A334+bsg38cHY5iJ5mak4gLdZwH4&#10;7LwpOLdwOoGehAvzJ+M2XeZv1i/Gg+1r8WzfFjzZvUHBeH/+FDxcMh2Pl83EI8bKL9ctIcRb8P7w&#10;DrrWu/H22G6q8m48J8TfL5+HJ2uW4odlmhJfnjAKO33iVNfKU4y1Tuk54whV+YCeFc2W5oCDBPUw&#10;Y7BjddxworE3Thn646RhAE4aBOA494/Wd8Phuq44UMsF+/WYuXivdJGUdJ8yG+24qB9Nm3Bd5qCS&#10;uZwJMT9vF20HTebkkulnVtMdXEkTt3C5MmMsExexev/zcRNlS3l+MU2W91yoZ6hsEU2Or9Izo2qZ&#10;YQttN99Hq4F3xOla7rhZO4Aqyji0TgJeqAHwSfgXofp7Tbq1hEj1dqoRhnc1QvFG4kilpGFU3Wj8&#10;neD9qzavJ3B/J7x/rxmj3GLZ/xfd1D+4/Qe3/00wf+f2BxYGb2pIhVQQ3vAZAr4A+x8+4686yfg3&#10;U7F/1U7g8xIIejSeEuKHvPYlt1/WjqYi++Eyv2eph5CQRUID3cwi2mwjMseXAP55NQr5rqVA1IZe&#10;ahV0Ssm5L7/Bcf4+401c6BLTa81IRFh0GONgZxgaN0UDKnITxrACcGAkFZj538OfLnVIMJpaGsM3&#10;zBvphc2QT+HJKM5Es5IcNG/fEi06tkJ2qzwk5EpPRE84+NC9zosMRGFsKPqXZaM3oemZ4o+uiX7o&#10;3SoFlX1KURDriaRoL7i6WtOnN4ElfXoba1PYsFSx437nLm3RMj8F6dJn088BpQGO6JYdjsLsMAQF&#10;2yMjygsZPnZIdLPC+JFDsXrtanRr2wpeZsZwY6kUZGKEMHNThND1zY8PQ9WEkWjbtQzR8e7w8rKE&#10;o5MRrOybwNqmMXwdmyLaxxbGhk1Qt05NdOzWE9OWLIGvjzvMGjaGjYERnKwt4c4vxtnDFhluzgrg&#10;IY4eODl7PM7qwGV6dPponJwxRsXAD6m2rw5tx7vje/Dy4FY8WrMEX08ejltjB+Lu9FH4bs5E/DBv&#10;Mp4T9Ne71uE1QX97aBfeH9vFmJj3MF6+v3w+HlKJv1syGzdmjcfFMUOxzyqQoFoTXrrGkTm42b4X&#10;vh44FHeGVuHOiHH4ZvxkfDd7Nu9dgIerF+PxqqV4tGwhHiyci/uzZ+G7qdPwzdiJuFVZhWtd+uF8&#10;YQWORedgn0MUdjTxwjZmKBmgIJOdy5Q7G2jrpIcY1X8tYV9LtVhX3xHrDd2w0dYXm7wisDU0Cdtj&#10;0rArMQd70gqxr1lz7EsvxP6MIuxLK8De5Fzsjs/B7jixbIYEWdgZ1Qzbw9OxJSQNm0JpYSlqf09k&#10;MxyMzMRF61j8oBeMjwT1d9UBQppg6NIS2j9pCqA6AmYyU4lZxb0lgHQ3PxImcYkf1vDG/ZrueMwY&#10;VyqhxAX+j9QCyz0E918E/x+EU+JcDWDNxE3+jc/RKrWklpkFB8EUd1k+949q+5MFw7/pYssx6css&#10;E7erJUVrBOK5VIIRZBm0IN0rLzOMOSvhCz0fqa1XKzwSbm0xNy1sEJM1pmQd6Z08t5Ngy+8h3sse&#10;Fqw7v3JFqo0N82pjONlZITwyBGm56YhJiUUwxcfRxU71QGtqog8D48YwtzaCl58XvIN94Bfpj5zS&#10;AqTk0TslvKUEt3nbEqTmZ8DFzxNNyMxXjRvB2J4xcL60MUUHoyI+gPD6oWdyADqmBmLggHJ0bp+D&#10;CB9LeLpLrxJzNYG1q7MNHKxN4GJnToXNRYyfH9wIVLwPSxObJiiiUrcqikdouDMS4rwQH+aMVLrL&#10;U6dPwKyFM5DFuDkh1htpjKUzGVNLGhXojKJsKvPiuRg+djjCqeThAbZwtTWCsVFdmFo0gre3PaID&#10;nAixGRo0rM8SrBEcHGwwZc5suuhhMOM/5GBjBm9fR9gxnpCZEOLMLDClrhtK9RpgdvNcnCKEp+ZM&#10;phs9BQcnDcehicPx3ableHVkF348dQA/nj6AN4x7H29ejm/oYt+YOBRXGRZcn1SJb+dNwA8Lp+EF&#10;XerXdKlf79vMa7fj/dGd+HBoKx7TDf9m3lQ8XDkf39JNvz5lOC706YPD/im4N2w0XtMFf3loJ54f&#10;pB3djWdSWJzYS9uHV1TyN3zOa9qrIztU09XzvVuYbsZTKvwTuvLPdq3Hs70b6CGso4u/EvcXz8M3&#10;E8bi1uBKXOrIGL+iK86364bzHbrgfNdeuDRgIC4PH4wbE1hYzJyAb+ZPw/dLZ+MB3+8hw4ZH/D+e&#10;8H9/ynDh+ZZVNH4GP+clC6hXuzfiNT2RN3s20jbhzW4xbu/l8X0b8e4gPRF+T+/3b8EHeiTvd27E&#10;y+hW+Jse3VjVuZ9uK02g+YNqKO7sv8SlFYgI+b9FGQn4vwnnHwT579Uu8UvGkALxt3S5H9b0xNua&#10;oUo1/yR04hb/W57Ba0WRBeZ/ENx/KotXlVYf6Ua/JsCvCPNbPu8ndZ3mQiuTz+ez5F0kLhaX/gGh&#10;/7qmD+6yAJHJ3GUQwxt6D7foSajxwrVkkTxRZkeGRNqSql8u+ibLzu6p5UAPRIN5G6/dxTCpY30L&#10;2Jobws3aAqa1a8Oyfn34+3ggNiMBsalxSCecYXGhcPdzZQxsC+8gT0QlRqjUPdANCVkx8In0go2P&#10;I7wjAhHN+9KbZ8HZxw31Cb1bsBt8ItylHdgHmWH+6JwTh0GlKejNuFeai2SEUFqcO+Ij7ZGUwJgy&#10;yB5ujGHdHSyQFMIYtHtLdClKQnGcLyoKYlFeHI2OFUloW56CoBBH+PhbwT/QGsHBDhgwpA/GTRyJ&#10;lORAtehZZkY0kuNDERHsgYgQNyTFB2ESXc9xM6cgrzAJQX6MdZ1M4OVgirBwH5S2a4l23dqhz4Du&#10;8OM/4OXrASN6AvUa1UJsfAyKWuTBy9MesXEhiE+KQGR0KONhF2RZ22NGA3cU6dVDGyMLQjsSx2dP&#10;wanZk7B33GAcnDAUDwnEj2cO4uczh/Hh5F6VQR9vXY77G5bgm8UzcGlEH1wa1hN3ZozC9/Mn0Z2e&#10;qSB+RdV9uXu9psYHNuMtM/79JbNwd+ZE3F82Bw/Wr8C7U4fxy5Wz+PXaWXzg8388fYR2FO9OHsLb&#10;kwfw/vQhfDh1CO8I8QeauOVvGWe/ObpLVaC9pjfwau8muunrCfEaBfFLQvRi73q82LOOgNOYPt9B&#10;8HaswfNtq/B0C+P3jVTydYvxaP0SPGaqbC1tzSI8kZT2jPC+ILgvtxHY7evwZscG/k/8fxSom/B2&#10;/2a8Y6Ej268J8VsWJm/lOO0dC5d3+7fiPf9vsR9P78UvR1j42KfiD70YBdyfVLv/EJq/JCbltuwL&#10;PAKxuMh/EOA/pQui9HriNQKYwCmK/IgqeI8qeJdwfE+IxD2WeFgU+T/V6q5VUsXQxRZI4/A7Vfpv&#10;jGslvn1PBX5LOF9RyV/TZDD+rwp8uuE0eQcpZKTDhozzfcSC4m4NH1xhSCPT6zznPR947pZMPVvL&#10;leFAkBq5JJWNMjm8rJUsy67KouaHxQRqpofohh9hAbSa4Y9XPSpk3bqwbdQItg0Z1jF1NjdHUGgw&#10;XJzJBkNKB1cbBEX5q1rowEgKoZ8zLK0M4OppxtDRCnZ+1rDzd4JbiDd8ogIQQ6gjUkMRQo6is0IQ&#10;lREIvazwIOTHRaJNTir6lmehS24Q+nXORceOBchKdsOAnqno37MZIgOd4O9ig6zoQPRuV4CeFRno&#10;3T4dPTploKw0HLl5fihvFUfVdUNstIeqdc6kkvfv1wk9u3RAIONmD1srOFlZw8bMHMZNmjI1gZ2J&#10;AZW8OcYTrP7D+iMuyReejIddbAzRsrwEo6dPwtBxo9BzUF/0GtwbxeXFyC8rULV3+k3rIzw8AG3b&#10;lCE7OxllrYoJcDwCgwPgToDbWXtgxFc2KNBrhBxCvLhNK5xZOBMnCNmuUQOwZ0RvgroAr/evZWy7&#10;lcpCaHatxQuC8ERA2LoSdwjtka6tcKGyB25PHali40cr5uAp3ekXVMIXWwkBAXq7ey1e8R6pmX5z&#10;ZB9+u34Rv109h98un8GvF0/ht/Mn8euFkywsjuI9wf7p3HHaCXw8e4wQH+Sx/QT7AN4e38eUMNM1&#10;f0ulfiNgEOZXAjNjcC3djJcsaF7u2aAU8wWV89XW1QRyJZ5uWIrnG5bh2fqlal/suVLZlQR1DV7T&#10;Xsr1BP7VLkIrwIo3QROv4i2hle9BlPUDP/v9YXoZ3P6R2z+yYPlIk1T2Px7dgZ+O7VDpL1f5f82a&#10;zXg2VFVGaaqpqecfBPQPAZiQ/qM6FhVl1IGsU2OphPq3qsCiktYKpDp6EmIn3KYr+z3hksEHAupf&#10;dWQyuSw+O4P3paln6QD+u4I4VkEravyyFuNsprKvzbShwf4b3ehfZJgg03cSFxPa2/y881TZSzVc&#10;1OoMP9aJwzUCfIHv8OwL91paCmSZFrXweS1nBfVpwivx/7VavphX35WKWw82DRvBpl4DAkyI9fVh&#10;SZCtjQ1hzfDTQvo4u1jC0t4MZrYmMGF+t6aXa8XUxc0AXkE28IzwQF7LEuS3LkF0s1hC7IPUFhlI&#10;bp6K2OxYRGeGQi+X/nh6qD+KkhPRMj0a2RK3hrqjfVkiRlc2R2XfPGRG+8PP0gopvu7o1TYHLQuj&#10;kdssAPm5svyor0pLVbuuD9WUAXiyHxJj3JGfl4DO3coRHuyJEHER6NvL+EgvHxfG1FR0F3v4eLlg&#10;0MhB6D6gB3Ko6GERzvDztUV+83RMnDsXvQf3QUJqFAaMGIz23TuiolMFighxRk46nJys6JLHo6go&#10;G30H9EZScjIaMRauWase6tWtj4qmjuhaywjFek2Qq1cfoyLjcXH5PMa/47CragDWdCnDyWFdGOcO&#10;xtMVM6gsdBsPbsYLUbStK/Bi+yqq3UZcnT4Wu1sWEuLuuD15BO4vmIIfqMSPV83H09WL8Hzjcrzd&#10;sRZPNy7Be6r4325fxt+vnMdvl87gF0L7y9kT+IWwCrA/njlGaAXekwrij2eP8thhqvFBfKAivyfM&#10;7+jOv6c7/1ZAFlUmLG9FlQnTSwImyiwu+Wuq4Gsq5as9VGSC+YJQqnffIcq6Cm9YGImnIOde8v1e&#10;KSO4PPZ6H9WUoIq9EaU9oG2/Y1gg4CpIq+0DXfuPfI+f6PZ/FOO2OndsF34+vhM/C8RMf7t2Ai+S&#10;2+HveqFKdf8grOKu/ovbWsWUpr6igH+nEorrLDCLS/1nnXSaACnLdwrgUXSJQ/BUTfXqiluMMW8R&#10;5G9ruKuY+XdC9yfh/Y/q5pjFZ6ao2FqUWiq3RIk/MK59VysSbxjjSmeP12o7Ch/k2Twno46UEWRZ&#10;QuUFVfsu3enT/CwZ1STbsrjZpdouBNsRL2pTrQn2LarsZarzRYGb4MqC4bLq/xVZPIDvtq6xD6Lo&#10;+kYFu8KxcWNlzqbGVGBTODBtWq8+LE0NYWHZlMAawMbBBI6etrBkamymDx8/E/gGWSO3TUsUVFQg&#10;tTAbLr6yCJoF7FwdERwTipiMJLgH0YXOpn+dEeKL3JgwdC3KQLf8BAxolYVOhbFokRLIuNYSUa7u&#10;aJGYgFzGyYMGlqCiLA6tSmJRVhyFwvwwNM+PRGFWGDISAhAd4opAHyvEhDihMCMKOSlhaJYagbBA&#10;b7ha28DR3AoWTUxg0MAADWrUQ3hQINp3bY00xsaxcR5wsTVFdIQfKsdUotfAHghmDO3la4UWrZqj&#10;vGMblJS3QHZJngK4kX5juLo7oVvvzigrL0XduvXQqJE+DI3MULtmfaTUNUHvWpZoVcOIKlwfw4Oj&#10;cHnVQhyeMhp7qMCrO5VhY5sC7O9UjJO92+D7WaPpCkvmprLtFBBWM86li0yQpP/z3jbNcYlKfIux&#10;8bdzJ+IBIX64Yi6erluCJ2vosjK2/MDM/cuFE1Tdk/hNKe8p/Er1/bnafr14mudPV+9TgUWJqcI/&#10;EmSBWQfxh9P7qcx0rU/uxrtjO/HmsGafAK6G+CVdWqXGDAVeCKw76Uozbn4uKqviWcbrBFxSOfea&#10;br+4x294v9hbqvtbFgzvlNLSGIPrABZQdSbw/syY/UuTWviPx3fxHO3ETv5fh/BxHQuP+mH4q4ZU&#10;Igm8/9MklpWOF1pHCzEBT679o04q1TVTudXi7v6dkEnf5VdU428JzU0CfLWmLa7WsGfc6qo6d/xG&#10;WP+q3YwgZ7MAaMYCIpnwayDL1DgyGP8t1VMAfklABUJZ91dqn98oV1sbvK9iX9oLQi5T7MigjSM1&#10;rZTr/LpONM4yzr1Id17ue0xVF1dbzskCaddpN2v50OX2U5ViB41CEepmg4hAV/jZWsLVyBiOZqaw&#10;N6PaNjVAk3qNod+gEczNm8DMrCHTxgTTCq5+LrByMIenrznMrBsjIScDw6dPQ2J2Jqyp1PoGTfDV&#10;V1/B0toSdi6OsPOwhV5+VBCKYoJRnMQYNi8FvQoSMG9AOTZN7oOR7fMR7+mEjMggdG2dh7WbJ2Fk&#10;VQUy4j2RQZXNppucER+IZMayZWlh6FXaDL3LcpHKGLksNRIVmVFoX8C4uCQdqYx5I+naRoYxTo0K&#10;Q3JsBAK83FBQmIa8FqlIz4qAL/+JIB9n9BrQBa0JS1ysB0LCHeAfZEe32BOt2pYit3mmqmKPS4vT&#10;APazR3CCp1o31Zil2ld1GsDM2AI25tbwamSMgXUd0a6GAZoT4HHhcbi6ejEOMh7fUzUQ2/g569sV&#10;Y2v75tjTtRSHu5Ti9vhBjHGX4jXVWBT4FZXq3am9eH/pGG4vmYuD7Vvi8ieIJ+B7xsnSkePbBVPx&#10;7aLJdFVXEAIqFgH86exh/Hz2SDWgx5QCC7i/XDilUuVCE2Bxqz9IfCypuNMn9/P+A/hIgD/yswVg&#10;UV9xpV8fpkoSsrdMX9OlFoBfsMCRuPgl31nicgUwC58XosACL00AF5f7TXVTmAKWyvmh2n6kgn44&#10;zm2qrU55dUqrAK6GVkDWYGZ6QuCV68XF1lzp364exrNW3fCzXgDj3pRP4EoNsLjRsi1ts+Luypjb&#10;VwRLKp2kfVjad//gPZoapxNk3i/urtQSU40fEdi7UrFUw1nrQEGgvybYL2tGEHa5jyDXzcYfddOp&#10;yEnVhYSmxALnc37GcwWpbjuSUEcqaJ8Tbol9RYXFpPuktO1KO6+s3vC0TjiVmYUHP/9p7XA8rh2i&#10;pqK9U8tLrfB/l4WMrHD4qEYwDpuFIdrfBWaNGsGkTn1aXTSsVQvWJqYwNzRBndoNUL9uQ5gZUYVN&#10;m8La2lCthWxHj1SGGTp5W8DWhdfaGiA4Noh52xdNDPVRr0F91KcbbmlpDnte7+RrB70WlOOShAjk&#10;hAUg3t0RreKDsHRoB6wY1BqrqzpjQq9SdChKxrB+5diweSIWjO+GvmVpyKArnBzihyBHe+RFBqBf&#10;SRraNmMszUA7m8Bns1BoW5iEombRyIwPQTNaalwEPJ2d4EJ33NfKFoHODigpTUdmXhTio30R5O6A&#10;Hn07onlxHt0NY8a3zgiPcSXELvCkqmfmJCAzNwmxhDcqKQouno7wDXeDs58N7Nz4BTjawMzcAjX0&#10;6kK/UVM4G5uit74T2usZoFxPH5PC4nF97VIcnDAS+8YMwZHxldg/oDO2dizGvp7lONirLY72KseN&#10;sQPxZNUcxpGL8WzjMqoUM/3Zffj5xjl8v34FY+K2uDykG24R9nsLpjFOnoKLo/vh2vj+eLh8Op5v&#10;WkIFX0PQqGzM6B9O00Vm3Ku5zgKxuNMauFpMLKqrKe97qr3YB8bCH6hw7wjIW4Lx5ghdXT7vDbff&#10;ETJ59mu6+6/2U311ADN9zf0XhPU54RVoZf81Y2YBV9xjgf8DXd8f+ewPLBgUwARXAczn6tRXIFex&#10;rw7gL1xnueYj7/uZ9/10dDs+8l2kJv5HFiofT/JeKv8Tkxj8UUPabwVautLVplPenwiWzO4o8D1k&#10;bPsDXc9nTKVdVxT0LwIpse6fdVMJsQysp1tcM1o1Ff3AWPRWDTfGqnY4V8NKDdi/S+CkVvnvVO+/&#10;ZMkT3ivxtbjwMsOkxLk6aJ/xuicsFDQLo4UqVX3EQuJhrWDGw9yuHUrFda/ug25DhfXED3VCILOS&#10;CNDSW0zsu1oBNH9aEL6rHYxnNcJwwDwcXpamaFSrDky+qg+rJox/TU3g5uoEC6qwfkN9GDQSJRaI&#10;DeBgZwmjpvqoT3VtZNgAjt6mdJmpsu5mMLUzQGOjRlTfxjC2MISVoyVcvOzh7mcNFz8r6JXE0QWO&#10;Ziwb5I3h3dpiQFkmxpRnYk1VH1zauR6rJo/EoJZ5WDC8B+ZWtsWexZVYPbkXJg7uiJa5iYyXvdGF&#10;Ktuf91TkJyIzLgTRvl4I5svGB3sjwNkaCf7uvI7AB/rA3sgcBrUaItjZGfERvigoTkJaeij83WzR&#10;uWMp2lQUINjLDol0x0NC3RgTuyI8ygORsT5Iz4xFHhU7JjECIbGhcPVxZfxgDt8Ad7h7OaOpiTHM&#10;bazRuLEBTPlFBbg7oyPj4F56FuipZ4wJfhG4sX45Dk0ahYPjh+LSgkm4NI3b/TpiH+E93L8TDvQo&#10;x2nu35xYiR+WTKdrvAAvNy+nu7mRankAv944g0db1+JY9wrcmDQM366ch6tTR+FcZU+c7NsBZwZ2&#10;xvXxA3F/2XSCtFbVbH84c4R2tFp5NRX+yFj4JwL9ked+PHOIkDP2pfJK5dU7Kp3EvG8JlIKWJhC/&#10;p6uqM9l/dXCLgvPVfiqvwHtgkzKBWsB9K3HufoYA1bGuNHm9J7g/niSMtM+qS1AJsw5OHbw606Cu&#10;jnsFcrme4Aqw7/kO76Q2Wgo52rv9m/Dh3D780KkX3uv5U4UT6QZLLKqZtNGKvSfEqkdUzSgCRBAI&#10;pcyUcY+KJtO7yrQ2/6Q7/Ke41TJxXHWnDIlv3xL6x0qNPXGppnRH1WYKkQooWetXVF36SMu9/1G1&#10;3clU/ATlMgu8jwjtA37mD4T1e4Indp/7kt4jkN/WDlDbslbScca+++m2y5DJb3hcOn3IBAeXCfdd&#10;Xnu/NsGtTh/WCcNrqv3WxgGwrN8QTWrXgSXdXlcXBzg628PCyhyGBk3haGODBrXrQb9eIxg10Ie5&#10;gREsKDZf1a6LpoTV3tMYHkE2sHIxgpGlAWrX+0qtYGHjZI56jRvBxdsN/uG+8A5ygF5BbAhyowKR&#10;EuCJYe1KMKpNFqZ3KcOOOTOwb+l8rBg7CIuGdcHCIR0xvmM+5lCRJ3ctwKxRPbB4wWhMGd8XPdsV&#10;obRZPEozExDp4wZLfQbifMlAVztEeduhLCVEudPN+KE+1taIoTuckhiE4EAXFBLgUMbNSTEhKClK&#10;Q2KMN9JSAxDAeMCQcUJomBsSU2W6nUQFcIvSLERE+yEwzBdObvZwYAEREOgBb6kYo0vu5OoAZ1oQ&#10;3XgPD1d41GyCIfVcMK6mPSY6BuDqqkU4NmMCjk4cjptLZuJr6R9Nd/jIoG44PrQnjlCR93dpibND&#10;e+D2jJGMc6fj6ap5eLZ2kappfn96F36+egqPt6zF/ZUL8c3SObjGQuB8VX+c4L3HB3bBjWlVeLx+&#10;oVLJn84dw88S916UCq1TmjE2/lVScaepxL+IMqvKrAN0oSX2pVGFBWTpXKLsBNWY9l5SiYn5bFUr&#10;TWBEicUkXpdKOAH4FYF+Q7BEdVVbNQuGj6c1l/wj4+qfCPB7gqgUWICUtvD/AbC42Z/gl2NU7/f8&#10;3HeHtxLWrfjAGFoAfsMYXOwt3+WdFBp8D/Fc7htF4J960arCSNxWMXFZX9HEpZU+zOLqSg3xY4GH&#10;8N0WF5kmMeZjgvyBoP+D1/yHivwfAvmnakJKUFPfPOP57wm+XC/T6ByjGotJJZTUKL8gqALuX7zn&#10;L5kSh8+ROa4E4Pu891uCJ4t636WJ+3vni/Q24b3N8+eVCturnljiTt+nCt+q5a0mD5Bpae8w9v2u&#10;diAeUI0f1YnAK8bbK5p6w4qK6WRlBid7K7hTSNzcGeIZG1JceNzBicprhkZ168OwYWMYMJ8bNm6C&#10;+gTYyLA+3ANM4RNqCzuCbGxmgFo8bkBX28DUAPWp1OZ8ZiBDX48AJ60nVkF0ENKpwCM6lGHPkinY&#10;OnM8pnZrh4H5CeidEY7emZEYWpKMxSM7obJjAQZ3KsTAbs3Rs0sBxk/siRGjOqA0Px7dqd6DOhSi&#10;MD0GaQmhaFWYir4d89CvUz7aE9TWebFoV5aC7MxwJPN8WmIoMrLobjDgD+I/mRTjh+TkAAQFOMOq&#10;qSH0a9Yn5G5IIsBxycGIiWfcnRWFxORQBAR5wM3DHj4yY0GAB1NXpcKevm5wcGPMTMU3bmrEL4Ul&#10;lr4x4vSaYLC9Fy4snoUz86dj3/C+uDxzFO4snoKvF0/HhfFDcHp0f5yfUIkj/TpgX6cSnBvWEzen&#10;Dce9RVPwcOksPF0+By+3rVBNRz+sXIT7KxbgGz7vukwSTxf6xOCuODt2AI/NxBPGoR8J769XLjAu&#10;vIDfr5xTFVi/XjqN35RJ85JUaFVDfeEkfj4n8fIhqvJB1alEQBZ3WtqJxRV/S+UVF1rglVj4JeF5&#10;KbXQBPWtuNgERxRYudQCMGEWeCUe//nsAfzCAuIX2aZXoLMfTxBuBbEoqwbw24MauG8ETjGpOONn&#10;vD6oKbxyy2lvuC3gvmLcLSY13S+lVxvTN4e34JuKLniq56smhXtD5XxNUF/XJLw01dmC+6KyMpJI&#10;KptkWZNvagiQ7moOK5keR6Z9lc4WP/J+6RyiQK7uoSV9qWVI4Q9UY1HeSzWdqyufLHGopoUaBikV&#10;TaLw0mT0h+pkkqSmhhUllv7ZEr/equnD63xwjep/jXCqlM+7znOXuH2kplN1f28ZD+2Ix3Uj1WTw&#10;l2q48jPdVbz8PRX4gSykx8JhspM//AKt1bSyDnR57azNYW1pBnMzE9g7OsDK1haW5pYwNzKGSVMD&#10;NKSb/VWdrxgX14GHtxnCE+3pYdojKMYR5la8xtgY+oaNUU+/AfRNDWFkawY36bDkaio9sQKRzxg2&#10;I9ALVV064dXd6zi5bj5OrpyKWzvn4djysZjZvw2mDmyHhZMGoH/nQrRvkYzRQ7tgXFUv9OtB1R7d&#10;HtPn9UPVyI4Yxmt7dGyBflTxMf3aYtrQzhjWvRSlBLBn+yxkNAuDaZOmsGtqgkDGvNm50Qj2Jnh2&#10;FkiI8UFYkAsc6Qq7WVjC2sAEXq62SE4JRki0F6LivJGbHYmoGH/GxI7w8XWBLwF2IbAuHvyyqPhi&#10;jmJOtmjSsAnqEeCv6jJ+YEyc7e+Dw1PH4fKy+djapzMOD+5G8Pri1uyxuD2bx6cMxeVpI3BtZhUO&#10;92mLfR1KcKayO65NHoq7c8fhu4VT8cPyufh+2Wx8t2wOvp47GbdnjcNVnj86sCMO0fW+SJi/XTkf&#10;787sw+9fX8Tfbl0mwOcVwL+oZiXGv2ePEKij+FncatpP0qFDxbx76eJ+qbrcVvDuxWuC+0KgpfK9&#10;YfqKqQKY9oLK94pwvSRUAq/OXtO1fneEsSnV9ucz+zV4qcA/n2I8T3g/iqIT3veE/y1VVWCVjixS&#10;C/9qb7XtW09Ime6R3mcElbG2bL+Sdm+pGPuieer51pV4tnkFnkonkZ1r8HjtAty2isCPehFqiRJR&#10;3Td0fyXufVGTsSfBlJkfpf+zgPULwXrBc7JGkYAnI7RETSW9RlBk0e2PdLslrv1PHenrnIRfa8bw&#10;eWGMo0XBCSFV8UxNGe4oI7FklJaNmv3kEo8/kJ5WBFlbrDtR9YUWN1pW57/CguKCFBy1PGjuOE+7&#10;xLj3KhX2TC03NWhDxnrLAuYXarri3VdxBDYQV/meYrfUAuHBuFUnFB0YHgbF2CI43BZustoildik&#10;kT6sTE0REOKPuOwENcjB2cWJ+dSRymyCunXqoU6tWvDyM0NMijNC42yRmucNvzBHGOpToZX6NkBj&#10;Y33GxI1hZmtEV9oaernh/loFloc7Urx9MbpjOfrlJGDlUGbIOQOwf+5gLOD2jGE9MH3UQEyu6ovF&#10;M0bThR6CMX07Y8bwrpg7ogumDm+HIX2LMWZ4G5QVxqBnq1zMH9kbMwj+gNbp6Nk6Gfk5wbA1N4IN&#10;4Q3zdUebttlITw2Dl50ZkuP9ER/rCxtDY4S6udD9tqcLYgpXRxMkpwYhPj0EwVGuLADCER0XAF9/&#10;uiWe9qrHlT9daDdPRzi6aLMdCMyeLBQszMxh1NSMsYY+wn29EeXljvVDB+LG6sXYObA7djKOPdq/&#10;I86N6IVbM0bhOu3K1BG4NX8CbjM+PtizAnvbFuE0lfV8VR9CPgHfUYnvzJmIb+ZN4T1jcHniEJwb&#10;1Rd7O5bgIF3oW4tm4PvVCxjLbscv10/i9+uitAT1/GGCyzi3OrZ9R5f1Dd3S14eoqHRzX3P7Fe3l&#10;QS19Lc1GvOY1FfEl918IsAT3NdVXFxfrIH5BpVUQ0wTc54TrGQFStdCETNU2C7CiuLrYV6kuP5cq&#10;+pb3i0nl10sFpjRHraat+tScJu3KLwmo2POtKwjqcjwnqFLr/mzjcjzduBSPNyzBE2XcXrcIT3es&#10;wO2uXXFPzwvvCZrEwBL7yhDBDxL/clviUtXlkVD9IWpMkF8R9PuEWNRXVlCQmUJkIgGZZEBgkQqv&#10;91TQf1LZpYvl3+hSf+BzpED4jiDJfQKZjPqSSiiBTkYTSf/lMwT5a7rGT+nqviTM0kHjPpXzNt3m&#10;y1TVswRXrjlFmM/wORepyBeowkep7jL6ai9Nhm1ere2Nv9XPwku6zbekSam2DwsBfxyuT2/W1RH+&#10;kTaIjrKBl5cFrC1MoF+7PuPer9C0fgN4BrghKC0QXuEedJOdVP9mexdHNG7SEO7exvAPNkFojDUK&#10;Wvkx33ugXr16BNgIDQmwoXKlWRg4mcLYygB6OaGBiHJ2QmlcBBYz7tu7aDwWDOuFAc3TGes2x8oR&#10;HTClZzG65iVhRPf2mDduGEb36IgOmSloQeVeOLgDlgzthJFtslHVuwh9uqVjZGUZFs0YiNVTh2EO&#10;z43pW4S2ZTHw97SAp7Ul0hOC0at3C+QXxKra5jA/ZxQ0j4W9tQXMvmqKOLrH/ixdAvxtERtLtzmH&#10;cXKUJ4Ii3BES7oXY+GDGuF5wdLaEj78rQsK84EcX2sralAA7w0vm4w31JMSusLG04uc6IT0lEkHe&#10;3pjaqR3urF2KY9KU1KcjjvTvjJODuxPQvrhJl/omC6cbBPUbmalj2SwqcSfsKM3BOcbH91dQdeeM&#10;p1s9CrdnjsP1aSNxuqo3Tgzpip3ti3Fm3BBcmzse1ycNwb3Zo+lOrlTQfDy7Hz9S+aTm9x2BlOag&#10;5/u24Pn+LXhCeyyjoJg+o6v6nHHlMwXlVqoqr2Ocq+3TlZX4U5qUBN5qF/pLJX7J+FNU+Mm2lao/&#10;98PNyxir0+Xfs54utrT5ElSauL8vRUWpps930eWVpqZd6/B0CxVUVJRhgvSTfrJpKZ4QzCcbCeX6&#10;xXgifajXLMAjKuujtQvxkNsPuS2pHH+weq6yH1bPY4jBdM08fLuc4YljNF7rhajVDd7QxHUW5RVQ&#10;pQlH2mffMJWmJFkVUBRSOl08YFysucYCo/Q9lsnjtdlAzvHYt4RcrpOBC6LiMkhBuk/+QNdX2nIl&#10;Rj3FAuAI41UZRSTjmWWSgd2E8FgNF1ymun4tbcyqNjmE8WyAcpnPspA4yXuPEdoTTE9TiU8RbOn7&#10;LADLyCtZVPxqbV/8u0EmXtWJwpXa/rwmABMbuKFBzZoUHkPER9sg2M8Kpk0Z39b6Cl/Vqoum9RrC&#10;2tQYniGu8In1hAchtvagx+jhBGcv5tUwC/gGGSMo3Bzte0TSEmBhSXgbNURTsyYwNGtK9TWErZuZ&#10;Gpqol+Tjjh65Sdg1czjWje2JytIM9CrMQPv0WCyo7IlzGxZh8Yge6FucgQHlLVCRkYSWCVFonRKN&#10;Thlx6FeUgraZjHfT/NGxeTzGjemBZcunYNK4LpjcryVG9cjD2HHliItxQ7CbFcqbJ6FySBsUFSXA&#10;hbFBKCHLy4tCTKQPDKiUfh4OdI3NERLqgLh4T6SnhcPJ1YYwOtK99lTDGcMjveEd4AJrRwtERPjx&#10;Wk9C7Ikwwu3qZc8vQzMvFgzR0T6I5vXB/h5wcbRGl6xU3Fg2D9cYux4b0ReH+3UipB1xYlAXKmkf&#10;3JxehRtU1juLpuP79Uvx7epFOFM1kOo8GvcWUHWnVeE6Vfoa4b0wbhBOD++BA91bYX/PNnS/q3Cc&#10;zznUqRSn6IJ/ywLh0fJZSpFebGd8KOAQuBcHtuHJ3k14snsjHu/ZiEc7NzDdRFjlHCEmtC9oMjJK&#10;lPe5ACy1zdxWse8n5eU1vO453V6xpwTxyY5VeEjofli9kJ7AfNxfR9A2LibIS6mcy/B8O9WS6YP1&#10;i/CQ9oBQSvpQrhMjmA8EzrU8x/T7lXPw3fKZ+H7FLGXfSbpyFguzmdymLZuB+3J+6TR8u3gyvl0y&#10;Bd8snYxvlkzCPaZfr5iMkxXluKkn7bV0dQnMQ8Ii7uz3VFJZVPvrmr4ElTDV8GK8G8R4OI4gS9wc&#10;qVxjgfEq1VC6LsrIIBm3KzOJyAwhMmHCLT7jCQuBdwT4Ryq7VJJJpdhdPlcUW7o6yiAEGQ64gyaj&#10;hmQWUdkWKE/TRb5Mpb1K8K8Q6vMEVo4d47Oln/MBSWtppkYgUcm38rNlzPQ5Kv63dWP5HG/srOeD&#10;9IaMS/VqwrhhfQR5mMPZygiNatdjKFcPDerWg6u1FUNDQxg0aQyvMBe4hbvA1scW+sZNYEHo3Xx4&#10;j4cxgiOs0L57FLr1T4BvoA3DwHows5EulwawljZiXuvkYwe9QWXZWDy4PRYObIO1k/ph14JRWD6q&#10;N+YO7IrtjA1P88c9v30D9q1agJXMkF1L6PYGeKFnUQbGdC7BoI5ZGDYyB+3KQzBj7GCsoYs5Znxf&#10;TJ49BP26pqOybwFGjO+Cnr1K0b51NgYOaIUWjKEd+I8YN9Cn2+yDZlmBiI5wQWioE9zoQoRGOCI5&#10;2Qe5WWEIIoSuMm+Qsy0CvZzg6cnYItQD7j4OLIlMERbmg6TkMLrRLogkrH6h7rB0sIa5jTndbBdE&#10;xHjBmTGxvaMtklgolaTF4dC4SlxfOBknRvYhgL1xsE8H7OnaCod6VeAMQ4Wrk4fhxsyxqjLq/ppF&#10;+J6Z/Bpj3etU3mtTq3Bl0lBcHD8QZ+l6H+vTDjsqinBuYiVO8Fl7O5VgHwHez/Q03fMrQ/vg2pih&#10;uMf4+f56qhRd0Ue71lN1qbT7txNOsW0EdTuhpEvLVJRXgH1O9/Z5NcDP6R7r7AlBfUZgle0luHR9&#10;H9HNfUR3V1T3IdXy3tIZ+HreBNxdQFs4EV8vmIg7DA0kvbtwEo9Pwp1ZEvuPxzcLCByPfbOIKe3O&#10;vPGq4u6ebM8fh5tzWaAtlLBiPG7N4z3zxuE2j9+ePxY354ymjcKtuaNxfeZIfm+02VX8vkbiGkXh&#10;yozhODNlEA56hOI7PV/V5HKTmf0G3U5Z3vMqXVXdUp9SAywVStKEI/GyptgReErYvyOk13nfOSri&#10;EUIlA/BlogJZgE3mARMQLxDWb/j8R1RU6dssbbnfssCQXlLn+RnHCfIB2k5eK3N5y9A/WS5WVHkH&#10;lXV/TRccp9KeIrwK4FrOBNhJjTjapwoARzXiaIe63wHr+YzVvH89r9vM66v0nWH+VX3Upatcp0Yt&#10;glsXtZjWZ3z7lVitOvBzsoN5UwPUJuQOtsZw9bOAU6AtDC2awtrZjPsyMskR4VH2SM50Qdd+CQiP&#10;dlKVXLb0OK2djGHp0gSuvnYIoOjpHVs7C+vG9cH6yX1xYNkEHF85Bde2LcIPJ3fgwvYVGNGmBYa0&#10;L8Dk0S3Qs3sEcjPckBLkhrLESCpvDEYMLMbEoSUYXpGGyT1KMYlKNKayHfoOb4kelc3QfWg8+lTm&#10;oFlSMAYNbovWbVLh5mLHEqoRYqiYzUvCkZHlhbBIe0Jog+ysYDQvikJOdiAigr3g4e6gapndHKSX&#10;lguhdKL7TFc61As2ThYIoLscEeGFxMQg/tNecJdRHm728GNs7y1d0+xtVNuwd5CXmgHQx9MB89qX&#10;4OxoAjiyP04wXLg0oZJK3BE72hRiT7tinBrUFVfGVxJkZkbGu2LXCPTlScNxdUoV4R2EMyN74eRA&#10;utcVBTg5ZhAuUJWPD+lOl7wTDvZtj30sEATiY73a0f3uQ9d7nHIp79O1fbBjHRV4G13j7UqNXzB9&#10;qcBlup+qSxP3+jnjUrFn+zfjKd3jJ3tkOOF6groWD6WSiOA+piv8A+H9VmbepIKqAofuq8B6dXIl&#10;LvNdz4/th5NVPXFseDccH9Fduf1nGLef5v9wdnRf9f9IgSTxvFTYXWUIcHniYHXs0gTez/TCpMHK&#10;ztMuTpF0IAutAZ/ScxMG4Oy4fjg9hs8VG9efIUU/Grcn9cf+9qU4WscFN2swpiRMoopnCeN52kXu&#10;i10j1KK0V5neozpL5wqpuRZFfUYgv6PLLKALxDLbiYzN3SWKSohkmiCZSUNgFtf3Ep9xUzUF+eM2&#10;Y1OpZZb7ThLSwzy/hzBuJ7SbWRBsoppu4vYmPkvA3C0FBNNDAnAtV2478ZgTwZd7HLCNSryF6Uba&#10;WqrxGrroM+q7wKluI+jVqIMGdRqgISGupVcbjes1gmGjpviK+2YG+gh0c4CFgYFSZfOG+rC3aAI7&#10;QungYQFHL0t4BjshhN5qYoo3QiJsUdY2GCWtwmFmQnAdzNV6YNH0dk3Mm8DFxQZ6uxeMxZKq7lg5&#10;sTdm9SrBqsqO2DaxH+Z3b4EVVJQ+5ZHo3sMC/Yc6oW13e7Tt5obWDK7zYrwxoHUeNs4diY1Th2B6&#10;jwJUVWShR34yyvPjUNwyEh37x6JlVx906k8gc4JQUhqLsBAnhAZ7oKQwEW07pqBd1zSUtolHXkEM&#10;4qmWLYqjkZnlh/zsGFgYGiA42BfehNjRzAQBjGVFaUMJcCThd3C3Jdzu8KZCR9BN9g1yVbMcOLnb&#10;Izo5nCrNEpFK7ObrChduO3k5wM6ZbnxiGHb06oAjQ3oqkC8wdr1O9/fcyL7Y3a45drTKw7HeHQju&#10;BNxaNA0XJwzFlSkjCfAwrdJK4t5+HbC9nPDynmtUNVHzUyOZgUcNxGG60QdYkIminxjQEddYGHxH&#10;V/oBY9OnBPPVIcbBB3cSVEK8m4DSnu+VeajpFhNWNR+1KKts041+zHMPdm9iqkEs4ArAYj9sX4Xv&#10;Ga/ekzmvF8+gQk7C9TljcWPuOBY6Y3Bx4lCcHtsfR0Z0w5FhXXFgSEccpB0Y3BGHhnTBYdqRwTSm&#10;x4d1x/HhNIZMR4d1U3aMdmRoV97LfZ47OqwLUxrTI0M740hlZ7V9mNuaaccPV3ZS544wPTSkA/ZV&#10;tsdWnxCc05MZIL2qAXahudNcaTLKx1W1u4pbLCaqeZPQSnz6Q81g1VNK2m5v0N29zFhVZjuRsbni&#10;Gm+jWy2LzcmqkTL7pUwPtFN1wnCk++zCWFZMnutMlXXBQeUOO7IAcFBQblEA2/J+Al1tW3l+G+/Z&#10;Xm2yL+AK7Otp6/TssUrPAZMbOcK7sT70qLj1azVEvVr10PgrpoTUoGFT1WGjaYOG8HO2g6uVOayM&#10;GMMa0x0mwNbGBnCwN2P+tIF7gD1C4rwRJLFxoCM9TytExzujqGUIjAi/qZk+3P0t0KwwGWnNMxgi&#10;OkFvNUvbUZ0LMLSiGcZ3yMLyAWVY1qcEm1hy7ls1GksWJmLsFCf0HexM0KwInQcmjCrB3lVTcGHH&#10;UuxeNBorRnXHXP5YE3q1RUVWLOKCnJGS4I423cJR1tkX3SujUVpOMNMDkJsZju49C9G6XRKSm/ki&#10;KtKTsYIToumWty5NRxaVt7gwHo6WLG1cGMfSHEwt4GxqztLLHlFU29gobxUz27MEkgnB7JytYWpr&#10;AjtXlm720qfUmq64AxxcbdX8uy7eTnQ/6FY7GMPJg/G0hy2qClOxly7uKarwNcKp4t75k3B16khC&#10;XIzDPdvh7hICwbj33Kj+uECVvjZ9FM4M74nTQxhelOXiOJX1zuKpVKZKKtoAnGBMfXxoLxwktHt6&#10;leNQ33Y4TYW/s3C6innfntivBi3IGGCpZX4mUG6jGu+SdluCTQWWCeUf7tqIBzz2kOcf7eE+Y+UH&#10;uzap46LAD+kqP6Dqfr91Bb7btAzfymQCUum2aCou0YU9N3kILkwZjksslM6OH4zjVX0IcHccIEw7&#10;+1dge5/W2EHb3qsltvcsY1qG3X3KsadvBdM22MVtsZ2S9qX1a42dtN19W2NPn1a8phXP03hsD4/t&#10;7s1jvVvyWqZynezzuTvpke3qwWerzyjFeoZQOxsRVD2XalgFYG1YnpgMmj/FfYFyG0HcSttBdZS4&#10;8wTPX6olU7tKO7GPVmNM2E9QicXNlYopmcpGIN7IdC0h1sxSpQL0DiqlqKvYrupUbAdBF+XdpNTY&#10;nvfb0STGteW9dlgrsBLotbQ1hHyNnjVV1w5zGzmgj509vO0Yv9obwMRYH03r6VN9qcB1xerDsL4+&#10;DKnMpgwX7Rj7OliawNzcEB4e9qolJSDQDV4BjghJ9EFUWhj8ojwQmuAHR09rWNgawMXNAmGxbqrX&#10;VXCkKwG2QlhCIPpMGoQe4/tBbw7dqE65kRhH9R3Wqhn6ZkZhIRVkydhemDAyAcMHu6Nze0sMHhCO&#10;BVPaYduiKhxaNgm7Zldi9djumN2/HCM75GF6ZU8M69IKrTKiUMgXiQ52RW6+HzoNDsXAickobB6M&#10;1i1T0aVrIVqWpaJZejisTEzgbMmY1sUVeWmxqjKrdcsUBHq4wM7YGPGRdI0jPeBFKO0NTJAY7ons&#10;ND+0bJnEeNcDvgF0W6jOfqG+cPNzY2xgB31zI3gHUpVpMu+uh7/MpesNG8YPZg4msHIyh7ENlT3Q&#10;GvM6NKfC9MI5usA3ZowiwJNxl3Hv9emjcYPx4U3Gh9fpOp8fT9WdMAQX6V4e6d8e26i8+3tWKHiv&#10;TqdLTVU+M7o/DvF729W7HJu7NMf2biWqV9eF8UOpkmvx44Vj+PXyGTWo4fXhXQraRzs1eB/TnnD7&#10;0Y61+GEbwZQlXWRpl50blD1QQG/CA17zgIqrVFfBuxTfrV2Ib1bNw52Vc3Bj+QxcXjAOF6ePwEm6&#10;xoepnPsGtceu/m2xlcCu716K1Z2KsKJtrrKVbXOwun0u1vD3W9epUNnajvlYK/tM16njBVjHAn59&#10;50Ks5/amLkW0QmzolE8rwEae2yTHee8G3iO2UdIOvL9dDta3y8U6fo5sr+mch1URYTigZ0OX2U25&#10;tGdEGWs40e3VZro4SMjENZYJ8WQ2yPWET9ZjllSUVeLXfQRWKpbExZVUlFSmtdlOwLYQMIFvnZ7A&#10;Z0PQrBmnWmG1nhW3BWwbPk8mphNABVTN1lfbOoFWIGW6WmJcPnMV1X2VAtcOK5jO1ndALzsHJPtZ&#10;IyTJGWaOBmp8r6WZAb6qWVv1rDIQ17lhY1gYN4WjrTlMmurDwdEcQWHu8AtyocDYwM7eBBZ0hT3C&#10;HeAZ54iIjGDVt98nxJUxrj1sXExh725Bt9oOoTEu8A6wQkp+BIrb5yC1eTIK2reA3tgupVhU1YsK&#10;2g2j6D4OKs5EZUk2xjBzzx/dEYsndcDOFSNxeutcnN80HzvnjcD6mUOwceForJw/BssWTML82WMx&#10;bepwjKzsgtYF8chNDkJ8hDciQhxQ0T0YfUbLYPtwtG/dDJ1bF2FAZ8bCOc3gaWOLMA8PFGUm0HVO&#10;QGFBLIqz4+HrZI1IwplKNz0zyReJEYxdbWXqWU+kJXmhrGUMcgrDEBvvg+AwP/iG+CIwwk8psi9B&#10;jogKpNvsgoCwAILsoWB29LCDLc9b2FvC3NEYoSn+CCPc01sWUjG7MKalK0z1/XruJNyZN0VVWl2W&#10;SquZ43CbynaBnsqBge2xoWUWtrQvxtWZo3CZQF+inSW8R/n97ezZClu6tsDKsgxs4/d6bFhv3Fg4&#10;FS+O7cUvV8/hp0un8ProHjzbI5VSEuduo6JSYbevoRu8FPfWL1GTy6vpbQnyfQF653raxmoVJsBK&#10;eVfymqX4Zu183Fk1B7dXzsaVJdNwadEknKUCnxw/AAfp7u4a2BYbqZSru5dgedfmWEZbTLgWdcjF&#10;IoK1iGAtqsjGovJMZYv5+yxuxZS2iIX5ErUvaSaWtcnCsvIsLC1vpmw5bUV5BlPNVnB/ZUUmlrfO&#10;wEo+axXDqeVt5DjPt0rHCjnO/WVladhg5IrjepqbLLNbSLvrSSryUQGTCigAi+puUZDJ7JiieAIg&#10;TYEoUFsTOBtsUMDaMJal+6tgFPA1SAVWqWRaVW0rqM7LmH42KyylLVPHJa02Oc5jS6ptOa9dWsse&#10;YxrboitFIifYEfaWBNPbFIHJjvCPckGDr+rC3KgJrEwNof9VfTSsU58udB1Y2TVFbKrMuOHCEM9Z&#10;rdDg4m7FfTcER3kikIobmMI8Gu8Ar3g7eIY7woN53yPQic+3gpO/LVwIcHS6L4LDGRLSjQ4M8UB8&#10;WhBSC5KhN64iFyNL0jG9axmOrZiBQ0sn4uDicTi1diaOrpyGA0vG49CSidgyYzDWzhiI9QuGY9n0&#10;gZg9ugemM9aZObQ7pgzoil5tS9GlQ0sMpJvWqk0qsrKCkBjrjZLWwShr54P8PBf0YOaZOXEsyrPT&#10;UBAbjgTf/6+tv3xv61rbfmG36WoaNJNkyZYlS7LAsszMzBxTwBTHYWZmZmyYGRpu0iRtU0ybMq11&#10;rxueZ+9j72N/e9+/4HzPa0yrzVr7/XAdY7Ike/7GeV5jjjmGC0XJTvTxJqqoTEJncynSHbHIS45H&#10;upPJvFmPumIvKoqcKMxxIs5igDsxDqUlqchkTZacYofFbsY4JviuRDvhjUV2dgLSMhPgTnEgLSeV&#10;8DrUy9J6cyQioiMY4azZJC82w+6wwmkwYEZeFq7xuz+e3Uf1XYNvd6/Dqx1r8DVtqGqs4m+8T3t5&#10;eTIVpL0Gn21fgc83LqFtZs67Zj4+4v4PqLw3qHBX+lpwpK4Y9xdMw/O1S/D6wGb8141TyjL/X1Te&#10;//tDGWXjLmS6lv/zwU01gZpAK7MmSvx28Zgap+vvVG2BV9noe9eYA1+m8lKZb5zBb5eO4/vTB/D1&#10;sZ34dP96PNu5Ai+ouk+3LMF95q83Fk3B1YWTcZ6W9vT0Dhyf0oQDDaXYU5CNXRnp2Jmegl2ZqVzP&#10;wr6KAhyoL8HB1goc6STMtLlHCOthAneEcbirAocI3cH2MhxoL8XBjnIc4vKRjjIclvUJpTjEOMJt&#10;h1nKtsNqf7k65ijXj3L7UW6T5cNyXnYmYZN5mOIUvJ/Jo563bMN5qoRFAf2YynqDgIr9FWDPi3UV&#10;gFXoqKoyVrNE5HCpxWkVkTg1vCzlybdlXeAkjMPg/hnD4Eop4PrgPSlToY4wYP1II5qDIuAyBiAl&#10;JRyJBCv03fdgphB4i2OQUmqGxRqB4JHvwUCAjZEhzHuZ/44bzfsyWvXGiuV9F2OIpApHMq91I4vi&#10;JP0aPNk2ZNRyvSkRBR2psKUaES6TFLiZLydFIy45Gs5MM7x5cSisTkR2joNqPg4mUxjKGnPgt66z&#10;FO/TZj0nrC8v7sVX14/g6xtH8BFt8oMDq3Bt23ycXT+E87sW4v1tc7BhqBHLO0uwpC0PS1vzMb8h&#10;F31FaSiwWmEYFUQgvehoK0ZzWy6hzUF7RybDibrKWMyb2onVC+ahKj2J8Drh1kWii9BW16RiSlcl&#10;GiuyUFeShlR7DJXZgtRYAzLt0WgsT0ERf7TMKxPDffICQ3lxGtxuM/QmAyJoUeTtpaQMs2rNs3lM&#10;VNwoBoEn5O6UeESZdfAPZw0ZFw5nuozJS1tu0iEmWg+vOQaNTguuDE3CH8d34MuNi/HFukX4bM08&#10;PF88FQ+Zz14hBKeYNz9bOw8vaZmlxVniQ+6/P78Xt+dMpHVux4GyfJyZUIfHy2fi8aIhPKWN/pwO&#10;5/udy/EPquV/i1WWuZduUVmvn1XA/nTqAG3wIfxBMP9x7TT+we0+eP+TOfA/uSzb/rh6Cj9fOIxv&#10;aZU/O7wZT3euxN11s3FtST+uL52KKwt7cYk56JmBZpxorcLBglzsMDuw2V+PjW8HY6NfADYw1vv5&#10;sxzPMgDr/AKx/p0gbBwThi3hRmw3W7E7xYu9+ZnYX5GPw/z/HGYFf6SrmlBX4xBV+RDBPkRVPShg&#10;MwTsfW0lONDGsqUIe5sLVbmPpSzvbSrEHjqzvY352FeXj510WSeMTjySca+HFfizt+wKZOnK+NXb&#10;DpXjfjnCoVT5A9pYeW4rKiszQSpFFoDfimAIvAIng9sE1jdDg1nPZT1LTYlP8xraMq3xv8VZfsZ5&#10;vxiCa8LG8UY0jA9FfBBzViPtbGgAouX93cCx0I8bD33IWCQXxsCdH4WoGH9EcHtkGOGKDkZSsgEZ&#10;WRbEO6MQEjgaJkMoTOZwmF200cxl07IccBDQ+PRopFQx7611IIvhSjMhMHwsdLGhcFJxbanR8Obb&#10;kUiAU4vikZFnQX1lKjwWI2KZCvp9f30/vrqwEy+Or8ejA8vxYM8SfLBjPm4R1pssL26chcs7F+DI&#10;2gGsH6jBpsFG2us6rOgoxLy6bEwqSEZ1ohNJUdGw+Ieh3ONGXXYyshNNqCjzEOJU1FbSTrtNsAZH&#10;wh6sQ4bFhpiAIDRV5qK7oxSttM6NFXmY2t+CMl5PP24MipI8KGFum+22oijHhTIqcW5eAuKpnDZn&#10;LK1zPFLSnEhIsKKkOJn2gttT9LC4DcwfYlUjgMVl5HoUE38LLDwnKDIIsUkxcPAPGKpj3qIPQSzz&#10;6wQLbRHz5O8ObiVoq/ER1fMjuopniwbxIXPe2zO7cLg8G9eZVtyd24MH8/rxZMl0ln24O2cybtE6&#10;Xx1sx/6yPByrq8CDxYO4O78Hd2dNwk3a7dtT2/Fs8QC+2rIIPxzehF/OENgLx/CbND6dOohfTh/E&#10;3y+fxD9vnFePmFSuy7z4n5L/MheW2SJ+vXAEr0/uxcuDm/Bs92rc27gA11YM4dz8yTg5swMnBttw&#10;pLkCe5O82B5gwLa3w7DNLxg7/IIYIdjlF4Fdb4Vj51th2MFyuypDsd0vVB23lVBvJdCbWW70G4dN&#10;XBboN48Ox5YAPbZFRGOHKQ477U7s8CRgZ5oXuzPTsDcvE3uLqeTleQr4AzVFVHtGczH2N5dgf0sJ&#10;QSbUjQIwwW4oxo6GQuwszMalUTJ0ayy+IKyvVM8pp4JXwJVWZmmtFqDlsZD0Rb5DNb7NULkuQbtG&#10;4KSUx0ACtljpiwRTQq0zd1WPiAi/r2VZLat1eYQUw2O0xqpLzG+vMP8+87dYrAmNQavdgFjCGDh2&#10;NCL8x8BMcM2RoQgdOwYhY0YjchwhCx4FT1okMktjkZwThQyZs7oiDrkEsrjRg4JqBwq5XFLnQmmt&#10;C54MqmoKwUuMhMEVjPC4MYj1BsFVRMHise5MwpwVj2g6RLNDh4LKZLizYuHKNiO5yI7Mcg8SmS9n&#10;p1ooaul0udnw++LURnx5djNeHF2FB7sW4P6Oebi9aSYurerFxTV9OLemHwcXdGPdFFqo+ROwY2Yz&#10;1jPXWdCQj+ZUF1JpCxJCg5FtMkKG5+lhjd1DNS0vTkIF88zmpgxUlSeiMMuNUiqv1xBDiCNQnJaE&#10;oanNqK/LQFt1AdyGWDRXV8AaHoF4eRXREadGriwpzYQnxQZXvAlptMmpqQ4keK1qRAIL/8h5BV5E&#10;maRmi4KXlkTyBxlbKEomV2btZ0+MQXK2R1noGLsRrlQrbXQYQsKDYGA+kuRhbRgbgwuzh/A/J/fh&#10;ux1rCe4QHs3qxeO5BHT2RJxkrnG6pVw9drna30a73EPV7cM9wnxzRhcuE+wDFbk4O6FGNYo9WTEL&#10;DxfLI5qZeLBAWqQn4+G8XvVI5vPtS/GDdJgguD/L1Cxnj+Cf189oqiwNWzKdqWqsOo9/XDlNyN/H&#10;Dyf34+uj2/Fizxo8ok2+Tst+bsEUnFncg2Od9dgjtjjKiq0KyADCGoy9fmHYT2j3U6X2UZ205XBG&#10;GPbyuD0Sb4diN8vdbxFwX3DbLm7bwWtsV/AHEfAAwj0eWwj2FgK+2W8sYxwjgOuB/NwgbB8Rgu3v&#10;8PyRrCjGRmJXQBT2BptwOCIOJ6KcOB3jweE4F3a4ndjGCmBjogcHQix4TBWW7ovfDLcsf0mAP6cS&#10;ixqrIMDyaOnjt7QcWRubWbozmnCHAN7hsvSouqXgZslt0ilDtqmB7lUp26VhTFqctcdGN3xBtRVw&#10;D75rxIzxOqSHhcBgHgdjwjhEGvwROHoURv/tHQRRRUNDxyE0eBz04ePgcIQgI0cHb1oIElJDCHE0&#10;skrpGEtjkFVpR3oZgSuLp0JbkFOVgMwCO2w23oOWMETZgxAYOwbBRtpwTyDsvE5KsQMpuQmIteoo&#10;Njq4CHt9WwGyihNgTpb98cip9KKwNh1xcSHIzo1H35Ie+N3ZOI3QzsHT/UvwkADf2z4Xd7fNxe0t&#10;s3Bt4xCOL5mMtV2l2NxXh61TG7B6YgV6S9KpWHY05nkwgbVAX2cF1iwfwmaqwrShFrS05KMgz4ms&#10;dDPSkmPQQus0bWojFbYGnY1FKPTaMbO3GU202JPbKpBtt8IeFgVTYLiCqSw9GVV1pUjNciGdP8qf&#10;9kMfbYTDYoLDGg23PBem/U2ghRYltidYYKXCp+QkwJYYqwA20q7Ee2ORlBkPT6pdwesgrJY45sNR&#10;4bDaTPDwfAcVuC0pFT/t3owvVs7Bt5tX4JPlc3Cfdvru9Ik421aFw6VZeLxkKj7ZsBD3aJcf0R5/&#10;wJz4JpX52lAHDtUU4sLEZnyybiFeyOOk1QvwdMUcPF42A48WTcNDQvxoYT+e8fovty7D60Nb8QsB&#10;lme3/2Be+193LhPeyywvKVst05zKLIk/Mc99dWQ7Pt2zFo83LcYHtO/XBF5a5pOzu3CwrAhbxugV&#10;SNupsrsJ7V4FaTgOMg4T3kMMbVkiTJWH1P4wHPh/RSjPDVWA7xsuBe6dw6FBTlV/K5AKLnAHq4rg&#10;gKoseDy/w15VeQRhH0uZN/l9br9IdbvjZ8FNv1huD6J1H4tVjKV+o5mTRuBj5rtKecVCK3Ct+GS4&#10;gUtg/obqLAPGCeDybFj2ybCu0iNLujpq4zMPN34RUmkA02ZSMCr7Lc9673C7dMSQXlQ+mC/znN0j&#10;DRjkvZfDyjxSNx5jwkYjIGwUwo2jWOkTWEI7zv89jAsahXHBo1nxj4HL64+ckgjklkYhqyAS2UVR&#10;KGSKmMvw5hphS4pEYj5TwJJ4JOTGIqPCC6MhXNnvgpJk5FUmQR8fjFGh7xDmQCQVOpFSlIKC+hJk&#10;lyZRyVkBlLppm+MRETkWFkcY8uq8SCtxIq8qGRklLnTNbUfzjCb4Pdm7EA+2z8btDYO4unoA55b1&#10;4BLLs8sn48jcCdg1rYl2uRJzG0swuTgDlV6Hmo1wzlA91mzowe7DC7H30DIspJWb0FqM0mKPUt7G&#10;uixaXzdyUlxIiotBVW4KJreWoZc51NwZMidSDtqo4rlOK7xRBnhjopnzGjG3tQKNuUnIZU4rTeaZ&#10;pQ5YvGYE6/SseWidHRZkMjISmdTnJMLppqLLq4VU6cQMWpa6TCQXxMPIXFdPFY6Nj+A+WpTsJERF&#10;RSA2mtYoxoAE5rxuqwUBb7+Hg5O78cXy+XgwrRtPqaqPZ/fg9mAHLnTUYndWCj7g9o9WzsDLzYvx&#10;jHmxgHmDtvkibevRpjLC24QXa6S300J8zHi6fBbu0WbfofLemtFNpe7Fh8yFPyHcX+1eg+8Pb1cA&#10;/11y3lvMd6m2Mi/TPwnubzLZOMF9fWwHwV2DxxsX4tbyabi8qA8XF/XjzMI+nOxrxR57AlUxSEG7&#10;h0DuZuwlhALgIZZH/cJxjKor5RHue5+gnKASq21c9oF8iPvleImDPFfAljjE68q2fQyl1sPhg1qW&#10;BXI59giPPUJQtQpAvoNWGRxiHOfnXaAqSoeIR4TxzntuAh7B7x6IdW9R2Rn3uO8zqqzY5S8JqTxe&#10;+uRteVYsI244lJV+/XaCCunbLL22PuN+BflbWmu29HWWEKh9Ki0g3yOs0v1RPfel2n9AcE+9E4Ol&#10;o/XojjAiW09xoLpGBDGnDfZHeMR4BIaORnDEWIToCG/gKAI9FuMJ8PiA92BkrutN90dabiDyS3Uo&#10;ro5GUZUR+SUxSPBEwRA5Hhbec1mVCUgqsBJCC+EkiBFBsFv1aKYYJlONU4oc8ObZmPZFIUU6bxQk&#10;0nZXwJ1oREY2811usyebYaQYWai43gwbFT4B6VTqgaW96F81FVWTy+D3YDvVhmp7g1b57KJuHJ7Z&#10;hmOzO7GPirmZVnleQwF6SrLRmJGA+nQ3JuSnYVZnJRbNaMF6Qr+eKj3QW4NyQltEua+rTkdXSyna&#10;KvMJaCm6afEyHFbU52ch1RSLPObLzXU56GBeVJaWiMw4C7Lk9UFTDPKdNkxvKkVFXgqtcgLtbrzq&#10;sO1Od9Jq2GGgWqY5zChjpdBQkqmG5HE4Y+BOi+OPz4ArOQ6meIPq7B3JHx5moE0mxA5vDPR62uag&#10;YAT5B8F/zHi4zGbmMsEwjw3B03Wr8WrzRnwwNFl1gbw7NJH57gTsL8rGqaZyPFs9R/W0erRsOp6t&#10;W4Db83pwrq8JRyaU4zydxJNlQ/ho2UwVTxl3507BjelU52mduETLfaW/XQEs3Tal08cPVNXfzhzG&#10;35kHC8T/cVUU9338fHwPvuW+Lw5swDNa7dsrp+MirfLZ+ZNwhhXkGVYGhwrysG2cXlnlvYRvL2Hc&#10;x1JU94ACMgzHuO2kn9YKe5zLEqe5Li2zJxkCsgAtx2mAizJrcZTXEMAF+iMKUAFTA/IAwdXA9Kl5&#10;qIqjXD42vK5VANp5h3m8ACyPc6Sn032/ODwNysSHTUNUb1YI/OwtPEYamT6TvJeganmwWGktNGUW&#10;5ZWXGaSXlpUhbxlJqbVYy0sHGsDywoG8fDD82h9DbPY9Ud0RJhyiTZ46MgwFQSGIZh5r8h+HJGME&#10;UqVBKCQQ4cx39foghOoC4B86FqMCCG3oGAI8GrroYEYAdMaxiIv3R1J6CFLSwpCYKLOB0Eq79XAY&#10;aaet4VRIB3NWG+LTjUqJkwixWG8L7XFOpUcpc0FDBlU1FZlViUinAqcy13UnRSMj04qy0lSCGw6j&#10;RU81dqGYubAuNAgFxSlYvWs5rnz8HG3T25FZ7YHfuSWTcHCoDfsHW7GzhxaZCjizNBdDBRlYP6ke&#10;y9rLsa6nCSsnNaIzLxXtWYmY0VaC5ZTwjesGsGhhF9pa89HSkIeG8iy0VuagvjALKTEmzJzdj0ld&#10;DShNcmFSTRlBNaOaeW1zZR5qctNQm5WqHiVlWuOQRqDqctJRnOpBVooHlVVFiJVWZv6BY60xiGfu&#10;qyY5Zm6c6YpDBa+Tn01bkZHIHNcNR4oFMazhRImjqL6hxkCuR0JvCka0OQzhIUEIkGFLRo1FWFAQ&#10;bNEmjBoxGi1JKfj5wG58sWE1Hs7qw7XJrbg20I4j/Px9rHRuz+zGo6WDVODZeLRkEDelo8bMTpzo&#10;rMLZ3kbcmDORatuDRwv68Vh6YM2ZzLy4E9endeDMhFrVKn1pUjOt9ACVeAqeLJyKr7etxM/H9uKP&#10;c8fwH+ePszyC10e3KnA/2b0aj9bPx+WFPTg1qx2n5k1kORFHG2qxR29XeeluZVclp2VuS5hE8UQt&#10;D3ObgCktsmeGH7Gc4rZTPOYsAZaQ7b5HLApk7heQ3+cxEgLcCR4n15H1v+D+C1atUuCx6hyZplM7&#10;T7b7KgRNlWmhecz5t6SvslhcO+7RRn+/cj/u9y9mbj2WvyNSqfxH6o0gDVgBWKzzJ8OwSt9l7UUC&#10;83APKq0vs9aTyqwU/IHapvXIkpz3Jm279K46/TcTVr4bhbJ3A5AWEoxYgpQcG8n7zYiwkSMRNXIU&#10;jKPHIIYKGRbpj4CIcQikio4ntO+Ofwfvjv0bRo1/FzG2CBitFAZC7O8/GkFjeRzvpQj/AIx9ZyTi&#10;okKQm2xCoovXLolDQnY0FTgOKYVWJBDOkMBxiDIEwJwUDFtaOFJLncisSeaxXlid8qiJVjzHihxG&#10;VrYNsTYdgkL91Rt2kwca4PXEo7KyAvU1jcjMJvy1SUhlju23vqcFs+rK0F+ah8kFmegvykEf4Vjc&#10;VII1XRU4Sfu2sKUSizvqMKOhGMunN2PezHosWdyC3XtmYPm8dnTV5SMvPhZFLhsm15WjNjcDbp0O&#10;c2f3YXJXLQqpsM0ZSZjRXIaJtXnIdtjgitQj3xWPqrQkKi8TfiqxPFqqzfCiqyIf6fIiQ5KNtR7/&#10;cITYzNw1jSqcTutblJOE9DQH8sRqU63lHWCLI1rNgJ6U6UI0/9jSi8VoCeMfIhK6yEAEjhmH4PH+&#10;CBw3Fm5zLMLGBiHw3XFYUF2BbzYx710yD49m9uNqTxuO15RgR2ICzvI336KSfjBvMiGVLoaTcX12&#10;N05012BfTR4u9jfjONOLWzMn0i5PJLyTcIN58eXeFhyuKMDRyiJc7W1Xz5DvMGe9NaMDHxDGF8yh&#10;pW+1dBb5Zs96fL59GT7evgRPNi/Ebf69z83pxum53TjF449Wl2C3IU61GO8hEL6GqQOE74AqBV5N&#10;NQUgBS/hVL2PGGcEWm4/z+0XuCyTnsl23/NRTY01ZdbUmeot1+GxUp7gtU8IoPwcWT7FZRWyPPx5&#10;WqmdJ+dLBSBAK7C5Lo9upLfT/RF2PCbAT9Lb8F9f/4w7jUP8TeMJcYjq/fQpAdbsM8F9i2pNKKWX&#10;1Q3CL32UJaSjhrQi+0q1rLbH4IqfEdf8YnDunVhsY2478F4YCkcFIpKQjiOs0f7+sASMRwJhzYjR&#10;weI/HtGENyJgnHJqoUbCGUHFDRlDmMcz7x1JKz0OVgePZR4abQtiShaGmDgZGocqHhsME0udvGQ/&#10;bhTsphC4XGFwZ+sIrQG55S7aY4uaJiU0dDzCqebhxjGwUbUzaKOlc4fFouPn+yMmOpzHe1FW5UZD&#10;bSIcNiMiwgNRkJuIXqZq5RV50FF4xvhJ/2p/2GWusOpE+K2Y3M68sx4DVSWYWJiD7vwMbB9qx63d&#10;y3F61Sws5U3cU5yLNVMnYMX0FiyYWodFU2uxkiBPq89Fb2kGukoyCKEFTfmZGGxpQAsVuIPnDHXX&#10;Y9qkOjSmJ2INb+pDS2VwgG6UOB0odrkw0FBOWAvQWV6CitQUOENDMSEvA1NqilBVloMUKqwl3ox4&#10;qq6NKpxgi0FlYRoqmYvn0z4nJ1tZc0m/52geSyXOYL6dlaA6hbu9JsTQRlvtOlj5z4qLjIIpKBTZ&#10;zLlLvE4kGqNhHBeIIksczjFXvcG8d29LHbamZGBHhA3HK0twdaAN1wYnEFBCPHsSbs2dhCv82+yu&#10;ysXZKQ24RqU9N6Ue16dTcWcQUMJ5tqMah8pyca2vW72l9PG6hUp95fxHCwbwYEEf7s2ahAdU43sL&#10;evEBc9t7y6apDhjXFvYqeE8NTcCR0kLsjbJip18wFTeI4IpFFmC18iBDwH0zvxUgffBqHR+GOzxw&#10;n3RLlGkwZb5f6cl05g2INQgJrKgvr3daoOPnnf5zWZ63SlDJWZ5Ty9p2VUGIqnP5Tah9FYJALZ8j&#10;NvoOLe9TPyfuj07Et6dv4x9fEOK6Af6+cTjIz5M8WRsJw45nhFheRLjNHPYGS3mJQGy4NDxdJqi+&#10;x0OXqbSXCO+pd4zYPsqI6YF6FEYG8f89FqbIcYgc9S5CqZAx4wOgJ6wWwmIlsO6wILhoS+OjghHH&#10;e0QXHaRm0jfoQhBMhU1wG+CSuYnMIYjgdWLiAuBIjkC8N5LCEg53ZgRVNoKwRiIxxwBnig4OTwSc&#10;Mrd1lhHptNDOpAjYnEEwmv0RaQhUszCER4yGw6VDaoaVFtwKd3w0zGHhiOU9mlnlRXENAWbIpGgx&#10;ESFczkUj3V5tYwmaa/JhN0TCEBqJsIBAWJku+hXEGlHrYX5LxenMTsfqnmbC1owNVI71PR2oS7Bh&#10;WnURtsycjAba2/6qbFzZMQNbp+bjyKJCrO3Lw/LJVVjS04iB+lJUJ7swxDx2am0JemoKsKy/CVOr&#10;8rB+YALmNpejOdWN0vg4LOxswPrpE9FemI30mGgUuBzMsZPRkZ+ONlYAorLeJAcy0txISYiFy2qA&#10;126mTUlApRok3gaPx4SERO5LjENGXjo8zJmlJdqdEAOLIRyWqFCkpcQi02NGmsWMIrcTBawM8uIt&#10;yLDEIlFvQFxgKDx6HdJpqU2jg9A+gnYxMRsnu+qpvt24Q3W9OSQd87txnSDvrs7HgfpC1dFfAL4m&#10;va+mTSDYE5StPlZfgicr5uLVvs34ctc6fLxhKZ4sn60atj5i+Zi58F0quSj1DXmGvGgqbhLwC6zY&#10;TrNyONVZj716G3bRJu+ThiGCoYBlKdD6ID7E9aME432GgCKQCJQCrzwH9T0TFYgFWgFYZuGXCbql&#10;b7H0ZpLj/6XnkkDL654jlDJj/QVuU+Fbln38fDXpN9dl0m8NZIGYwWXJtTWbPlw58By5tvRJvk1A&#10;n1BlH8h0qzM34OeXr/HfX/2Cm4VdVOGxtPIyGJ0dX45ws4wj8GbcIry3RsjbQLEEVh75UJH9tDeC&#10;jjOvXfduNIZG69EZyXvIEo2oGCquOQBGeeGdy9Eh4wmvP/Pd8YigChvELo8dC1tgIOxUOLdND4M+&#10;BCFMrwJGvQeXesONYuE1wmwNhS5KXNtIGKMDYbIF09nJO7wR8GQY4EmPIrCE1h0BFy1wjExMFsv7&#10;KYH7eI0Y01juo2V2hOK9UX+DIZrnxofD7uTxiVGasltZRkVAzxQvtdiGokYv0tNlVI+R6n4vrchA&#10;SUMBKhuKFMwtVVmEOwIx4REIpX33685PwYbBTiztrsPi9kqC1oquvExMKaLq9nfSVqehPTuZ4FHe&#10;HWacWtOPQws78PzCLPz9ww48PlyCbdMrsHV2CxZ2l2N5XxO2zO/D1nn92MQbckl3NeqTPegszEc+&#10;1a4+JQmbZ0zBDu5fM9jNcxoxgcpdmezGYi5PYf5dweX8VCdy05woTInHxJo01OclI5Ggp1ljkeEy&#10;wesyIClJ3g220k4YkZEjE5pFI94VBQdrVJeZpUGH5HgjinitgoR4FDhtSJNrxFoQF0TAgyMRJ8Ea&#10;zR4WgWTa/qEwA46VluDExEZcYmV2k7nsLQJ8jZDuryvCprxUnJlUr1qhb1JVrxLgiwMtPL4OJ9pr&#10;CewSfL1vAz7fsQafbl6BF2sX4cmyWWq8rPtze/GQf5v7iwdwZ3E/we3D1XmTcI657gXpQVVfiZ0j&#10;w2grwwhuFEGNHFZaHctIVR5WoSe8elpV6WGkwSKqKm/diPIKvNps+9JrSUeFkm065qGSi2qz8Kve&#10;TApgsdnDyk345KUB7Vi9CnmB4DL3azP6+2B+c+Z+nzoLzKL2vopEXiKQa3KdIcvXqaYPaaMfEuCP&#10;sjrw3aNP8Osnr/E/L77HGVOeUuILVNrP1Mz5cX/CKwp8lcBep/2+OCIWy0bq0TYyBNkjxyGRiuql&#10;alppjd0RYYiLoNJFjmbaNY5Bi8ywUPlMVF0zQY4PDYH+vVFq4jFbMM+jCoe/9x6Cx9DaEmaZysdk&#10;o+pGEXRrCGzxVF1pR9EHIDhUy4/DqdameD0riDBYQgJYIYxDLO15JCuHMSP+hnHvvUsVf4/fYyyS&#10;CLo3y4QIHb8Dr5OYHIt4Jx0hrbgnxwKZ0Cwt2QYLf0Mac+a8Wo9S4/DAADVOXHFlFnIrs5FVlgkn&#10;8+Lm6gzUl2UgPlpHiENpoZmjHuINdXTFDAwxP53VWIQlVIHpVYWY11SBhU1VGKrMx/KJDZhZV4yt&#10;g83oLcjAxDwXnrzfiK8v1eP5qUFc3z0dm6c1YlVPA7ZQWdZNbcPCtjLmzrWYXJKDqiQPuovzsI15&#10;8f4lM9DH/LDcm4CaFFYMHgc6CrLQRLVtL0zHNCp1W0kyKjPjkUjLUOiOV8+KHeHBaClJRSmhzUtk&#10;LpzuRH52AmLsYbQrrDHt4VTlaGTSmiQnmJBKtRXLnGk1M792INcah8SoKLj0zJdD+Q8IZL6i08PL&#10;bWnRrAQiIzErJg4X25pwnrnwmYm1uNzXjEt9LTjazEqKFc1pVnRnJtUqaK/N7MTV6e3Mhdtoqwvw&#10;aPkcfMHc9uO1C/Hxijl4yt8p401Lz61bsybz+Im4Lnny/F5cG5qEsxMIfV0pzrbzmlVl2Dtap56f&#10;auAKsHpaZN1wCLQ6qlTUn6rrs8sCogApoAq4N2gvb9BeXmUloFln6egfRYC0fQLymxDLNTTl1qCV&#10;UK/zqWV5x1auq4EtcYlASlxkiDL71FgLViasWET5fRWK2Hh5rU96Pn1Aa/zQz4aHIZn49tIH+Pbh&#10;J/jPr3/DP269wJFAB51HINXVQnjjaJmpulThS8xrr1J5942xomwkAWVOa+ENHh/sz/+bTjWSFiXY&#10;kct0K9vO/7u8E0411IeNRlxcGMzmIAISCBthc8qgiqNGI2bceMQFcDuv47XSvmbYqKJRVOGRCNWP&#10;hcFC4AiwMXYcXJLr6gIQGjYOwYQykrmuya5HtCUMpogAWEMCEa8LRpLNQCUfg6Bxo2EwchutssOj&#10;hz1BD50uCCG05tGGYDipuo54ur4qJzxFvEfznSjJ91Kt9XAkRiN0HCsmmwnFRYlIzXPDm+tGWlEK&#10;7DI4/FhWWFTmhooslOcmwW/HnB5spL29uXMRrm2dj4sbFmJ5ZyN6S7KxYEItZtIKn1o9A7f3Lsc8&#10;3sSz6kowISMRi5rKsGuoGIcXFuPI4lYskZbpjkosaC3FemnRntuNZRNraJsrFMSDhL+bcC5qr8KM&#10;hjJa7QRkmmLQkptJaHMwpSyfCtyAXYunYQGvM7k6Ge2VSajO5j8n0Y48Txw6q3NQV+BBPm1xHXPd&#10;yhyPmrkhPlHHms0IqzMYCazdRL29zC1SHbTPhDfHHqeUN8VoRBZdgDUkkjVyKOqTnJiYn4xqqrMr&#10;iDUia+Q5SV4q5QBuDPUQ4EacmdyMk7T7m7LTcKi2VDVcne9rwIV+KjR/58WprThYX4YN2Sl4vHQW&#10;ni2bg8fzp+LhnCkqPmC+K9b7GnPbiwMdOFlZikMJydjpb8LWERHYTtu66+1Iqq5mlw/yhj/IG1+U&#10;9gghOMZlsZZSao1NWs4qKucDRSDR3sgxqLGabhFeaYkVtb2kwNG2y4sBMrDbTZbamE5av+ILvMYl&#10;Xk9ehlfwcpu8WyvD1ajRLv4NYKXIwyHXF/C1V/9kXbvWJXVN7XtJl0apMK5LCzHBfECA7/hZ8cW2&#10;I/jm8af44dFn+N+//jde7ziPbfw7HOHf4eoIKy4R4HN+BpwaEYN543TICgqBmWrnoYqWe+OQFafj&#10;vUGXluhAltmATEuU1piaYIXLyP9xUKB6PBRvCSc0VFJ5zBPDvDUqXIOZ0GUwDctKsdCthcPKvDiG&#10;xxui/WGI9Yc+ehwscYQ3wp855yg1CZl/0LsIJ8yRRh5LCxzLCiJOXk+VVwsJq4Vwx1pCEe+OHLbJ&#10;4SyNCJOpUcaM5n6dynvjTbTSHh3MWaGITQhGVoYdhbkeRIT6I3yMPzKYuqZTiLzZFLFsBxIy7arf&#10;/vi3RkMfFAqTPgyJrKz81spsDH0TFKQX1s3FvPoKdGdlYGZNCeY0lGJBWyWOrxjC0SW9WDKhGrOY&#10;4y2jCvWV53F/IY6s7MOJ9TMxfwLzYAK4fFIrltJOHl41SBCrMLEoHTPqiwhzPea1VmAt1WpKWQ5V&#10;l6pqjkUZ1XUuK4ODi3qo9kVoTU/ANObQXfJecUESpjQVYNrkatY2HrRSfWVw+MIcOyqLPchKNcGT&#10;bEAKy0a6B7c8j6ONLk4j2C4rCrKS4DFEId1kYkTDFRaGhEgd/3n8wwUEY0JmIrqk3zbhtgUGI5UK&#10;vMBow+3JXfhgyXRcZg58elILDlaX4FhjFc4Q5AvM9a8OtuHStFZcltf0Couww+LB3vpyWupe3Ce0&#10;t4e6cHtGF3PnDpUnX6EFP1lShL1hFgIb9mff5N0EYC9v9H20ooe4LIrrC7HI778R8taMD16fZRb4&#10;fPmu9AkWKKXTv8B7m2oniiuASaltN+IDhupiqADXIBY4RaE1iy0v0RtwRx0j58m1tZEuJIf+d5Av&#10;8ftITi2fc4XrV9R2HkfwLtMBiCO4ygpDymvyHaio96nCN/yMeN6/BN8//QzfU4V/fv4N/o9f/wcP&#10;+5fzbzSOtlsql1jcGWnHfOZ7KcxFbePHID0yDNnGCJS7zUg3hiOPDksih4qVY2eFHReDTBuVmP9/&#10;j5FAUWGjxo6Bi9A6o0KRwHPSqJ65nhgUZtmRRWGIGU8LHERFDg2Ek9eOChkLU1QgzITUwjI+Nhy6&#10;0LHQRYyFPkomIwtGYBAtto3Qe6mmMiG9lyKSaIDdEaHluFRdK22ym9tMzH2jmW97nSbkUzDyCtN4&#10;zSgFtJF2PdoeAksMKyWqbDnvcbfViDS3BS4qdXKOA4k58bCnxKhUMS7KiFhdFAFm5aGPhN/2mb20&#10;z7NxaMl0bJg+GbPa6tFbnIPOdA92zJyMQ0unY6iqCHMamR/3tWNdbwt2z52E7qIMTG8opx3ux84F&#10;UwhpKWa3VGN+RwN66NenlHB/XSGtdCsWMLfuK8vCEtr1eW3laOePGKgtRm2yC5OL0rCgMR99hR6s&#10;mViNzrx0FHvcqEhNRltRNgbbKjB5QjFtQwQm1uejk8cmJ8mYu2ZUl3uQ4jXBag1HappF9YSp4h+h&#10;IT+dubMHGaluuFjjVaQkoC4zCeWpHuQ5bMoyOyMikED77Ca0Lua/GQQ8l3/UZe9F48RYB86k5uNk&#10;fDpOWFNxrruF0HbTVrfi3KQmXOJvujJ1At5PycB+3qyH/mbC4ZwiHG+uUa3Uqovl9E5cZhpxtq4C&#10;Bw1iDSW3Dcc+3ux7VRBelvtYil0+zBCrLDZZ4NWAlXdRtfIU4zRDHsnIiBAXlD3+C14ZuUJgk76/&#10;H0jvIwWw7NcpOy3A3uUxD7hfhkVVz0oZYqnlOIFUSoFWxlAWgH0Qq6Fq+D1kv4AuDWF/ATwcXFbb&#10;+fdQAA8fJ6XAK3Gd30kAvkuAbxLgRwUd+P7JJ3j94Dl+fPoFfv/se/yvH/6JxzM24HhkMp6NTMb/&#10;N6AW2wwu2EPHsKLVo9ASDW9QAFLCWRkH+tNRGVCVkYQirxPZhLippASTmluRQSVOYi4ZT1VNMeuQ&#10;Qbjjw6iMEUEoo6rVFiUgjXls4DvvIooAx4WHsByPCEIVHRwEPXPrKNrsGOa2bqp2fDTtss4fDoIZ&#10;R1WNs9GxeQxwpRCyXKZmdIAJbh08XhmbXE/7zPuLcJtjIxAwZiThjUYSAc7IpHOsKUJ2VjLGvzMS&#10;QcHM1c0hcFgJemQokhOtaG7MQ1lREhJdMXBlxcGWaYaFQqUz+sNI9U1x2VFakIkkVzz8Dq0awslN&#10;83F2+2LsWzUDy6Z2YPviQexe3I+9C3pwbsdKrGA+2CYzODBHncAPnliQjinFuWjNyUZvZQlmtzVg&#10;OnPl3soCDFTlY+vMbsxtKcWW2e1Y2VOH7XMm4vCaWVgz0IpZzUVYRGXev6Afa3uasG/uZCxqKUIH&#10;LcSayXXoJHw5NhsastPRQZXvaylBdXEiyvLdKC9IQEaaCdmZFlSVMsHPdyAtJRoV0pMlNUZNQ9rV&#10;WoRZU1pRwe+b5+UPTXUpgAvjLSij1Sp2xqEuzYuMWCP/4WYU027lxcXy5jCgxB6NtQE21v5WHOYN&#10;dkKNeRSLSzV1uDG3j3a5A5endeFCay0O6+PVo4/j8uoZj32fccw/DidSsnC2jHltRg5OmBJw+B29&#10;1oKsGqX0DB2tsg77We5neZClNEppFlkDV14oP0UIpIeSAKvlufKCujZSxHlRN5ZiTQVeNUQqQ6AU&#10;cKXTg/REktEWBSBR4w+47z7BfchS+g3fpSrKORrEAleUqgB88ArsPrWW7bLfB7qmwn9BrNYF4GFw&#10;/4L2L3jlVcCb6nvE8rPjVLfGe+YivL51H68++BDff/gpfnr2FX7//Cf8H//1/+DHaw/xTXAx/j+j&#10;avDAkI8sVsTJhC+PNtIxbixso8cjISQUubZYeCJDUMgcuCgxHmWpiajKTEM6Uycrrba0m5TJCBfh&#10;42GjEubTvXlpvZ2RQfDSxhoIbfioMQh+7114YiMRw7zaHhGKGMmNLazcmbM6woOQEBsGO3PhxEQ9&#10;EgiopGpJDiqulUDlxCE5PRZuVyQcVF+P1wA3xcRi0mPs30YhLDgYVosRgQTZFheFsooc3sceJNmt&#10;cLrMCDP4Izo6nLmvTHTmj5rydFRSicuLU+DOjEMs4TXxc+PiI5EUb0RJrhet5M3Ne9rv4bV9eH7n&#10;GJ7deR+f3D+Bh5f34JN7x/HZo9N4dmM/Hl7cgRvvr8fp7fNxYPUgTm1fgKNb5+LQxjlYM7sba6d3&#10;YceiQWycPQVzWiqUXZaGrNW9ddi7aApm1hWgOzcRA6Xaq4fLu2uwqLUcuwi5NJ4dXzmbIDeii8fI&#10;1Ka9hLa7tBAt+dloK8tGY0UacqmupTkuFDAPKC50qSFoM9Ji1csSRaz9ZnaWcb8DGRmxaGrKQFNl&#10;OgoS4jCBLqG/rhQtOakEOA41/OfWZ3pRm+5GQxYrBY+VMDPHJrhVHhtqnWZsGk+A37bhBHOw0yPi&#10;qHJxOD3SipMxXpykGp+1U5VHWXCUEL3PG/IE1e40gTjjF01lNLKkUkrexpv5lFo2UkGjqaoGgqrl&#10;t1qrsmaZpXFK4NWg9amsvJuqqa08P5VhXiS0YWC0kOegAq8oqIJXoOT3kY4P8vxURlWUHFZs9T3Z&#10;zmNkki41bA1D1n1v8iiACbvPOgvcMlCcKLVALNskF1YA8zht8DjNVgu8mgUfbvBSIY1m/xqaS5CK&#10;Qyy0Bff9LLg1xolX75/D13c/xOuHH+OHp5/j5xev8MfXv+A/vvkVLz1t+N/vlRPkQpQH0dq+8w7c&#10;Y8YgQx+ORMKZw4o3KSoS8f7j4KAFTmJemEIL7NJHIGL0OIS9Owre6EhUUHFL8+OR4Y1FYixVmeBb&#10;CIsjIhA2qm1cYBBKUuJQmW1BvD6I20NgGDsWcVxuqHSjKC0aeXR9Kc5I5KRTQHjf6QPHwCEvzFCN&#10;nbTQ2RSTeIsOeuawpqgQ6MMCETwqAAEjx1OB/dXsg2bm5S6LHule5rd0DKluO/KykxBvj4GZbsFO&#10;EUmjoGQkmpHmZMXkoJqzYjC6w2BwhSDGxGvwd1voFmJ14TDy+/l9fPsQPr17BE+u7yOwB/D02l7G&#10;Pjy+vBt3z2zGB6c24sG5bXh6ZQ+eMR5f3oWn947gyumNuHRkJe6d3qzi1vH1uLRvCS7sWogr+5fh&#10;8t4lqry2bzUu7VqBE8yvDy0fwoElU7GLeeI2WszNtKHrepuwfqANyyY1MGeupUJXYFotVbS1Ej3V&#10;+SiVTtzMcSsLk9FYkw2HLZhK7EYaLYsob32JC1Pb8lBbRqUtcqKxMgUFHjNKXDbCmYAK1srVSW4k&#10;hdJm66OQ77CgOsODmgxamSQ76tOc6C5OV2UH1XrrOPufAJ/jjXZZIPYzEy6jCgH1LFX5BCEQgE8T&#10;4LMsZXhR6bSvgqospWw/S1DO8OY9RThOMKQV+RjLo6qUoVwMODkM7lkuS4jayphOPmh94Aq0AoNP&#10;0QRepb4CGmGUqT9kEq7H/G4SmgXWbLOMoyzwythTT1k+Gj7+DreLyvqUV8D1hYAs2zQl1vJhn1or&#10;y02I/4w319UxYs21hjQJWReApSukGtOKFeNNqvCXm/bj64cf4dXdp/juw0+UCv9CK/0fP/0Tn7TO&#10;wz/Gl+CX0UyxgmJhpXVODA5BGSvaIt7gDUyLvJERcIcGwxkcgDRDJLyEW7pImgilUx+CvLQ4lBBg&#10;pwxlQ1tsCQyEiZbZw/zRpQtlhCAuyB+JxlAUJZlRmGyDJzpCNYCF8jqZbiOmdGSjLM8Bj4X5c0IU&#10;89AAmKMDkZiqhydND5cnAqnpFtVhSGbmDBsTgJBR/giXOYBHjkUg3ULAqHFqMjMbK5SEOAM8VhMc&#10;JoOCOCHOgqjAYKTLcFBJDtj43WRmz4wUC2x0mAKvwRkEUwxtfEgI7Mzn5bFTnCUEfvdPbsSTizvx&#10;hMr78Y2DeHFtPx6f3477hPLB2a14fnUfHp3dwW078fjcdjw4tQVXDqzE2R0LcW73Yi4vx90Tm3Dj&#10;yGpc2LMId05sxMNzu/Do3B7cO7MHHxzfhbvv78LVPetxYftqnFi/EKc3LMTxNbNxeOUMnN60ADcO&#10;rMftI5tx89AGXOfyxZ0rcWrzYhxaOw/zBxuRm2VBT0c5pvVUIi/DhBlTapkD2DF3gPl2cxamTczH&#10;UF8hurjcVJ6G0mQ7StysUfnHyLeZUGA3oTY1QdXYyTEysXg00uOMaCtIQ510LHHbeEOY0V+Yhp3j&#10;bFRUG04S4Au0elcZl3mznWV59i0Lw8yIJXCEmPCeYynwXlRhUnFpOGT5AkNGNhQoRVlPiTrzZj7J&#10;kFLUWlRbnpuKRRbw5VrSw8g34Jr0OBJgBQJRMk15fbbZ12Ff7LFJQep7M0e2CYCivI+4LJN8yRQl&#10;MmeQgnj4PAFUQmyzzMCnvYrHGN72l52WFmxRaw1iGcpVgNZatjXApZTtUvrycq01W7PQ8mqfjLOs&#10;Omrwt38ytAzfPnmGr+48xrePXlCFP8OPH7/Cb9//gZeLd+CPgFL8ODIdRw0pcMq74uN1yOT/UGbT&#10;LIy3Ij06GqmmaCSEh8IZEgh7SBCiqcgu2uO8TBtyqWYJtMvRY0ZpjVXSg4mq6yXsHoKQzBw1xRQB&#10;B5XTS3Cr0uKRbtbDLM+VWRlkxPH6zLNL0h3IdvH+sRlhiByH1PwYpBTFICk7Ci5vJK21mRbahmja&#10;bXlGq2fubNXzOmERCBntj3HvjiXE/nAS3nLeo/VNhUjnZ5n4fa0R4XAzNShIT4SOkOuDqepMGSpL&#10;vLB4dIiMD4TO4k/n6UFxbgoqijORTVHyJurg9+TCPkK5E8/OH8LzC4fx+fUTeHH5AJ6c3YnnF/fh&#10;46sH8PG1A/iE6vwRVfnJxV24T4gfntyKx2e2/7l+/+QuPL5wBM9vnKeaX8DVY4dxdvcuHFm7HLsX&#10;zsCmocnYMXcAB5fPxoWtK3Bz/wbcO74N9xm3j2zB1X3rqdaEd9cqXNm3DjcPb8a1w1twiPn5QFcZ&#10;Ni7qxYGNs7BqVgd2LJ+ORdNasHXZEGMQu1bThs/rwerZk7B4sB2zacln0qr3NZeo58bdVO4pDblo&#10;LPCgLj8R5VluFKc4kOWIQY7bTMW2oiTZiikFSdgb5CKcdiqwjQDbeDNacUXBS3B540uc4w2oQSxw&#10;mgmrvFsaS8hkILbY4dCWZZv0INKGKKWCSxDOM4RElkVxZbtPZf8CVtSLQZBEyf6cDmQ4VF5LGOTF&#10;drHL8gaOD14ZnlVCct4PqKIf8tgPec5Tli+4/WO1XwNYm7BLa+DyhQ9iCc1Cy1QmmhprL8lLY5mm&#10;2Jp6v6nUwyE5tsqzZVlya80pyPe9z7/Zh/zb3iPAzxqn4tvHTwjwQ7y6/xSvn3yC7599gR+//gGf&#10;7zyFn4JL8f3IFNwITYMjkLAZYlDujkdyWCjSmKum0S7bqLYOqnAil+VFheIsO8ppaR0G5sZOEyaV&#10;pCCNkEpnCxdhcYQFI2bsGKQzL/UYQpHMPLeVrsxGG+5kzmwJZI7NyiCVlXyiKQom/wBkcjmZUAW/&#10;+y5MxiAFcHq+CWkFJgJshDE8DE6LmcoYjKIUO3IpIJawILhjouCMiWaOPU7Z6ShWJpMHa7BsXT96&#10;Z7Ug0RkDb2wUSvMSkZpoU8odw+8or+S2tefB5KJt9oQim+6yqi4Hebx/vR5+pk0Pb3IE/O6dIJRn&#10;COmlo3h+iVb6zD7cO7oVdw5uxK0DG/Dg2Ba8uLQfn147hI+vHMAH73P74bW4eXAtLu9ZjjtHqJ5H&#10;1+PuqUN4cesWLh44gvOHj+PYtt04vn0Xc+YtOLl5NRV1Be31OlzdvxlX9mygyq7D9f0beY01OLdt&#10;Bc5sXobz21YyVuDs5qU4v30lDq6eg13LpmPLon7m3UvwPmMvYd25lNsWTGVMw5aF07B25hSsmDYR&#10;a2ZNwcL+CRjsrMUk5uLNxSnobSrClMYCdNVmo7s2C521zJFLk9BSnqpaIuUfXVfsQWNZMibnebEv&#10;2EWwHDhOBb7Im+zW23aqsJXgagALvApgLp9RYAqksYRMG+FBuvxJ3JD14ZA3ccT+CqRqnGGuy7jC&#10;PnAFWgFWWmlFWQVWueHViBMMaZgSWCWkcUpbl6lAZIoRec82Vk3gJbPJv+C6TOgl78gKwAKkD16B&#10;VvbJoOoC8hOuyyiQcpyCeLi8z3N8ACuFfsNKqyCQPtCllP0++H2hzhGLLsF19WhL/Qb5PHlnV54H&#10;x+BJejNeP/gQX96+Txv9IV6JnaaVfv3ya3x+5hq+MhLgcen4eFQiWowWZDNfTKLdTGCOm23QIctA&#10;+2oIo1oGIdlCeHPjkeLmDc480TxuLHLMOlTLTJaB46nOIUgjLJ4o5smR4VTiAAJLq60bj9qkWFQy&#10;9XJHhsJr1MEaGohkQpvBsf8jIQAAPPxJREFUz8u1R6OEFUFRfAytdgTizMHKOqdmxiAz3wqbKRLB&#10;77yH8DHjYfAfj1SzARVpFAmZQcQWAxch9tL96VnR2GjJi6pTMG/xRCxY14fuGVVIoU1uac1FS2ch&#10;ooJol+kQJvaVoGdWFTzpBhQUMQ2sSkJTVy76ljZhxoYpaOjPRlZJDPwend6roH1+4RA+uXJUzQ18&#10;/9g2XGHeem7LIlzasQzX963Bxe3Ma3ctpxVeibtHNuD24fW4uncVbjDHPbdtCU5uXY0ze/fi7L7D&#10;OL33AN7fsg2H1q/HoVXLCO9qQrySsQrH1i/DgZULsHvZHJzdzuvuJMCE9dKuNbhAgAXkk5uW4uCq&#10;OQR1CHsI8Q4q7aGN87F75XQuT8PWRYNYP6cfGxirp0/GqmmTsKy/E0v629HfWo3JLRVU3jS0MWZR&#10;iftbSjCpLh8TKtLRUORBVY4DtQUJKprLk9FQkojKfObA2S4C7CSgTua4wwCPiFcAa+DSLrO8QADO&#10;0U6fIyzXuSzAyiwAMuKDGvWBywrk4VLephE4pSeSjEUsI1TIGMTaGzXa81EZKUI67ovFFJWSF9Hv&#10;M+7xGlqjlEwyrY08oUacYMgIFB9yv7zELoork09/wu8kYy3LQOnqvVh+hoD6EUMAlpfgP2NK8CmP&#10;Eyst54uCixILyNr1pcVaKghZ9q3/pdL3+H0V3G+EVglo+1QloNa1ikbWpSKSRjZZls+T33Sff4eH&#10;ccV4dfsePr91F1/feYCv7xHmh8/w9dNP8c3D5/jUUY9f/LPxJSvSLdZM1ac5MTAMqbTTDipj7Huj&#10;kGKNRFGWDcWZtNS0uaPfGomIUeOZ2wYhm7mkl6pYkhCHxCjCKTN1MJfOsJiQQrAsgeOQYAlDWnww&#10;ShNjlAW3EOxEkx6JMdJbbwxqM+JR4bUgPTYcdblJyEqzwGKn6jvDUJznRFlaAm28EWaCFzZqFCL5&#10;nRKZ68oTlLwEO+J1kbTIBjisUcgs9CCzKBFFFJCJ/dWYMqcS3TNL0TI5Cz0zy5DgioYxZDzqOzIx&#10;aVEl2mYUontWCQprrShqtWPSsjIs2DsN09Z3omtuBQFmnnr//e24d2wrHhzfjscnqcin9+DRie0E&#10;dSNBXk54l1AZGVsW49b+tYR2DS7tpFJy/dTGRTi+cSGt8nzsWDATe5bMw75l83FwxSKc2LQGZ3Zu&#10;wOlt6wil5LVUWoJ+mnFkzSICvRynti5nPk1wWYoSn2Wc2LQER9YtwP41c7FkoBsLe9upwlRcxo6l&#10;M7CR4Eqsn9WLxb1tWDHYrUBeOTQJi/rbMGdyAxYPtGH+lAYs4PKM9kr0NhZiSn2+is6qLLRVZKC5&#10;NIXLmWgrS0VzWQoGipJxkBb63FtOnBphxyXGrRGOPwG+wJv+IstLhOOCApjKy2XpdC/vpfpC1tUQ&#10;LgwFM8GTkPdTfa/AieIq1eUNLWM5CbjyfqsMCfOA8ZDxSILbJWSI1ce8hjbwuby0znXCoeDlcaKs&#10;H7MUdf2MAEtIQ9WbAEv++5LHybA0ArGcIwPGPWYpsP5LEDZf+NTYB7I0iGnbNbgV6MPLcpzsf/N4&#10;bZ9USL7ra9//gZ8RD3Tp+OrKNby8+QG+uPUBvvzgIb5+/DG+ILw/fv4NPs3uxj8DC/G5XxwOGVNh&#10;lUmyowwo9DK/TTYj3U2FyrAh08XSEws789bRI95DCC2rVRTXHE21DUFxgkX11EommNIYZgsORoaV&#10;9jWGljomEDbpMmlmPkrb64iKRHSgP+EdT/UMRHaKDmm0sh5TCGrz05CTGg+dbjTstlCk086WJDtQ&#10;kuqGk+elWKn+Rr2qaDxROjh0OsJs5DUcaJ9chqGFHZg6ZwJK6tKZP5tQ0ZyEwcV1mL64BnNXtKCu&#10;KQtWGwGeloq+TfXoWVeHziWFmLAgC0UdNqSXGNA4xHt5WQumrumG38cXD1J99yvl/fDkXrw4fxjP&#10;zh1kHMDjU7sJ9TZa6XUEdjk+INASV3evwulNiwgiAd68CO9vWIgThPH4RsK3cZWyzKe3rqWybsDJ&#10;LYR4+3qc2bYWp7cQ1G1rhgFeoOKolKvn49zWlbi4ey1ObaFiM85tX4XDhHjDvD7soRrvoG3eOH8A&#10;6+b0Yc2MKVhLYFcPTaR9nsTo4bYeLOprw4LeJiwbnMDlFgXwvEn1mNVZjekTKjDYUor+pmJMqslF&#10;T20+pjYUYbCxGFPrC7mvBEubynAkKIHW1okzVN7LrPVvveNgHmpTynuRAAu8lwjHJQIs6zcEYJby&#10;eOQel7WXyjWIlSoz3rTVmk0Wu63ltJrqai+ny02uoJXg+QLth7zhJbf1hbQua0CbFJjP+NkyrIzP&#10;Ggu4MnnYF2/ZlD0WxZMGKw3gWIJrUUPSyJy7Mq2JjGrx12BxWqhKg+fK+T5QFcz8LmrgdYnh5T+B&#10;Z2hqLcdrAMsxf+0XpZdSU19VCfkR6vFufHXyLD4lvC+v38JnVOLXzz7D1/Jc+Luf8aJzMf7hX0KA&#10;rbgdmYrMWCO8VLJCqm0J7XKm5JC0sAUyyAMhkq6QUSH+8MTqkBJrgG7MGMQEBiKW0Ip1Toml9eV2&#10;efEhiVY5xxHDY0PgjgtCXMwYJNsjkeEwqMatbEcU8jL0yMgJR3q2Hk53GBK90TDbwhGhH41kbyzt&#10;uhlWKrueqj3+b6PgpbInMrfO8DjUwBTJlljm2TrUM30bnNOC2cu6sWB1D3rm1KG+LxtlHXR/LV60&#10;thegvikD+VVWVM2yoWN9Cvq31mPuwV5M3dqE1kWZqJ7qQVGdE6X16Shvy0HLIBX4yuYZuLV7Hu7u&#10;X4wbO+fi8dF1jPV4fGwDHjPflUHeHx3bjEfvb8HD41uo1luYI2/B4xM7cPfoZtWCfOPAJlw/sA2X&#10;923Fxb2bcf3QTlzeuwWX9mxm3rsJF/dsUeVZQnx+1wZCvJpWmvBvIfAbluLo6gU4tpaVAJX3JPNf&#10;pcDrF+LA6rm04fOxjzZ6y8IBbCLAm5n3inVeR/XdMLcfa5n3CtDLmQMvmdpB5dXgnTupDvOpvvO7&#10;6zCroxozqcKDTSUYaNSgHSS8/YR4kPBOby7l9mLMK8/DMf8EqquTOa5dA5ggX2cptvmiijhutzLk&#10;GbGFMFoUsPJoRAD+fykxQ96qkTdqbvAGFjt9k7mfzIwntlmU+i5D8kK5qRW4BPJDCa4rcEdosP5r&#10;xBLKYXgZyhrz82UERxmWVQaIkwpAFFAeHfks9Oc8Ria+fsXfIEoscxHJtJvyWVqFMfyZw6EqDFF9&#10;FW8A/G+hWrrVslQC/7pPs/6a/ddKqTD4+/z4dxppw+cHjuDlHR/A9/AdAf7+46/ww9c/4rN1B/FL&#10;WCk+f8eOp8FUq9w05KVYUZbhIIiEkTY4g6pn8vdHgkEPmz4UxqhxsMUFIs1uhIWW2E4F1o8fx9yW&#10;4DL3tQX5wxbgD1doMAo9cchzRKNY5ilyhiLORPtrD0EGIa1IikGOJxzZ+XokZ4TDnayDxR2uuj7K&#10;izOueD0KUp3I9tqRIj299DqkWmNRkuKF02RAWlIC3CZCbrOiODsJZQVJ6OgoR3dfLZp7eS+ua8HA&#10;hjbU0j7Le8QZhWaUdDtQM9+GhuV2DO1txvSd7Zi+uxVz9k9A15J8FNU71eDxhtAgpBdY4HdyRTNO&#10;UrpPr2rDuTXtOLe2E+fXdjO6hpe7cHHdZJaTcGF9L6NPxaVNU3F+wwAubpyGK1tm4uLmWbiycxFj&#10;mVLs24c24tZBaaxajWv7t+Dqga24SbBP0UqfY+576+huXOX2czvWKajf37AMxzcswdF1C7F/9Tzm&#10;ujP+jO1LpjPvJbhzBWIt/107uxcb500lzANYRYCXDBDe/g7VmLVssBMLpzRhXnct5nbVYnpLGYHV&#10;oBXVHRDFlbKuANOGYZ5aX4TZ+Rk46Z9IMB04O8JGSOMVwDd4wyvF5Y0u8F6l/bzEG1AU+CbX73K7&#10;3JRvKvC/g6wUWABmiJ3WlFf2a8qrqZJ2YwtIT4ah0gDWGpx8j4d8IbPtaeqrzfT3Ob+zgKvGkeL3&#10;Fsst0AjAAq8o8Bf8Hd/w90jI/ESfMOQ66pr8HCl9lYQo97+CTCCH4fRZe6Xcss54PFxqEGuhga3l&#10;2dpxsl0qC5k5Pw4fjKDd37UPn9y5g5c3buOLO/fx9aPn+OnT13j92Xd4feEuvtdX4dUoD56950Cv&#10;2QZbaABcBNBMdbUGBqjBEI3jCCVVNd1hgscZCYstAEbDGNiNgchPIpxmPezMUbNsFuQ6LEiNlg4d&#10;/sxrdUgyhKllm24cYqLepTUeh9xEI4ppj0tTzCjMIpxW2msCbk3iecnMZ5Oi4aECz+pvx4zuBtTn&#10;ptKeGwh+LCozUplT22AYE8B8OIB58XgYA0LgMRuRTivvchuRWeKkmqaiuicHnStLUTU1CdZ0Krkr&#10;AEnVRpT0OTC4uRV9axtQNzsDHSsqUDMtE+kV0XCwErEYQ1DRkAi/04T2/IYuQjgFN3cQyA0TcWnj&#10;ZBVXtvTg2tZebpuEq1t6cWNbP65uJsAbpuAs/feF9ZMIfSdOLWcFsLIVx5e04PD8Jhxd2ITDjKOL&#10;WrBvdh0OLmjBoUUTcHTpJGzsr8HhxZPUbA8nV03FhU1zcX7zPFzYshBnN83HiXVzsHfJAPYtn47d&#10;Swaxa/Eg9i6fgZ0EeMfCadhMeDfPZz68cAib5k3DzsUzsHluH7bMG8Ca6d1YOdiB5VPbMa+LCtxd&#10;j5kTqghwOYYaywhvMTqL0zGlMkezz1yfRlVWakyo5xfl4OR4ATge51QO7MCdEU5Cx2WCKtb5Cm86&#10;CU2NBUwbobVSZWT4Fw3gf4dY2WnetKK4MiaxACy2WY7z9ZxSlpLr0qKsQaOpoYCkKfAwuIThT4C5&#10;LNZZ1FcBzO/yNSsfGYZVIBboxPoKiAKvPD4SgL8j5K/5G1/xd8lokDJAnAzTql1XA9cX6vPfCIFU&#10;rvvmNm27QP6Xeivgh7fLugY6fx+/s/Yb+XnMa+++RSu/gwDfvYuXt+7gy7v38eWDj/DDSwL8+Wv8&#10;/PQrfGdvw49jU1XL+cakVFSkO9CU7kaF1wqvdNagfc50mqmWVgIcDWeMP9yJYYixMg+2+KMwxYIk&#10;UzDtdzgy46LR11aPArcVudJfmuenx0YidtwoJDN39VoiYLONpboGwRsdjDRjOJU7HLrx7yHaFARX&#10;egycXqN6C0mGaxogwHN6u+CmjU6K0atHU9L45Y4xskKJVEMlx/iHIkbeIIqWqVUikJBgRlF1Kopr&#10;UpHbZsHAHrrDPbXIbHZAFzceoboxcOdEc18i8juT0DqH+zcNoHx6NrI6w5DVFIn0XBliORx+FzYS&#10;2M2TFajXt1JZCa7Aeo3L17cP4MaOqbj85jZCfG1rP4/rweVNPJ4wn183kTBPxqmVnXh/SRvLDhxf&#10;RqCXTcCh+fU4sqiBMDfgwLwaHJxXx22EmsuHFzTgyAIN+GOLm3GI6wfmN2DnUBX2Evz9c+pZAdRj&#10;14w6bJ5ajY1Ta7C+rxobBmqweagVS7qqsX/xZBxYOgU75nRj66xObJrehrUDjQyZMrUOSyfXYE5n&#10;CW10AWZMyMVATRZmtxZj7oRS9FTIa4zZmFZbiKlU4xXFeTg9Viy0jQDH4wLjDiG+zZtcrLOENGip&#10;zh0CMG/IW1Q96dv7kGDIwGqqm+BwiDL7AFYQ8+aVzvwq5+Wy9Fl+E15NlTQ4NRUU6yvLGsw+cD/i&#10;MTKj38f8TGlt1nJfmSTbroZd/e4tN759y6WuJY1hvgYsgV1y3+8I9/cE/TWB/4LxKbeJiosSa2ot&#10;DWNaK7Uot4AsEPqU+QmV+s11H7Sqohne5/sNvopIfpu4Cwn5rQLwRwIwv/PLnfvwchjgz+/cw6vH&#10;z/H9p9/iu89e4+/f/x3fFE3F61FePPcz4GxZOeZNqsLyiXVY2FWFOR2V6GnIw8TqDEzm/3ZSTSY6&#10;KpKRw9w1zjUOJusY5KdFo7MkkZGApqx4VIkFTzSjlhVBqScGlakm5Nlpfw2hKHHFoDwzFnb7WMRF&#10;j0FcyDhEjR2JyDF/QwRLQ/A4GLktImgkoq2htNVUfHsUrPpAZDIfLs1IUDOKKEsdpYdDbyDEoUiJ&#10;i0VOsh0mUyhCQkczp7ajqMKLzOpYTN/XjL4dVcjrTERsQjgSE1hBxITAGB8Ge0EE1TkLq5nWztw2&#10;CwW9Mcic5I+ybjsS3JHMgamyV7b24OqfcPbhBsG9tXMarm3rU+Be2cxjGLd3DymgZVmgvUh4r2zu&#10;Z8n19VMUuO8vbWHZTkvewegkuKLEjYS5DUcXNymYBdaTyzto3duHj+1U8f7SNkLchF0zBeBqHJxb&#10;y6jBnlmV2D6tHNumlmPn9Eq1vm2wGiu6SnlsPU4sbWdZh7W95dhAwDcS9s2EfeNAFTb2VWLZ5EIM&#10;dXgxryMdayZVYPWkckYZFrUWYGFLHpZ3FGNFdyl21hbj3Cj3sALH4zxV+AMqsIRYZ1FgAfgaQzp3&#10;SNzhDSivxymA3wwCIeVdgqABrM1Jq9lmsdsavGK9fcr7hOVfQ6T+e3Afr6UBptlmDV6ZIEzUV8ZV&#10;1gD+4W03vmc85fFSOQiQ/wpwPH5knv8DQf6a54lyyzjMUiHI82Ots4dWQcjyc0Ip15DPfkpF1SoU&#10;KWNYSUhL+DDMw/Bq+7TSp8RaamD5E2IZaVIAvveOE1/uOYSX9+4y/xWA7+LLh08gCvzTFz/gH7//&#10;L3wzsBFfjUzQAM4qwhyCO4uOanp9sRoosb+RFXBTAQabC1lJl2Bmewm6qtOQnByCeG8gzIS4k4q3&#10;sq8Gi3sqsLy3CsumVLECKKVTK8XczmLM5j0wlRXB1IZczGovRUt5AuzxYxBrGoO8ZObIVN1Mqm66&#10;ORRptnDEGQMQ6wyBK9UAjyMCDq6bCaZ+zLuwRgQiSTpaMOKZk5sCA5GoC0d/ZS46SzORSAudlB6L&#10;vEInErP0mLCgCPMOdCKlwgKzKwzVlakozE5AJHN1szMYzuJgdC1uxeZzB7Dr1jH0bW6DIysUyWkE&#10;+AYhFVAvbJpIiGmZuXx9e7+CWFPcPtwUJd7Gddm+kwBTrc8xTxaAL28SwPtUKetnaK3Prp3I/ROV&#10;zRZw34xjtNkSJ5ZPwJnVXeoYOVYqgdMru2i9m7F7dhX2zaFaU70PzK2jctcT6FrsJti7Z2mxl/v3&#10;zKqhStcqqy7KvZdqva6nhFHMY2uxg0q+ZaAca/uK0FtrxZLObGztr8KGySUsy7B7ehU2c9/GniJs&#10;6i/GQebDF5hrXebNff4dByG2KQW+y7iicmINXoFYGrEEYFFnAfgBlx9K+OCV4PI9QqTZ6r+GQRWI&#10;Zf3NvFdueIH3zTGOtdAAlu2iiqqzBpd9k2KLespIjl/we3xFML+lsgq8Mgm2AC+29i+AYxXAP7zt&#10;xM/c/xOt9rdqGFeZDcGuQcxr+0Ku7wNanjFLJxG5lgD8J7QC8J8Qv7nvr2NEmeV7iAr7Gugkx3/q&#10;R6cy0omvDh3H548e4fMP7mlx/zG+efEVfvnqZ/z++3/jx42n8el7iTxeh7MJuegltJMrCjGpLBeD&#10;9SXorytBB5dbizLRmJeqyokVuWgo8ajGp7gEf1jix2FqSy7mTCjCzOY8LOgooQsjuAR+XlcFZrXR&#10;pakoxlBzEWa0lqCx1AmbfRSyUsMxpTYNk8vddG1OTCl3oTDViHhPGJKSo9BcbEcX900odmJCUTza&#10;Cu1ozbdhUoUHkyo9mFjqRX1qHHrKkjCvtQhV5V7EeSNUJ5CcShNyG42YvKwEhROSkFhgQzYrj4xM&#10;5sr2SJTzWHdaBIrb+XumNqNyYg2a+luQWWtG53wXLfT6Ltza0Y9buwdxYxeVd/cAbu7i+q6puLaD&#10;8O7kOgFWEDNHvrVrUIF8ek0XYR5UNvvqlj5coZ2+SBt9YZ00dk1Sy+e5LCqrKa2mzgLvUSqwLJ9c&#10;3q5yZQXxGh6/Zgohb8d+2ux9VN/DCxtxiLGPEO+hIgu0+6jIos57uHyAx0nIcYep9AeHYd8zq1pV&#10;APt5jV3Tq6natVhDFd4+WIkDc2jNlT3nNWdUYse0Ch5ThZ0zynGEAF981004XbhI1RUVvs3y/ggX&#10;AbYrYK+x/EuBrYTRThBthFCeu8bxJtXiEfNkAVqz1cOt1LxxZQxjX6jGHLmhh292UTgNYillwHLt&#10;EY+2jRaXx75gpSCgSfissw/erwnja373H95OIMRULO4XGy1WWACWXPkrftcfecyvb3vwizrOPTyJ&#10;mGPYSv9VOUj4YBZ4faHUmNeVfFx6gIkSq3x5WJ3frIDeBFpt4/lP+Rvk9zzx499ltBtfnziDr58+&#10;w9cPP8RX9x4xB2b50af445vf8ctP/8CPx27h2cgkpcCnAxNQlZ1KWHJoiXPRVZaP9uJc1GWnoy4n&#10;DbXcV5uVQogyCU8uCnPMSEwLhcU9HilJEZhan4dZzQWY1VLEKMQ0Kq6o7hAVfDoVfKr0FajKRk91&#10;LuZ2VGAC7bjbORpZSSHoJKBdhQKiE22ELz9Zh9YCB3orEzG5zMPSi8HaVMxsSMdQXRoGmeNOq0mh&#10;U0jFvDZerzWPZT7yCKkpIQxGx3jk1ceitseNiYu4vTkB3mIHchrT4C0xw5ESjiSZEC0pDNa0cES5&#10;RiPWG4DsungsPlSHxUfK4dfID5nQkIUe1kzTJ5ZhHi3oItrPtbOasHluK/YuoQ1eNQnvE64zG/pw&#10;nsn0tR0zcWnLVHywbzY+2DMLH+yazkqA9nrboAL52pZ+lr24TEW+QKXWYiJOE+QTSyU3FpCbWLbi&#10;BFVZWrjPrOqmAnfi1Ap+HgE/SBAPL2jEkcUtGtCiyMyRDy1sUKqrABV4Ce77vOYhVgSyLkDvoYIL&#10;xALwfl7n4Dyq80wCP7ceh7h+hNeVa+ydLZVBjVJiUfVjTaW4+DcXLo2gjaa1O8+b+johvs91AVeA&#10;vUpYrlGNBWJR4Tvc/phQPOHyh9z2ROItK1WGIDMe8Ub9y17HQfoBS4j6ivLK2MdyU8sNLje12GMN&#10;FAFWy0tlCk4ZJ1nLeQkvr6/Nq2vD5/x8aXl+xfhGqW8CfhwhYHoUwAKatFSLikovLWl5FuusAFbH&#10;yXQlLnUNud6nI2Tuob8A1iB+Y1l9Nw1inzvwhQD817oG8Jv7JeT3PedvkUdXHxHgB+MT8dXpc/jq&#10;yUf45skzvPqQ8eQ5Xn30Er+9+gW//vAHfr7+As/GZeGFXxSuBieqVuSJ1cWYWFaAloJM1OekoyYz&#10;BbWZyWjOS0d7STatai4mlhegqTAVGekGpGRFwpkUhPysGCq2KLc8QszHUGOBgnawgctNdGrVOQre&#10;nqocTCrPJNyFaC5NgNPxHvLTI/mZVOFiF6aWeTGtMhlz67MxszYTs+syMbcxB3MYsxpyCHAGppQl&#10;YiKP7alIxFSCPK0mDdPqspCVGwdnmh5mdxCKmmxoHkhF58xcePNj4cmjKtclI6E0Bo5CPayZBDdh&#10;FBzZOtjoJpKLLaickozp28rQuy4Xft5CF+KzrNwZB5M3GpaUWIaMAGCCO9MKd6qZNkTmM41HXrYL&#10;JfIyQGESasvT0FiZrkbImNJajH7mHX1tRZjKXGLOlGos7KvFplmt2DVvArbNasTOOa04sqwLB2iR&#10;T67oVnGCefA5wnt5A234Ri3PPi8WnOp+Xmz4mokEmspNSA8R2BNU7+OE9TCt9aF5VGgBmnF4AWEn&#10;wLIstns/lVjAFBU/uFD2UaG578D8WuwhyAdpt5Wyz6Fac333jGrsIvTvN5Ti8jsJuCwAq0YsG64S&#10;kAdcv0OVusIbXMuBCbDsY/kBS4H2KeMjrqt4i9uGIZYQZVb2muGz1o8ZykYyNHil0UggFUD/CoFW&#10;ASSlWhabK4+N5Dku816CJ/B9w+/3+i2XUtSfCOUPIxL/BeA/FZjfTQPYq+L7ER7abZemwvzun/P6&#10;0hnkJUEWhf90hNZIJq3cEgKxACwt4JpT+FdA/1Lg///h+50SMkv/o6AUfH3hoqbAjz/C1wT49bNP&#10;8NPLb/DrVz/hx29+xc+PvsBHIXnKQj/Up6tXQsszvZhcVYQJBRloySfEaqaPFK5nozUvE1Xq3e8U&#10;VCY7UZxuR3qGHum5BjgSg1CRaydghQQrm5BTvKjUPVUCfCa6SzPQW5OLKZXcTiWeXEElL0tDQ4Ed&#10;LipgbmqEUtspRW70lyZhqCpDATynMRuzCPNAWSqmVqahrzwFk4pc6GaeO6kkUdnngSpuIzcZ2RYk&#10;ZmrD0hbU2NDel4XqlhTYkvWIdtIteHSwZumQVGlBVp0LnpIYxNFFmFOCCXAcavqzsOHyAszc2QW/&#10;PHr79IokJOTFI4kwZ1QlIz7HjoRCN+KzrXBy2Zljgz3DgrhUE1yZNliTY2BOjIbRFQVLIi+eZOKy&#10;DnFcjk9jReCOQmyCgbbFAC/XM7PjkZZhR0q6DcnMBUoKvagqTkUFy6aqTHTU56CjNgvT2ksxb2IV&#10;FvXQ8k5rwsaZrdgwrQEb6Ag2DFZj6/Q6KqW0ZjcRSMJMu314AdV6biNOLpuAYwT9FHPrs6s7FdSn&#10;V8hyN97nvsMLaLEJ98H5jVTiWl6DcKvcmio8i/k1K4jjtaWENAFXCPHFd1w4zxtarLMAfFcasrgs&#10;4F7nza2psU3NNvBUgfsGwAzZJmBrSiyNNz6Iucx12Sbwyg0tN/YzgiKPc0RdfQr7CWETW+uzzJoa&#10;Svlm3mundRb1df0J8C8E86cRSVTdOHV9X2OUdLX8itt+JMC/8Zjf307mciJttwffUI3FgksvLVFp&#10;qRx8MEu3S+nd9TlLgVgqEAlxB5KTixorW834d2C1YAogqs3vISEVy3Ne7xlz4McRmXh15Sq+fPRE&#10;wfvqwxdU4uf48ZNX+Pu3v+Ebacx68RofxVXjsV84HkQQ1Azeo+YoKm0+uoqy0F2WR8XNRx0Brs+k&#10;hU6hyCQ5Ca8LVSluVKa5UUCByqbCpeQYkJQejhbmpV1FGbThElTtghR0c3lCfjKtcgq65C220jTm&#10;u4SxIg1DNdm06i543WNRmhGFzvx4dOc50FeciKHqDAwItDyuvyKDZSrtdDqVPJN5cxra8xPQVZzE&#10;6yczR/YiM9MEL12BJ12HQubU5Q2JFEs9OQqnKoch1hECvWU87TTtf6kJmdVuOLP1iE0NIofhKO1O&#10;x+LDM7D08Gz4xabGKkhdhDSRfj6FdiGey9bMWJhTY+ApcMLOGsORHYeEXB5D0OPTqM78gyRx2cNj&#10;HelxDDNSCz3w5jrhybLDQeW2Uc1tVHNrshl2ghtPgI2EO8qho/9nbROvR0x8FAw2HXTWSETZ9NDH&#10;RSDKHK7m/o3jvjhbFKw2A2zx0UhwxyIr1YmcdBdy+E8pz09FC//4zcXp6K7JwhTWgNMnFGN6WzFm&#10;TijAqj6ZkLwBmwfrsG2okRVAA3bObqXFbsaxxa208XQFVO6ji2jBadVP1JfhyltOXH3Hg0vviI12&#10;ENp43FMt0Q4t/1UAa0os8ZA3/Zvg/nuIMkuLq9jpN0OstQCsrKSAwFLAVOAypPSFgKyBrcH7ktsU&#10;vPIsV5778jsrgKmkPxDGX99Ows8jUggtKxWCI/D7clsB9Eee8zsB/jsB/oPH/sRlgVgm2f6Kv01C&#10;IP6Sn/cFw9f18kt+hy94LVFkH8RKjXlt3yOofwdXwcvjnvE6Yp0F3me8xnNe/5kfc/yYQnxz+w4B&#10;/hCvnhLeD58rK/3di8/xj9d/4Mcvf8LPX/yEF4mtBDgUd8KT0VGSCWecHnkJ8egsyqYCp6Mpl/cB&#10;c+AmRn1WMiH3oibVhZYcLxoz3ahOd6KU92VxoQWZ+ZFIy4xETb4HDdkeNGYnoCXXS4hT0VGUiokE&#10;t786m/ks82OC20sw+ypTMUBVbWb+mpUYzJw7FlMJ6tSyFPRSdacQ+B4u95SyAuB1O4qTmYNno4vX&#10;mkAxnEi1nlwquXkCcrLMSMs2Ia/Uiop6LwoqHMgupa3OjEBGvRUT5pUhqcSiZnboaMjExKZcFJHD&#10;EOsY6JmPe4r1PCYPczd3wE/vMcDoNcIuw7MSRltGLEsrYpOjCTBrCloFW6YFnnwHPyCO9jqaUMYo&#10;gGWaxLQSWnDC686yIanABRfttiOdlpzgxnlj1LqAbE2OJcRUcaq1JSkGFtmXEgdvZjxMVPIYgh3N&#10;0uDUwezhZzujEC+j29v1MBLsaJYmZwyhj4bOokNITDj89SEIN4YR+CiERgUjIjoUEVzXm3SIjA6D&#10;0RQBsykccbHMf1gJuO0xSHTyH5gcT1uVgJrcFJUjTeY/a1pTAXal5hDOBNpmN620U+XB0pnjNuPu&#10;CBduEmAZ7lQA9sUj7vuIMD0jTM+ohM9kWW5OhlhpDWLJjwkub15RZJ91Fmh9dlLUUuD0wSuQ/gvE&#10;EsPKrHJfpbwCr0uFPPcV9f1RAKb6/qIA5vegQir7rQA2KyX9kXb57wT3PwjwPxi/cfkHKvG3PF+6&#10;WQqsX/F3qvKNkH0Cs7LSdAyaI/gLYslvNVutuQqtIU6rnJT6Dv9W+ds85/eXHPgjaxm+vX8fXz0k&#10;wAT3W6qwAPzts5f4/dWv+JXxC0H+OGcKHviF4X4YgSlNR0maA2lWA3rK8zGxJAdteWloI8gtecyF&#10;MxLQkOUl0ASJKV9bthvNhLQh28n/twtlhSZk5emQnR2FugI3z/Hy3BS0816YREvdS9s8rTYH0+ty&#10;MJUq2ktwe8qpoLTDXRS5Nt73pSk6KrgbAxXpCuAeBaiodrqCtjWfn5/Lz2bZTqDb+T3a6Thb5E0k&#10;qndRqQMllS5UVieioMyOfEZ6mRmT1zagd2s7Jq5rRtMUClJbKRZ116EsLwHjY0YjzDaWvI5hHpyC&#10;xql58ItMICBJ0QTWhGjmwFEEyUTI9IRJ7yI03Gehmpppm60EMZbHxNI+x/F4a4qJcBJIbnNnE36q&#10;ucERqSCUY+T4GF7H5DYiyh6p7LWTQAvYMvepzUuok8wwid0WWBM06x2baESMUw+Ly4howhsVF6kG&#10;0jZYIxAZx6TeFkmbwXNcPJbHxRJ2UXOzg+dZaetlojNnLGEOJczhMPD8yNgwhBiCEcptYYZwRBpY&#10;CUSGIiic4EeEIDg0ANOC4nB3ZDKuUX01gB0E2ElwXQpg7dVCgsub7zphvs6b+TFhEGifE97nBEpu&#10;TLGHojDPCfAzhmanBVxpVZabeviGVnaS8A6D6YvPeG1pnJKQxzsCs+S8Uso2UV8BWPJWAVesszw2&#10;ktbnnwmiAphgyvcQBf4zj1YAi4V2KfX9D0Iu8ceIZCo282HC/y2vKT20lBLzfAWuLKt1DWBp+das&#10;vc/e/wWyPHaS1nLVWDUMr6+S+itseMHfITnwC08tvnv8GF8/fILXH714A+BP8fOXP+DXrwnwdwS4&#10;dBruUoEfRSajn0LRXeZFjjUME3IcmNmYpWJGfSbtbBqmVaVikGV/BY8leH2Mthw3uouSCV0Sc91E&#10;Wuh45OdFIzsritdi3ltGB1eWjv6qLOaqmbxWLuY05zNXpgIT4C5+Zgud6KSiBF4vGc35NlSkGphz&#10;uzG5JhUz+sswoSYNdbTgNXmJqMqmfc9ipVGYiMYSN7c7mKPHoyHPgxoqclG2XQ33U8zUsrkpGyXV&#10;LhTXJ2DZodlYtH8mZu4awACdYWtxNrrLC+FJiCbA7yHYPBbhtvEIjw9AQqkZfkavAQYPwaFCRtLa&#10;CrQS0ZLjeqh4zGuNVEQBWpXxOiqlEToeayCYelphI3NdAdDE0hAfqZZtvJ6UejuhI3DRLgLK8yR3&#10;juV11LE8V8d9Me5oFXq7DlEEUey0zqpHhCUSwVTSCHOEstrR3C8QW1w8X9YVyFRsQqwn2NE8xxzP&#10;z7EYYGLoY2jLYyMQTVuujw2nQofxPCMBj4WR+8MNMoMhr2NiJREVivkhVtz/WzKuMwe+QmAvq7xX&#10;AHYSYO2R0nXe4NcJ6zXe5ALxh1x/wfUXCl4J3zJBJpjaoyBNhTW7LCHLmuqqvFcBoamuD9y/Qtsu&#10;IcrrU195bCQNV9IAJcr7PV2DqK/kv2KhNYC1CkNrvX4D4LfcSoH/SXD/wfg74zdC/5PKh6novPYr&#10;fq6A+4rf4Rt+3rf8/a/42dLQJZWKfA/5Tj6AFcQEVy2rCkODWQGtQst7xRW84Pkf83rP/ZiXZzbj&#10;+48+wqvHH+H755/iNfNfBfBHH+Onz1/jl1e/4ecf/4GXjQtwhwDf1SdiWWMiZjW40JkXi2pvBJZ2&#10;ZWJJexoWT0jFkrYULG2T5TTMb0nG7IYEzGtJwaRCG6ZWJqpybnMq5relo68hCcV5USjPjcHctgIC&#10;m4XZzXRjNRkYqs3EYE26WpZySqmHFjlRVQq9ZUlcT2R40ZFrxcyZFdh+ey22XVyFGcs6UdVMmz+9&#10;CNUdyajrYa69OA9TVpSgcygbNUXxqJEGYQpXpseCDLsJVQVU6c5cZFfYsPzgHGw4vQJrjy1HZ0sl&#10;VTwL7WWFSEmyYaTuHQSICsf5I9w+FsUTU6jATt7kbr2CN5wqqQDmNgPVMIqQ6aluAm4UAQ4xhyhw&#10;I+Q4QhNOgMJk3lSCbiScBgdh4PGxXI/1EFYFPJXTGY1QSziCpXuYHEPlNDKiuKyjskYyB46KN3B/&#10;KIGOQgCVMig6HEG0w2MjArkcQcscxlyZ380SAR1zZB2BjIpjLs3jDQQ3RGaXI+gWG79LrB5xVlYK&#10;hDMsijabcMbIuLtWUWgDVTgEQYYQhLCMsjAPNzPf5rGr9Al4wJv5xggPrryjAXyFcYM2+R5D8mBN&#10;eQnwcPmEoPsA1kKUWLtJX7ylzbInNlpKyQEFXC2kYUludslt/1Je6U2lFJal1pAkwGrQ+KCWludX&#10;zHu/G7bNmvr6AE4ijMmEOFl9jgJYPmc4JKeVYxXAosKMf4gKv52i4P+Ov1cA1kLgjacqxxNs6WOt&#10;dfqQLpvyHSUE5Dch/tdl7bMVwCMEZgLMSuFj/oZPeJ1nfiZ8WtKFHz/9lMr7EX548VJT4afPWX6M&#10;H19+i99on3/95b/wWd863PALxj2jFxsI7OI2N1Z2paEqMZSQJmJDbw7WTMrE6olZWDUxEyu707C8&#10;I4WRihUsV3anYll7Epa2e7Go1cMyBau6eZ1O2t1yM9rKbFjclYfl3blY0EZoq2mPK52EPQ1LO3Ow&#10;pCsHsxpTMLNBWpk9WNJRyOvkYH5TOhbOrcbSkwTv0jLsubsRc/dORvuqMnRvrETnhmJM2lqCGYea&#10;sPBUNyYtKkD7RC8m9aShodGDbLrQQq8FfVPLkVoSg6lrmrHm6FK0dNQhz+1EWboX5empKMlOg81p&#10;REC0ADyOjjgUzTOK4KdzRhBWqmECAVQl89FhK60jpAK27IukshoItAAs8IZawwl0KMGm+rI2iSDM&#10;orRRVMZAI22p2FYqqcAZTgUMNYepiKCCRvOLhBPoMAIXRiBle1BMMAKjA7nO69LuhnJfcEwExkUE&#10;MdcNJaBcJ9AhMn4uI5x5bbCRkBPOoKgwpdQhVFQD818BWELH4yJ5TFQMVdoejWhCGhWrI7xSQWgQ&#10;B+uDERYZDCNz6kXBtMTvpFGBPbTRzIVpo68Q2qsMsdD3GDff0V4vlOfBN3gTCsAfs/yEivIpb/BP&#10;lCL7YBYVlpCcTyy1WOu/rKSo75vWWYOTMVzK4yEfKBrM2rK8qCB5r4Cr5b0J6tGR2GeB8HfC+BtD&#10;VF+6Z/6lwBZ8zuXvhy30P0ek4j8ZYqP/zvhVbDR/j/SVfs3P/k4pvINhVwBLry1pMHvFfF9av7Xv&#10;F08l5u8YIeD+O8xa+EYIkd+rOQ45hxWfXxxeVvVQaT9TAP/0yRf47vkn+IYAS/nTZwT4m9/x268E&#10;ePYOAhyBu6YkrO3KwsqJqdjIHHGoxo0abwi2DBZiQ18u1vfmYe1kwjw5E2umZGHd5CysZ6ydlIXV&#10;3elY053B5UwV63pyFPib+gsxuzUJ/bUOLGMFsHpyNlZMTMdqXn/1lFwVK7l9RXcWFrWlYnF7BkHP&#10;UbGMwLfXuTFrx2QsODaIjRcXYt/DzZh7YAraVpdi+v5mzDrYip5tFZhzpA2LTnRh/sEq7LszgK2X&#10;J2HulgpUlcejeRJdwqoC9K8tQ0Ur4aaDmLGyFoPLqtV7woUZLpQzz09OsdLJhiI6IQT1g/nwi6bN&#10;FUB1zFsFXMmFzcxrBVIDfXcUbbJOqbARRtrfCHs4c10zorhN1DmcIOt5rlhrUdNwi44AhxI+wkPF&#10;jCDEoZYwqq1hGEyqJ1UzlPuDqIACu5wXbArF+KgABbA6hwobaOA2wjU+khDrQjA6LAABhDXQEIEA&#10;fRjGhAVhPPNXf10oArldjhGIo+OMCOI5kaZI2uYI1bAlE4XrCLI/r+dPaP31QQijqocS4ghWEJER&#10;AVg5xoxHf0vFDQJ8cxhiUeBrCmC36tBxk8vXCKt08LjBeMptn/DG1sLJm9Wpyo+5rlSYN6x6ZDJc&#10;+uD1NVop5RV4FZyibqJyvvABrLU6qyDcfwLM8OW9P7+l2edfCKE8HvqFKvyUavuh2FkFsLQea/mr&#10;ACyNV/85Io2Rjn+y0hIV/p02+ke6j+/5ufKs+HsV8erFB1l+zd/1rbR4c1n6UGsAa9/9r4rIlxf/&#10;G8iq0Uu+gxwjALsVwJ/XDuDHzz6jdX5GgL/EDx9/MQzwp0qBf/3mD/z2+3/jqyUHcdNPh9txSdjY&#10;m08wsxWUmwcK0JylZ66agD2zK7GVIG8ayMfmqfmEukBBvYGgrieMcvzaSdnYMIXQ9uVhy9QCbOzP&#10;w8a+HC7LBH7pmE91XiXwi6L35LIiIMATeS4rBVHs1YR4Da8jaq8qiL4C9LAS6exMxrITMzH3UB92&#10;3lmNTZcWoGdzLcGtxpoLs7Dg/SloWpZEiJswsK0IS461om9bKXp2FKN9ZSbKeyzo31yIVWe70b0w&#10;G30r87H+Si923J1FZR/AzLXVaKSdL8zwwqQmsA+BK9sIP0Mi7WyiEaYkyXcJqcegQI720gKn0Aqz&#10;jOE2E4+zyPNf7pNnvpZkgT2aCh0BW3osYuU6BNrgIDxUPj3hNTgNBJKqSKss+yS3DY2lTablFYCD&#10;CbpYY8l/I6jSYYQ7WKCi+koE6DU4AwiYABpAtQ0goOO5Pp7bx0dQtYfBlWME9lAqsESgKLMhXIOf&#10;ESzLPGd0eBDGhgdT2anAvH6YfAddMEKCxmLDeBsejEzG7b8lKoivjUggqC4F8G2W97kuefBVBbBD&#10;jdbxEdc/JRASL4cB/gtiAXhYcalQPnglVAPQcOOVT1kF3q95nhayLM9lJYbhlXgDYGm8+om2WR4D&#10;CbjSeCXxu7LRqSrf1gDm5zE+pROQykLyZrHQ/0mV/i8BmPEfPP53Qi+VgQD+A0EVaKXf9I9K5eXl&#10;B+efSvyK4VNhcQ5yXV/IBN1aaECLOqsY3veSf7uX4lz8WDE1TKMCU3mZ+/788kv8/OnXBPgZLfQn&#10;+OHTVyoH/uP3/42v1h0nwJG4F5+GHTPKCWAx1k3KwyYq7moCWZsSjs2D0ge+FDuGirF9qEjFtmlF&#10;2EpQtxDqjX1ZPC+bsOYR9HzuL8TO6SVq/+b+XAX8esK8ridbgb1e4O+T8whTTx7W8XME5LVSeQi8&#10;DDlm02AR16nGK1qw8Og0zDzcjTUXp2Lm3gZ0rSvE4J4WrDg7A+0rstG6Ig3Lzg5g2bmZmLKjHN1b&#10;81C7yoOWFSnoWVOAbddnYdXJqWidmYmhdXVYebYHm24MYdmFDgxsLEJychS8dLAZmdLBKgZ+ZsLn&#10;yLUTRgLsJbxJRljSTLBmWWBJNcHoFmUmvKkx6hGTOSkacVTouPQYmJINsKbFIDHfStA1yG1pMpJ8&#10;FEE30U7Tfqucl7Zc5pSRR0hUfDPVXGdlLk2bbaDlloYsHfNqE3PnSJZircUSB1ApQ2MIfbTY5Qil&#10;yIFU0/HcPk4XqGAPN+sVvGPDAxXAGtChCupAAZ/gjmEePZZWfFRoIMYQ3tFhEoEYHRKgKTKX/f3H&#10;YsVYKtbIVNwiwDcllBK/ocJcl/eDJf8VW60B7MBnBOkz3tyfK4ilT7GEgCyqrL1vqynxcC6sejkN&#10;38wMn3XWoNV6Rfme7cqyBvKwGv8JsNhnj2o9/pkAS8jjoN+orPJs9w8CKZ8lfa2V2gvILKVzhgAq&#10;x/yTqisAS/yDx//GdcmhRdWloUteePhFyrcSuH24hxdLUWJRYcmPv+Lv1yoYgiy/hb9Lys9YyX3G&#10;Yz5Tasvg95aQ9c/5N/yMAH/iZ8WXzdPxyxdUXqruLy+/xq9ffKvg/fbpC/z4yVf4nQr8dwL8audF&#10;Wmg97nozsXVOOQEsUS+ibJhSQAjLMLcpBf0VDhycX4vdM0oVmDsFZAIsSisT0m8ZyKNi56rl7UMF&#10;2DG9ELtnlajYwXxyxzD0ArIKAVvOnVaoQpR9fS9tOhV97ZRMLov9FrUvwibGup58rF5UjznbmzG4&#10;rwJLz7WhbXEy6mZ6MW0XlXdnHeYc7sCWO2tw5OND2H5vA9ZcnYNJO/Ixe28Ttp1YiG0XVmDR0UFM&#10;WVqDpBwTalmRLDnVgZ7dKejdS8hX5iE/04DqIgfy82PhF5sWjYSieLjybYjLMjMsWplJVU0RRdYh&#10;juC6Cx0wE1aDK5LQ0manGgl9FJw5ZiTkxRFsAuzRI7nYBk++RT1uUh02qNai4mZWDAK4LEfEh8LE&#10;MpqgG9162vFIODKsqrIIs4Uwr9YT4kgFayTVOiiaKklLLbY6zKxDiIm5sagmVVzsujwP9qmxKK6A&#10;78uZRYnHi5KzHBcZqiBWShzij9FclvVRgeMxetwYLAmIw9N306jAXsL5F8DX3nExL5ZHSQnMg92q&#10;UUts9J133ITRzZvSxdxSA1iDmDmxAtSnxlqOLIos+fLHzCHlGHUz/wmlBrB0pvA91/WFqJ30tvqK&#10;1/hSHUuA+F3k2a1SX4FXlJcKKvb570pN06jAVtXrS1N8rUukD2DJgf+LwP434f3vERkEOJ3npKpr&#10;ieL+LJUDgRVwBWRZllZqybflfJUPq+87/N34ncQt+CoZiS9lG/9W8qLE52rfcBDeL2jVX/rxt7TM&#10;JLRf4sePBGAC+/X3+P7F51ThF0qN//76P/D77/8L3x+6idt+BtzJzMXOhTXYNlSKbYOlBIjgEeBd&#10;s6rRV+7GKqry4QVV2DWDAE8vJsQCZrGmytOocIN5qhR4d80swv75ldg7txz75lUMA1yMLYRVAN5K&#10;hRZwNUUv5mdqcAvUYs1FpTf1C+D8HtNKqMR0BYR71VAJlq+tw8JdVZi1NwfN0+JQPejAlC0FmHW4&#10;nXnwANZeXYS11xdizqlWdOxKRO+2PBy9sB1nPzxDy70YQ1tbkVlth8kdjNyGOLQtd2LSVubpG/OR&#10;maNDRZkVkwYz4ecutCGxJB6JZQ7YCaKJsJoItZkKa6VMS6cOAVh6ZlnSTYjPIqwE15ZuhCPbDEee&#10;BfHZ3M79Vu53F1DaeXFR52hpEEukGrMiiCP8smykEuvckawMTGpdjokm+PIMOYaAR8QzB2aYPNGq&#10;cUvyYWn4EiVXFpv2XKAVNZYGrRBRaqXMzLu5HE7wddYoBXc4YfdBHGgMJ8DBVOMgtSz5tFJlghwQ&#10;GoQQVgBzAs34iADfEYD/JvASYrHRCmIn1ZcAE2oNYId6vCQW+nPe4ApiFVQX5oxipz8j1NJYoyDm&#10;NsmTJf8TZX75ltYoJcrqy3vlsdC/w6tyTtXbSoNFC4FaA1iAk8dGYpslh9UATqMCpyuA5YV+eQ1R&#10;ANbeXJL3gTUFFoD/h/D+F0NstKi2qLDWGCbhg1jyawmqMCusHxnSuCUQSwu1vEghEPt+h2b7BWwt&#10;HZBtAriv/JLnf0Xn8Lkf19tmagpMgH8lwH9/9RNB/kY9RvqBIP/x7R/49df/xs9nHuIRFftUtBeN&#10;xV50VaViqCET0+RNn/Z8LOrOx8KuQkwudWL7DHk5pQK7mRPLiy3751bjwJwKHJxTpmIfwd03uwiH&#10;5pVhz6xiwl5E2AVeWuqZhJ3LkhPLukAtar5doKYCb1VgC8i05gRWyh0zyrCTn7VtZjnWUpE30B1s&#10;m8l8nBVDz6AHjTPtyOkMRtuKeEzZlIYJ651o2ZqA6vUxqN0UhYbtOnTudGPJ0YnYc3UDlp+agen7&#10;W1A7lI2U0lhkE+Sshhg0zU1A76pc1E2Jx5zN5bj8+S74JZbGI7XSDUehBdZcM5wFdjgKbLDQXzty&#10;rQTUBhtV2UyoY1OjYSOsHqpsQmEcbbaR6zFw5pmp4Dw3zwRviZX7WRFQoWO8hDNJz4iCPTtOXSea&#10;26RCiCPs0Yl6lVdLxw0doY10UGFtoVR5nkOw9fHSih1Opdar5RDmz0ExIQpqaeySZ9A62nRpOAsx&#10;8Vyl0MylY5lDq/UIQjqeuXOQWpf8eQxz4PdonVUOLGBTjcP1EQiize4ZG4WPRmbgg2GAlZUmxDeo&#10;tFcJ6m3eePcI801aZwH4FpXkGUOB6yvfCB/AqpWaN+5ftlpTYNVoRVXVbPNfyiu57WvC4oNYs9Ma&#10;3PL4SJa/pa0VgDV4tc4YfxBgeRz097cFYMmBBWDpWOF7IUEbyM4HsDRi+QD+z3cyFPi/io0mXCqG&#10;IdZKbV2AFhX+QUEs31OeG7NS4e/Q1FiDVn6Pb/lfg9tZEX49IpEAE+oJs/DzlwT42Qv88umX+IMA&#10;//bFa3z3/CW+Z/zxzW/49Zf/wS9Xn9PteLE90InRkeMRrPdHRLg/wlkRh0YGIjIqGKbYSBiZVnnc&#10;McjympGfbkdRtgv1RQnoqqAFrcvE1MYMzJmQRdhzsXJyIdZRwdf2FmIt7a/Y4C2EctPUQmygsm4a&#10;IKwEdgeVfDPt90aq7maq7mbVSCbKy+MZ22eWYfe8KuxhbOWx+xfW4cSqCZjRlcN7eizsReNR2BmJ&#10;5LoAlPabUTs3Hu2rMzH7SCe2nV+uGq3q59kx+3Aj1p6bh7kHulGz2Inu5WWonZSNss4UFLXZUdFl&#10;xhoes+dKL/Zen47Ddzfj/wfDG/NjSbMxqQAAAABJRU5ErkJggg=="/>
  <p:tag name="ISPRING_PRESENTER_PHOTO_1" val="png|iVBORw0KGgoAAAANSUhEUgAAAJcAAACWCAYAAAGkxCpKAAAAAXNSR0IArs4c6QAAAARnQU1BAACx&#10;jwv8YQUAAAAJcEhZcwAADsMAAA7DAcdvqGQAAIoHSURBVHhe7f0FYFxH0jUMW8x2mBk2zLiBDTPY&#10;MceQmJmZmWXmmJmZYo6Z4piZUdIw80jnP9VXY0vyWJYhu3m//ym7NDMX+nZXny7o21AoLS0Nt4pV&#10;YuEoMzMIFCoEf8UEoHskgl3j4HsxEY57H8i+4koKm5j3jlh4tiWhvTcJse4kJPVth4RZFVAoKwqO&#10;zBgE20bBwwflpVyJBbKCyOwSh/6eZETw2hoRmehXKBMDYvz8zEKneC8qx/pReM03vDoagahY7cZs&#10;ypWYr0MCkv0x+IY3pUYHEHA44DxzDuY27WHqOwAZ7brwqix0j/Ehmg/LRAz8OXJ4KbEgD1oDcXiF&#10;CS2raodx5CjYfl+OrKwsdV4oM5gJQ2o/mFesQj8+LPHtHfBMTkQgkKnOX06sXRSKNByOAXyQbfM2&#10;OPcfVseZEZhar4D+0VTtN0lXsRrONW2txPCaNx7+uBh1XCVmnzGTX2PxVryHn5lwHTqiTrq2n2Na&#10;WTA81g+mpwbA2GUl9P8ewTNZCDLHqRF+pJSYg6z2Eep6lZiUe5IvETUjLhdJyPivATB1WQPDMwNh&#10;eLI/jA/2hYHHQleZT7uU7LzLktQxrZhM7HVfPGpHElvZpHuiHwzPD4b+q3HqQk8G5fhYX1jnH4T3&#10;oE67iGfuiPUh4E3h1ywtsZJT26N9IBG1CvmzL9JIimh8vF/2L6hcWZdly1JREHFRWRi6vrP6pRKT&#10;Gvt5SltUjZbEchc1M5M1lfvQJRpyjxtNZg5G2clt1O9LiZWb3A5lp7VF2UltUHpiK3VS6N8ra+CT&#10;NQ3V98Y7B6vP/RdPoNSk1uhYd5vKRFam9jRNZqTMrEx1ov6MfnxSa/VdEi67oQN+v7gdjyz8CavS&#10;/1LHhQcNXHrpewiLlxILFVW4TPZniIUsbsel3+WmtLn0/ajubPjEQsUtNzl3YmUnXr75MrfDeXPG&#10;pYSELiUmFEowJ+dMYP2JXWGvCdEVifkDQVV56kLtMDIcFtjdzlzH9XsPqk/b6XNyiaJLibm27YB9&#10;+Ro4Nm2CP0MH1/HjcG3cDOeqNfD8tQeeCxfg2rFTXevevh0+lweuPzbBmNqfT5Cj2aC9VXxZGeUh&#10;28efwnd/Ivwd44FukfDVikdWRAT8ZnP2Fbnp/MULVyZmK1kGgfYxxF0MT0YicdX3iO/cDbEXHsHr&#10;3gT4bElwv5dC3ZKbrkyMDd7vSUKC5X68T3XUPM6Lvryif3yQahuoGRlAJNX3w54EPjAanhy5zJWY&#10;/f6H4M9MQNKjp9CMep71Ch+Pp7/9ISxdekHXtjOsu/ZizCsO1IoO8sZCCHaMYgm0Os+VmDwpZdvH&#10;aEWVYj16FIbmreF3e7PPaqTr3Q9+3mxLs6MSjUwNL2WaFKfOXUrMXygShymPasxRJtWKvrmmBYRM&#10;AzZpCjFbSJIPD3V+vzg/Yni3d0YiNUvOxNrEId52G/rTSITIl24jQImp0yYYnx4I/SdjYKq3iMft&#10;0P1QkldkoU5UAOcC8fDec/flxDI7RiOGuZr9jVN+KtI92he6D0dD93CqypmQ4avxMHw6Vn0XakyT&#10;V8gfBX909OXEvD1iWEvA3gkOdZGQ448TlxIxVp4Lr82jflsaLVXHhHrEsCIyicH7Yi8n1mBRP5XY&#10;qvoudVGIdI/311oKKeANwEijEvRdFkVbyRkTKz2t/eXERJ2Un9aKmArdmpvKbeqU/S03VY8IKm0i&#10;jf9SYvJDDja63am06+oj29XFDyz8UX0+sVgEDqQ5jeqz6vSu6vpq03pfPTHh4W9lXPru8fpUQh33&#10;jMGTi0pSw7bPPtcOfTtsVd//OqsZ7EuJCeVMMCcv2r8BE04sza19p17WvHKf0BWJ+YMBpbYv3ZTN&#10;v87snOt3Oebsh7FN1T1XTSwvB4KagEMc7poQXZFYIMgL5HsOtntcSLcbYTlxUjsmieT4DFGuxLwO&#10;Jxxr18GrM8D9119wrFgL9zqqcIuNKjsNnjVrqMa3qGs9O3fD73LDvWETwWxXx1Riom5vmJi1zGPH&#10;4Z04DZ6GjeCvVx/+oSORdeCA+BXZF10/XVfGpC68EVSudyVSJ/KzRyzNAbUPfcQgNbwnMxrurFgE&#10;6DcrV9cXB/ewZOqQGLj+k6JcQHGPC0LXzFiAjwgwQW+dZHgn0Q3OjEWRYDQSzj+G6CQXPbMgPqKV&#10;+IWftcl1IjPxKxX6d2z+ydTD4lMmT6xFVRANQyABnuNJyOzMglAVB1y5VUpOumrGBEDixwe6xzFz&#10;8XjIG4cijQbjPmaiOh8mPvugu5ywpGmaNNPngzM9A36vNwf4vJj2oRMD6I5Lpj+J8yAhwcEQJ4LX&#10;UKJtGZFERiPImshLYTPmPnka3peS4FqXhJ9pP1M+WIcfGWR0osWa/YOZD81CRr0mcO/dh7RWHWCo&#10;VAPOfQdgmT6TccNB2LbsgDl1EAxtOkH3VVGYx01WGb2ww46BdL7rM6OxLFyhYJR4w/C3SoLtKwmd&#10;LtMVGbNv3wF3mSQE/fEsWTSiWTW1yEMoHe/5i9D16AVj956w0ZPKFksusszZr+KMEGVRFXrOnIW+&#10;R294TGa4+ay/hpnRhoV8KM6NOGcRgiUOmd2iYU8qnH1X3oyxFXkKx9ELS2ZpNDtVN8qP1Y1M0LVo&#10;p2y7/rfLBu4yZUFXcipcZ8ww0LKaf9sOw909EfDlriLbzp0w9uqHtCq12DA8qgbupWGN8jNjbCy+&#10;5kmwr1qtrs2VMfdzL6nWps+MQ0KpmajBjPWl7c9LgiExnMLOvWlwnzXDOn037JvPqmPGhgvhPm9G&#10;xncTmVHtOuO/BmbffZmW/uKgOxVEFJ9TiT5JgK08k7gWyi0xHgxSpD8zqpNQujZt4eYuly17TjI+&#10;2EfL3ON9L9Wo8fVh6pj+y/Hqt/OIXrvm6f4wPdIvTM1noUtMAAnMXCFE0HdJgu8OeqUs+BUZ83eP&#10;xif+BFUKafo7BmmaOESSuH0elSfJPGAjnSJK46HLgXHAH1Q+n2PlMRWWKmk92JtVpd2bmzLRkyql&#10;MFt4oSy6KfRqfffRbc6bMUmwvMRzDPKSnzrLqgxixMOXHatwZJ66C/ryEohfSZYZe2Dssz5MhjTa&#10;P9WB+vTqpPZ+ndJJGdD1x/9S53JlTETopY8UsrLt+mxGeypKt04i/2tTt30T8OQSzaspCPWn2vgh&#10;0qlcAnlev7VUK8yDUO6qJMmJkZvnXcpc+5Ez0Tv191yOSmkGs79tnquun3d2Az2jUnhoYTEMODwT&#10;j/G7hN6PLvpJHRfaceYQo2ktABYW/6Xu0p7o8sOpS8eKjgvjq+TNmPCv0zpeukm4wvS2GJkURJnJ&#10;rXIdF156cJO6Z+mFrVh+fhtqbesDj9/La3PHuGWntsOIjy+gxeRhuY6XZpqSn1CmhK7ImFAocxct&#10;hlwJ5MflyFanA9PPrgp7/mrca83ES8/LSWEzJhS6OOdNFqcdJ/QXsOvcEUz6cxlKjm8R9mE5ufSk&#10;1ui9ciKWHdiIvRePw+CwXpF2iHNSgTN2NZZMhsuQ8Jit88PeE47zUtiMWYuWhGXmXNi3bYN1+BiY&#10;Bw6F/rPvYF+wDMbvi9NmXoBj6iwY3/8Y+rf/A3OzVnCcOw/jdyVgbNIajimzYRw9FsZ3P4TxpTcR&#10;pMcR9Phg+uxbGD7/BrqOPZReM73xHkyvvAFjvyEwzZqnPTybLmXswsWL/ztOu/KY5Ell7J/IhZJn&#10;VcoW4PVTlt2JrC3b4enaA4GadeFq3RaBlWsQzMjIvuL6aeqJLaGMVc4+VDCy/r5Mda4HIyPh+SQR&#10;vobxyKSnm9WNjh/Del+rBHiL8ng8j/M6e/Nm2XcWjCYf23R9GbN264asCBrb2ikIdmIwskwcSum9&#10;jqYTHQMv4wFvZgxtI90Xus7uwzzfKQaBdnEIRsfB9shjPK6llR8VOGMSNEhA4mmQxBhAHhyHE4FY&#10;JNPBi6R7HHf8WSROqYr4Tt2QPLAV4td/gRhGSBKAzPIl83pmfCIzx3v9kTGwr16bnXJ4KlDG7PPn&#10;wxvPqKZjJIKBeEzwJiOCD0wpN0V1Hj3I4KQ4A42qEiHRKFfnZ5noTLxE7zSWflb842cQ50vADwxm&#10;shCFQCd6yK8nw/nqq9lPuJKumTHboAFwPUWs9GSimVGqN6bwZ2uQGO1D7cgs+msB9GUGpIOvb4Qf&#10;A+P96EdXPLVQFvrTl6tPP6sGvz8S62UmA4jIikIanVD34mR4aqTARViEq9l8M2Zf+wdcTzCWHBwP&#10;Ix3HOMaSEgNU4UOaMjPycmhVQwssK2Zn3yGvGPRwp+uQ6de6l/bPsKIvC9Epxos6hejVR2Uhed+b&#10;GOJJhHdfCjxVk2H713Pq2px01YwFGSN6Y2Ph6RYLHX3xOE9hxFMStehqDyBv6mFQZsQ0Yx70DCz0&#10;X36v7rtYsw7ctACGclWQxTTSfv5VZdJ60YX+LEgtZuxhBh9FJlZHX4aFrhXkD5NhnXO5cEJXzZiE&#10;8pmdI6mkGL4x5I+O9DPIzWSViSHxwrnngOpWzfj8O5gmTkF64+awbdgI8+z5SC9RDuZRExgk07sd&#10;Pgqu3XtgmzGLVcZCMTaV6r2fzmfK7ndxipj1d2OrjYq81AUrFDZjTj7AU5ytz8G4ki1OQvyaBLW8&#10;3wt6dNCPHs9gtxGMYybCfeBQWIzIQTluO34S+vqNoatcA6blq9h4AhiY7GOcGkQsXepY4hZsEMGu&#10;bKlFble3CoXNWDCCFzJ0P+xLwm1duqEMMdWfLQ2UkWnpCti2/om0hs3CZsitc8D155WdJhmDhzOU&#10;K4pg0K8g0LcQGw+rVqLxx9laPaxSf2FKL7t36IqMeW02uD5Ood6SKDwSUaIConxY9KsRrnMXYGjQ&#10;DOYFS9S1OcnjDcBjdsGUHUO6jxuyz2QTMyMPleI5d/4Fy+ZN6MbqfIaqJs4hkoqm1GJh+eBDdfkV&#10;GfM88ACCHaLhZMCbMr0yfuGNAlohh9mKC3R9wvV4uS1uWHecgfHfI2F8luHasC0wDtTc7cuUBWPb&#10;jrAsXAxHhgH9Et2qMcXGuNHSS+j0ZjQu4RLpioxlFWLQ2TcWP7ElimqowRsnvWFT5yRD+r5aN7aQ&#10;fenhS5mU13C6r8YzxmQcKa84Hyc/1Ac+eaP73GCY+29U17n1RtjXrFffM/Y40Tzaj3jqQ6kdb0YK&#10;3A8lISsYzJMxls4r/RYnk9WFCVGZaCWhm82tEspJGR/TCZRAl1G4kLwBkFZoeqC3qkrJsPHr8dC/&#10;lh2ZP8Nr265U1+ak/iz4p6yVROud/EWr0CQenj/W586Y3+OB96ckXhCNKG88Xov3EfSX++Fzkn3L&#10;KRif4gNfHQLD2yNgeCQVulLTte4Asn36Hlhn74Ph4T4wUmLGj8YQn4uy775MqdFBVI8IILFHW/hp&#10;9LM6RMFRrWrujPm2bUewXhwlR6N84TGUYcbE1IQj24ZTl8J/67TdqoVahm7WpMPq9J7SuvBD10j/&#10;hmWSFmHnpEFFAkp1JHy+GueDzFjnCDjfeDN3xrxbtyDYIJY1Go34va+jAm8I90LCedKoXkwH3T6t&#10;OsnqKoECG4HuOf7md0OpaVpGKU05b3rscudLiEY9EUBt6sj4N3fjEE0eOtODefb53BnzbN2KYH1x&#10;aSixgy+hPFVFOIkZWq1QzV7IlC0R+5oT6rdkKIuA9+nsMFSbr87Ju3/3UQM8xiv7QEbc51UZS3jn&#10;TxwPxgKdIuB68aU8GQt4UXpKe2w7VR1xzmR8FRu4pCquRq4jOvXwjHLTs49cJsNLg7WM1V8M56ZT&#10;2UdzU78EWgF6JYnlp8MWeB4VZ3TD1D1rcmdMqOqMLioebLi2K+6K9aBHjHTaXdlxG6IADbThYa1l&#10;5iUpkoEq42qUxbbbr1AQlfmMH2f3Ux0roa6CKzImowAk1JfMlfjlMOpRz+yfFr7jLhx9tLpu9reC&#10;UJAFD+DuSPelAHnj8d3qzBUZE4yUmRjqNGmDWsRYv9hwuj48PbqoBCpu1kZjXIvml3CwRQZQebpW&#10;S8IhDyNsxo7qzvAirb+qbf1DqLOmA36eTAlOaImWi4fC5b2scLvvm4AHFxTFhvQ96veTi0vitd8r&#10;s5qycMaWrs5ppD2wz+oJKDm+JdNrg+ITm6NCoct9ceXJIRMWNmOSRuj9W9lpbdAowYNSU1rkeidX&#10;gY3EG9A6je+f/4N6c7jw3GY8sqg4uu0bj3eWV2cmS6Hqph7qmjpz+ly6VzEL2vo1HTGt9SIK21yM&#10;T/PLmHDdWb0u3SCDQDo/aUHdRT0vHQtx22XDEcgM4sGFRZmpYmi3ZyS2Gw6pjN4771v1DjXvPWXk&#10;hW2UF+WnXT5WemLLS88WuiJjQnJSXmaFGkGIh3Vahy5TJ+Q6JlySiQpZfA40/HMwPl5dD5sy9qLx&#10;/P5XXPvL7A4Y/ZwFZfMcX7x/fcEyJlxnbh7xk3OWMieXnqSNFfgqezBQpemXqyg3X/mKtvQkURGX&#10;MyWUb8ayqDpy9ptei6WP9us1jdF95fiw58NxKclUjmeGKGzGhC5nLguLD2xAmUlsSWFKm5c7bBpz&#10;BQTystbJ3A4dl8r4ttzPClGBMqZuIAcJ8gtWPY7oTmPNkT/RYuFg1brCPTzE8m6/wuT2mLJzBdYf&#10;34VTxnR4/YyvVJJ5npGDCpyx/Lh+GCwKl5zQ4rrSyklXzZhQuJvzspAo3nAZExYKd184zkn5Zyyb&#10;zXsP5wJoXhbyBQMwOx04bzHA5HLAarWo4+GuF5cg97FMeKxWdX2IwmbMd/ocLL36wvTmB7BUqwVd&#10;45awVq5FP6yjOm/fuBnGN96HsU1nGGrUg2HYb9CNGKsyb2jVDpbOPWB84VXYDxxDRpde6h7fqTPq&#10;fEabjrAuXwn9Tz8j6PPC2D0Vpu6ME155E7qPvlLXCoXNWBbjv4xyVeA8cBA+xpmWVWvg3rUbjs3b&#10;1Hn3unVw796LgMcLv5fBipVB7rYdLDnjUgYS7qPH4Vq/Ce7TZ1VUFCJxBbxmM1xbd8DL62VMrEf6&#10;3ajMrctXwLlNS19o0vHsjOXtMc7FYXqU/xusMiZ/ImeWRfLsquQq/12eVQUpiquisHzOZR7m8Lji&#10;atmflZHCa+W6wrwubDp/K1dG4sxf1LuHSwIL1zBvNQn+ZViGY8lSOMpVhC0hSesVEI4ohMyISPgj&#10;GffGxiKQFIdgfDR80TEI8pyMkVTXkZ1k+3sfwDlgINynTqrG/XeTtMe/VWBSBr/PD3PHjvCkFFaC&#10;yYyOgvvVZPjrJMLfIQ6ZnciMvf3to+AZFAfv3CR41yXDuzsF/gMJ8O4j/5kMz6okeKbye09Gve2i&#10;kNWJQuwSC3+zBPhK8fztCVonP59hee1VOA9f7lW5VfS3Ccy1YTNchaKIiki4H6cA2idSKNHwd42B&#10;e2kK3d0ESpMFzozBBX8cVvqTUMWbjLu9iSgUiFS9OYUQTZZ/UfytdZXH+mLxoTcJ/XjtwUAynLxf&#10;0pFRJJ6jFPKABAQp/GDnaLh+KoIA0SkvJkylyyDocit03wzdOoERSu7DR2FPLAx/RBzc/0lWY3Rk&#10;xLB3SxLtYiztaBym+ZLwlC+ehY9VhU/c+j6SGg5B4hOnVR+v9MVFMOqPYjgXHRkkZyE6KpO/ZRRL&#10;lhqcIi87Yvg98d/bkJTaFnEZjyAyk8INRKOyNwFn/RRaVjStCyvqt0QKMAaBRvx+G5u3oK9ug7Cj&#10;rgpCNy2wIB0C29ChKiPue9jM2sUhwAx6DyZTSDE47UvEI95YRPB70pFXkfjcflXoeArgX3FuVGQA&#10;LjM8ahXKVKN0alNQjRj0t4j1o320D53jAujAa9rF+njMh3pRPjWiWvpfakdmogr5qzgPisRoQ45j&#10;Yrwo3K8VYvzJiKAAu3sSaYJjieREeEYksPlHwfkzER7Bz3vuoTOjOT8FpRsWWIDYto8dr5Sv+wVm&#10;qlscfH3jeTwBbjaTz5nRGDajlFXfI1a9oAngzXgv6hItIiAZtdybhZQ+pL48NuJBD2Z9ZceOIRYY&#10;TsgIIhncLQ1IWDRRFrwOO44vt2NZdRsmvmxXrzCkc2wA729LockgMhmzVZGCvZtpS8UU/nIN4h33&#10;KPQtk7kooIrYyspsGw13gyQ1atqWQgG6r+zEDUc3ILAsNfjQS0F5bpd3LGxq/SgoxCGNTS2RzSHG&#10;XRgpb21HdEQW3orzoo68mosOoBeFJAUc9qANh+aIUHxKHGIx08dMguv4Cdi2/Ym0Wg2UiIyt28M0&#10;aiwcf6yDrlpN2BYshqlTD5hkgOy5C5pOCmgdw9YLTiwsbaHw/UqAgkapmAr8LEK0CvoKzytLfRiJ&#10;1lQLMuzUuzsJgbY0QOWoRgpFwlSh4jWNxHULzNqkmXrp5ashuiEKXlMKPMEYPMymFxNIQvJjxxDD&#10;plSSmazODLeP014ZjnzcDqdFhpPSz6fVlIyl/1INlsHDYJs0DYae0mE8Dbp6jZHRuh08BgNsQ0Yg&#10;48eSMPceAPOqP2CbMBnpJcqrd1FChhbt4WVahnadkFG3sYof1Cw7+LGppwmpEQHV0y6VJWPf1HtS&#10;Cq7I3PLKlCygvqN2hHcMmyybqueuOPVuXzzrq1GBBRak62999ln44qmjOtIiDYpn0WMw35NECxaN&#10;lFb91aC8z+PdqE791IFNQt4arqgnOiITAYYDuuG/wbF3DywsuGXlSlXA9DqNYN9/CBltO8Fx8DB8&#10;DgebtRYwhUi+i4ClH09YhOTatx/WdRuR0bI99A2awbZyDS6U/RVOhhYZRKadSJWXVY4MJwbd5sFA&#10;CqxudKZ6CX0bURdP/ZlguA930ip7aIx8F+nC0Ip7vkxR+ti2dav28DxUIIEFKCx7fCJ8hSmsbhTW&#10;Am009TfuRMRRLyQmm3EHa682m0IjNrv+FNS0T6TJ+WFn/GQo8ytMU6fD0Lwt0spUgKFjVxhSB8Jr&#10;NGkPuCyb/CmHEHOSg/k2zJgNE4NM51974NzxF/S16yOjag34LRKhZiFjr1299O4lRob5+4qqQixy&#10;yrRf1NiGo376hH76dO3YVEtTx1FoogryZu6aApM82h54GIFEmuQuFNaiZB6LwdPeGMSbH1QQf5oK&#10;txabXWc2v760dIZjdvXq1jBuEptPLRjnLdQ+e/ZWb74KKh/XSZN6KWV6oh90j/eDvtkShbT8KOD3&#10;IaNpK7jT0uE4dgIZJctD37ItnBcu8mwmprxvQ3/q1jqRfvzCyo2mRS7Spo9qJbvoCwb88Qi2p0Eo&#10;lqxFEydPaglnU/4Co7TMjZvSMWKY0iUB/uHaMOMvCeNY121KkT4uypXC6kZh9U/ysRF4aXE8SHvj&#10;PaSXKg/HkWPIqFQdBob91yqskI5CMVJA5pE7YPhojHovJW9ThPXy3rP+Yujar4Bj45nsO8KTx+lE&#10;etdesEyfjQtV68DQoJE6JrSyoVFNbK1H3VaFAotkMy3SvQuRFgMdjZZXnwS0jYDzOYZsUYxAfDIM&#10;QaN8BeblA8Qaur9JUaFLEImYQUsYkRWLuEeOK99H/KH29H36xgbgNLrpEAa0seF1msAyazYsK1bD&#10;bQynRAVnV2It1OoCgSBMqbSOZdmUnx0EXdHJMNVcAPPc/TBvOw3z4M1IeyoVQb/mgIZ03uUUtU4k&#10;/ZQp0FFP6voNptBawL5Le9EynxZVhtzWiQqiWKh57n8LDzDqCBBtnplUOzJCKDoW9u+LXcpXvgKT&#10;wDgzKhIBadcz2MbZ1mO9cUhaWEJ55VWJLnmzJL7U/snaW/KcJIXIKxLbhpMw3N9HNTPjE6lKIKFr&#10;5FzGo71hfDBVvSM21lsE46P9LiPs/ZHQfz2e9/WnEAfCUJNN/YuxMD3F7//S2PTkAKSz+fosml8l&#10;RkITaV4KYvA9bnQXa06DcHesB3F3ZyDKH4NJPrGeVEG0nN7i2qyWkJ92dYExdHBHUme9QVhS0plE&#10;16ZAnBqmEvf0CdwZ41FNsRfRNfxBSSx8tnKSCFD3+TitsNlCkPfQtt0XEPBorobnnBW2WXth/eMU&#10;9I/2heGZ7OvIureHI+CSZk/k/Gc0DN/Td7tog6nzWhifyn6fnc36d4arZ16NpCr3T3EoA1WPxqoK&#10;jYE4ukmrv8Ej1GOZdLq9wxjkt2GTjIyEM1V7FX1VgXnoRErPQrA647LOMgc/Gm3oa8U7UxR8v6RV&#10;rCV+Dr+vzDMD8Fpk/esiMl4dpukneX8uQnl1CPQvDoHp1zlswg4YSl4efRBi45N9YZ+iNSkhy+ID&#10;6jW3vMZW52V8x6fjYfvjeIH0JRs++iYE0Fr0sIwpooOdXG66CvYt9C29e6nLOkfCFxcL15dfSI3n&#10;I7AtW5SVCNSPQbB7FLEdjc8osISDLymBVeAD6hLKMlt2x6D85xyEyLGH5v+h3jC8MJgWk6h4TGtu&#10;UmA9m6BHObaXSVdvIYVEgVCoejY1U/+Nl5qvGmfSZCnPZzdZETrRa9t2BvrXh7FZ9qUTm1chXEnD&#10;7/OqN+myjoBMuIh/d6fqGTmRyQjGkagE5r8vDq4XX8xfYO7Nm5XAMhtEw6/Ga0biDV8cEna/LodR&#10;kc5pXboQIrC9k3L3xocj3adjYHiQumvI5kuFNvwy99JcG2Hdy4Ooe66cU2H4ZTb01eYp1Ni2nkEG&#10;9Z/oqtB9wgqt5Weqa+wrj8LwaCo855mvfGWWhVFP0Ddj5ddka7mTbkbcm7tUN9IhAiTgoWvRKYIC&#10;i4Xn2eeUSpl8/GoC27MHtpdfhrPnW0C3eB6JRFkqw7jzj6q2XpZuhPQWSGy4uWvu6TYFJSlcxktE&#10;m1LY2YX/ZnyBmpNl4GYYqNzlHj31lzRl3QtDYPxlTv4yykODCvvRmRZeJkHJXKOEz9eqePM8XYxA&#10;egzQ/xFkfPU+MiqW1wSWn5VccmAjykzS5naUntgGzVb1xV2+uxDLNv9qvFd5zDIUcM63BWuS4ci9&#10;4xyMD/SB8ZG+MOfQT/mRCMRKwyBreCghPzMQ+hcGwdxhlXZBAcl8xk3vPxNNaemr0xcTJzy+ext8&#10;k1EcVab1uDQIoeLUjio0FMpXYCLRHacOqTlSobd5Mjmm0dAFdFozUZMPaE0rmRqfSafw+hR/TpKs&#10;mEduhY5NLy/NPU1fzBM+GBbBeRgNBB255/kXlJb+6qTRCtJ4ZeJTguD5F0yoOr0zQlOhhCvztwzS&#10;CdE1BaZguEOmROV+6119Zle8FWtXY+JkOYAJr19bj10vHbGexz3zv8O987/HhvSCoa8gJC5F+j4n&#10;+kX40IzxpYxNrddG1ibJPVOqzKTW6v2fyCBEBRKYcKP5/dWMvJwJVprWBWUKuVCHQhv7URqGL5uL&#10;PqunYNy2hdh17iis7vyHSvkzgxhxZCGWX9yOi06DBpkc9OP6FmqsjQxteeP38PNDzF4HLJ78nyOF&#10;vmAxYNnBLRi2cTZS/5iIwX1WoMdtLraSTHTsvPWK4Q1lJrWCyWlh2TU5hChfgQmFBObnQ4uNbX4F&#10;0mpOHoCKhXzoMWE6SqvxF7kfLGMoSk1sqebK/bZ5AWze3PrOG/Th6UVlLwnmoYVFMeiw1jQrbOqM&#10;J5Zox79f11wJ1BNkOLatLx5dVFxN7Lt/3o9XCFrm2tWY3Y3PbYUyU1qHGevRBr8saoN2r+rQotIJ&#10;lMszwkbGfqw8vOVS2W9IYMLnTBkoHma0QtmpNAiTRqBxohe/Vd6DstNb5tIDeVl04i8U4IrD2a+5&#10;mZ+KFM5ji0so4Qg/v+RnXHQYcd/8H3D//KKwEEk/b+yIxxdp18hQtIfmF0OaywiX14O2S4fnGHN3&#10;JUt+ypJ7zB+PDnfb0afyIVSa1SHsta2XDM1VbuEQXVNgQjlv/OPYzqsONZKaqT67K0aXOomh9zjR&#10;bt5vagpouGtzcoVpHbDvwjH1rI0Ze/H5mgZ4bFFJVNvWCzNPr8UB60k0+2sYhVUS9y78Hv9eUQP7&#10;zCcw4I/pFNI10meeys1uhZE192BYfADdhs27YhBYTq44tcMlvRXinHTdAhP+4+gONX4q3AMv8bTW&#10;aDVuFCZWOYZfZ4VWDbk6S7ORVaVm7dZmpytiXj9eUx/frmnKpquNKzQ6rKg+o3vYNPJyGVbWiIlL&#10;0K/ValSeJeuEXB31wqI2ZHhgzrLmpQIJTChnIsIOrwsl82kCN8NinTaf1EaBfk1hTTy1VAmv2sxu&#10;PJ9/oW+MW2P8tkVSyCvKmZcKLDChvIkJZ9jou8zomt30bl1hpNm0WjQU3/7RFE3XD0VZCjHcdTfO&#10;7fDT+OaY8ddy1sWV5RIORzctsBALyQixHacPou+aKSg+uhkNRAtlOcvQKol+k2YX4p9pbbWRiFdn&#10;EVrNWd2p49pr9+TDYr1FqWvXad/lUyIVGVb345gmqD69K+btXgsdK1lyHK4cIb4aXZfAhMIlfr2s&#10;5ZZ+GJXr4YwzqDyjc65ooqAsg2MnbFsCl4+evvRMqHS1z3DPvR6+Gl23wITCPeBm2BcIoPykaxuG&#10;nFxsQnPsPq8tNxUuzZvh/Oh/LjCh/RdOotvKsSg7oTVKjG+JktKM87gj4oDKcgUlJzXnNc3RZskw&#10;rDmyQ90fLt2b4fyowAIL+gPQN24Jfa36cJvNSK9TH7YDB2FMHQjH8eO48HNFeC+mQ9+rvxpYahg5&#10;HnbphCTp23aCdd8+9X7T0LkHMqrWhOP0aaTXqAv70RO4WK02HGfPI716XWTUbQCvWxtCoGvfDcZ6&#10;TWFdvAyWCVNhXr0WF36pioxfa8KyfiPSK1aBM0OPi1Vqq+dcLnSm6mDUN20J+5HjyGjWGj4Zg1qp&#10;Bqybtqu0Az4/0ipVh9tmRUb1mnCnXUA609Y1bwfb4SO42KiFui4vFVhgvjPnYP3qBxg7dYd11nwY&#10;Xn0b5t9Xw8yH6L/6Hmm/Vofxk29grlQL1nGTYHz0GdjnL1b3Gr/9Sc2Nte87CMNLb8Dy2xjo23WG&#10;8a33YZsxG+Y334NxyAgYGjaF/qMv4dq9V2XW8FUxmOYugO6jz2Fu2xmOKTOhe/412LfvgvPgYRi/&#10;KQpj7QYwvvy2ek7AZIF19lz4TSbV72/86At1rfHrH2Fp2gK6arVgeuENeB0uBLxe6J58HsYOnWF5&#10;5gUYe6ZC37UHDM+8DPM8PvODL1SaeekKgSXNrIjpJ7Zi8vHNYXnSqS2YfIKfOY8d34Rxfy7FRB6f&#10;fOzy8dy86dL30L250wh9Xr4u3O+cnPP+q/G1rsn53LF7V2DC4TVXXBPiSSc2ofb28bkF9n9cMFZD&#10;uxNn/Jpn1PB/gWdpfGkENY9dHkEdGj0to6YrX7pORlmHTetv48rquYVm/HxZWNNPalON/6sUzETm&#10;xTRk7aFBWLYSgUHD4GzZCj4alECtuvA0bgxfj97wTp+JrO1/IvPkSWS5Cjbw7VaT6PZLwpp8QpuL&#10;/XeRWC55A+08eQqO3n1ge+lluOXVUzbLyGcZPOyPikUwUWN/XCx8kRFqCHroOjUM6bbbYa9eA85l&#10;y6i4C7Zq183Sf01YXpMBlubN4bz3fm0cfkQEPPFx8L0UD2/xBDUoz986DsFuccjsHqPWK5aFaTJ7&#10;8LN7AgId4uBtnAB/hXj4Pk6E774kZEbyPNNyF4qA/ePPYF+5gl5+Qd4z3Rj9rcKiBwTn0aOwvPKa&#10;Go+QFVEI3tspnBIp8DWPQ6BLLDI7kNtHwtM1Bt7xFNrvyfBtT4J/P/kAf+9JhmdjIjwLycNFaBSQ&#10;cOcYBNrHwV8nCe7XUxCMpoD5DE/h22Bu316NsLmW03m99LcJy3nmDOyPPKHGwwdjYuH+T2EEWThZ&#10;YNHfJRruESzk/kQ6vzwW1MbUy+hFX1YsvIiGJ5P3ZMXAnUmB8HdmlrbUqXAgQMFaef/vFHpXLU0R&#10;oKc2BXt3ElEbCS/RZu7WA37/rUPaLRdWgMrXUrqcah6B+Bi4ilNICgUszJAEeM8VVkKRSQf2QBwO&#10;BuIxwJuCd72JiPJFo5Cs6SOTFWQCg2Iek89ANB70JKAKr1vhK4KLMmScaUhagUAi3LOSVSXIJAlf&#10;uyR4Hk1Q+s9OdtD7vxV0y4QlgLevXQcXheSPJHLeT1aLwchIZP8E6iO7LH1B4RExi32J+MCXoNYV&#10;LZRVCNH+GMQa70H89veROL8Mkoc3RUL3Tkjo0BMJPTsicUxdJC4tivi9byLWUQSRAQoTEWolpsbe&#10;JBz2J2QjLw6erckI9IhRK6Z4G7DpstnLQiWWn4rD53IxnzfeNG+JsKSP21a/kdJLntuoZxpR+VIP&#10;+Ubxu4nf2bTO+hNR1UsBEU2RmTGIN96N5N/qIPGr1YjLHrAmHBURJAfU7A4Zli6zPaL4KcMPZFCx&#10;jGqMv8uA5EoTkSBj/GXWCAX1qC8OU5l+IBjPsIdC20ydR6MQ7E7D8DFRFxENR0IyXIcPZef6+umm&#10;hCV15GdtOd58k4KKgPvlRCreKPg6UaccS1b6JZ1C+lQWDAtGI4aFKTy1IuKeO6QKLcJIifHj5Vgf&#10;viX/HBVEJXINCqouBSZj92vxe7XooFq9o3h0AP+J9eJBXhsbrY2rj431I6nEfCSc/RcrIRZ3UJ/N&#10;8iTRfYtm86T+m8TmSJ3mq5cEbwJdEVaoY84c5u366aaEJXNjnXfeqTW7krL8G62aTDvJioefOqWj&#10;JxERFFI8dUyRrp0RHeNTKLmNBf0iwY2qEZnq9bvGAdTl8WYUSFsKoyM/O8cH1OqnrWMCakZI7Uht&#10;xS25XgaFlOfxZ+M8iKNQBXVJL/+FpFPPU+/F40lPDM6yucu0HO8BGSpO40Gkue5n/igw+9ARajuA&#10;66EbFpYSVBxhHhUDTy0q7Q6RcC2WBZAjcZFIetidoJpbkaUl1NgKEdIDsR5UigugZqEsVVgZwtkp&#10;3oMBUQE1skc4VQ1aCWAQBTVQdmCI5bkIGccv52QtKn7G+dGcAq2tpr/IAs9Z+JTpJPE+acqFiy5A&#10;nO0eCi0C/dzMm8zkYMX5usciQGPjejKZeoyOLR1jn5rcUDC6IWF5aPGciSkI0CXwNqQib0cTT8Uq&#10;ixstF73kj0W88zYU+XKlyvxdRIBMSZEhm7JtQntZ0ItNq28EMCDRhwmvurC8jhXHV1nhdcmbbimA&#10;1HqosQSgP2rFjgFWzPjcjhH3OtA3kkJlej2ZrqBOVpeqGwW8rZAWRDSFWOT3EsxRND7xUlcR6X7q&#10;MjW/qRsF9nyK8sscU6dSmNmPuQZdt7CCVOaWZ55Ts189tURQbIJ0IEU/DWSmZKHy5IMvI7GISaHp&#10;PzIBis1GFjPvzIIN4rFUFm7Ke1YcnGWDJ+0A3EcPKAcyS97vBYJKD3qsdrjPnlUTTb1mmRmSxWeH&#10;hJcF8wUbVje2YtDdLqItE/1UE/ahGiunSowXD9BoSNMsUmss4mh1H2Elmoj4IOLhGcpIgFGC63Hq&#10;NgrMuUYmI1ybrktYklVLhYp0NCPgKleYbgHN864UFjQWrdyJaoxn4UWlECeZpOL+RdBE4bQmkgYQ&#10;CalsNot+NsOers0dkvTMa9bDkZ4O/cAhsK/fBMuqP+C7kAZ9p66wDRwK4/DfkPZtMfidLpgmT4Vx&#10;CgNq3hd0hAaS+HBgug1DH5AhSEAPKnyZCijDQt/g8yNZUUmv/4V4dwoK0wFO88vMOVrI/rSaXdky&#10;7kxU7o4n/cqFc/PSdQnLNnO2sibO96nMqTDdy9n2ZcAv9YEgqsi0ympg2UPUTbWooGvQkvWkoGRx&#10;rNEvOmA+rw0mCbrd8BAxxv6D4Dx8BIaGzWEfOQa674rDNnoCBWHHhXf/A+PgYbD06Atbr1QYl62C&#10;qWUH2KZOh0unR/r7n8O8crWataEQyUa2PdVK1PpVxTTnc2Xs6Q/xXsRF+ZDw4FnEuArjdl8MzBSY&#10;P0C3pgujg/aJ8MbFw/bgg7kmIYSjAgvLazGrHgL33awRuga+37RZHVN9bHp0EIssKaHmNT7C2pSx&#10;q3XYLPqy6aXSgm3qKgPa/MiUMQcMdB37D8LQtgMy3nxf7VNxsWhpWGfNgW70WOhatUeW0wldzbrQ&#10;1WkCU7O20HftDWvqAKT99DM8+w/ApzfAOmYCDNIt3Lc/HDv3IDMQUIhzW10Y9bgMB8+ibhRkZ6IE&#10;DUIsm2jSQyfplyXiWS+booRMZla2RBYM4iUss8mslXyoQMKSbhXr90XVBAVfS7Z3eubS9k+JF07v&#10;O3nXh0pQ91JX1GOt1mNzk2GY/RO8uPCnlUINqianq90YtoPapPP0Mr8grVodmEaNQ8YPJaBv3ALW&#10;pcuR0aMP40WfmmNknTQVZiLNPGMODF16wVy3MXxsjpZhI+E8ex6Gz79FRumKam3MtB9LqqWYNV3t&#10;w5zvbcqydqXAZNLB97SWsq5m0nsbEc9wqhxbg6y36VpHvSsW8mVtBpr72HGVQjgqkLAcf25Xknd/&#10;SUeTNRG4yNiLFu9B1lCS4WHEs9nJLLQ6ahSeJqhBt3uom5zIzPSzqWTA0Kcv0dQeLlmdgwJzbN4K&#10;64ZNahkR0/xFcJ47r2ygCDLUWyCfod/yKdP15FNPlJkGDYdh/GS1HuLFX6vDMnc+LFNnIq1+EzVd&#10;RlJaUZfNslAAneh+yEY8siShci3a9lL6dTKdV4ktvYOIrHZa35nl6WcvjUPNS9cUlprbePsd8Cax&#10;+XWLhmcia4QPaMeANpp+lMyWjWGTq0b3oCZrri9dggHJHpjPGOE2G9UrrzR55TRgMEzjxsPUoSvS&#10;K9dUgrEu1dZZDJ+1K0mJMFuQLhoBw4jfkN6gCfQ/FKf+o4FYtQZWvREZPCabYojLsayGVenMNlT8&#10;sjDq8xSY2gdl28eMKiKgF4VPnzDYjg71T7TqopPXhwdNvsKSGnVs2KCsn7u0SD8afgrpAtu9BMEp&#10;E6sq8/xNPJ1D1lwvQj412ouLO2zwet3Qt+8OXZkK1FGHkP7ep8j49FtYFi9Vcx21IheQsgWUk0Jo&#10;M2zfAePYiTA2aEqtCBh/rgjD6HEwDh2prhOfbfpXNrV6bENWqOw1KJY68TY94ujqvEUrLkbKvZje&#10;fjdaxyJxsMfTxQiDrnyFpVCVVAR+JiDLH7iXiuMZSQWZiHjbXcryPcqaqk2r04affQn57QO0CZ66&#10;kWNhnDAVztNnkFGrAUwLFsPAZuIh0q5N2g5Jjm1nYZt3AB7D1YegZ2ZvfmeYPB0Z1WrBkDoIpt7a&#10;Hh1evR5+t3Q5BzH8XrtaqlkUfhmqjUjqsSKprWnFo7CHRirgpy6WkKgMg+5CMXDs2HFFhV5dWLzS&#10;eeqkchVcxeitt2ebpmO325uk4r3bGo1Qza8iHcxazMQAhhyT39dGPNupk/S9+0Pfsy8yatSDhf6R&#10;oXsqTbM28fxapBBTbxFMj/RVcxzTHk2FK+3ao6ltp07RcvZSCt/QoTtMPfsgvUc/lZ7xlJsRA+NN&#10;or82K/npbP0Vb70Hj9FZVbprCdHVlTo5MRaOBx5UaeakqwpLXokb3/8QgVhCkgn4pomuisSLbN9x&#10;jttUu3+WD5Y4rzth3Y8P9wddFKgHrqPHYWjamjpqEjJq1oNp0zb4PN6wzSlEmUSSbcsZNtND9OD9&#10;SL+/56WJUTIFRld1TvaV+ZNCWafusO87wPxkMnyi9Vy9Fue6dMfCMnoMKMSwiD5gFeY3hvr1thap&#10;VCmxOC7IYtlkTz73RylqyRi3Nfe0w6sIi83A70cgOhauf9FitIuCNz1bV0lw3KmPWsi7KoVUlxZQ&#10;pritbqY1P9Ok6Uj/tigM4lDKFOMKleFK1ykdkx95z5qR/gytXPlZMLanA/qItpNeiPX/GgjL8iPQ&#10;11nIvOUf/Jr78J5Fy2CkG3Lhw0/h2LtP7Y6UmcWYNNFPd0Jbf+JJVnYU8x7LYPt7thjRXf4RFJi8&#10;G4iIgLVRo+wUNboqshx/rFF+h69JEvw9ZR5QFBpRWJF0GeJiXPSpZKZsEF342ZcZCAZ8ajFyfWeG&#10;KWv+QNrn3yG9TkM4TaZrCkpIrjBO3gld6+VwX7DC0m/j5al77/0Gu8EO3RN9oXttONwmJ2TTv/zI&#10;NJ4V9WMZ2GgADJ26IYNOrAwfWVnfTHQxoGe+f6W7I02xyLRKiKZn7wzEwbOHKkfeExSOg/v+B5UT&#10;HaKwwpKy2X4oqi1e3ikCnhmUNh24e9m2Cx94Syn2YjJhPSqgVnNfWFrTJ7atW6ifpkPfsAkch6m3&#10;Ro1Xo1uuh0Rozn10C6rNVXs16l8eBmOtBTC2WgHrtjOwbj0Nw7cTYBm+VV0bYqHQp5CL5dF36Ax9&#10;x25qVI+BsaZMqHcYXOgTG1TToetE0Odiy0h45JTyu+Zkz5AVYbmLJqtp1X775ckM4YVFaXrvvR/u&#10;e6nw2sfAk5aEs74kJlgISaVmq8mRMiOjOWsnlcLK2KtZK8ms1IOfmTIOGgEPw5KcJL0Grs2nYV92&#10;hCGLI1fhhPx2+mdTd0P/UKq2mfFTA7WJnPxufpwG492RMDw/CPoXB9LRtcGxjgr9be2Yofpc2BYf&#10;ZFPT0pIPXbsuMLTuAJ/qtQhREBPftGEAhSSrQMuGytLjGme9DSVVU4xCsJ+8O4hVfV6OqdOy77uK&#10;sHwMdMUKuovSSeskK9HHYaL0UwWikXBfGu4jfGswspeJkoPvCfU/XUk5hSGC0n8/EabH+6lJmvrH&#10;UqlLNDdCzmWUpsXMnmVmrDoPhvdGX1bwsthzFYY8tIx6Ecz9vaEfvAmGR3ktz8t0PmmyJplt1n+j&#10;qrBQxeWtEKH9U+yqI7EBW4ZswKC8+hkVEMfQzU+d7J6XCH/HOOn3hqNchey7riIs2V9XPFl/I3q2&#10;PWJ4JAZV6enG2+9QVlBmYUnX7kCia2nlq/tAOUlQYBLEiB6SAspnaa3WpECW37bB2Px3eC5alek3&#10;fT/lsoJ/uI9yHbzpNjjXnYDhrh64WGaaWgD90jUhvq83UZv/XEqnxYHUuEw1K056JuJZ8QnF5quW&#10;kx5gkH2G8WJHBti3x9HAPUepayIPL6zBQ5EVGYFAa/oeQ+iQ0q96nMJKWfe5estSmV66BMwyhe3Q&#10;rMsLAOdHzk2nYSQicroDelq+gDN74aBAJpxrTsDx1wXoS0yD/nGiJluwhif6wzxG2z/VIYuxF+kG&#10;2+pjjCfN1GlDLwlK0jaxuXp2XVDXXp2yMOw+l9qvrRb11h0UWvyTJ+hCRGEjlTzFB1BY3neT4Yyg&#10;3g5qLSessNy161C5s+3Kuzc6aoFMWVAsAkl92qrwRiZENqFDKl3D1nP5z+YKkTQ1XZnpREmqJjDq&#10;ooxvJkBPgRhrsNkVnwLj7T2QJq7Dw1rzCglBWEe3QppVgD6YXjblvbcX9K8MgS57QQ61LnvZmdA/&#10;S3129toO7OyvXarvX8K016Qrmjos0hOPiQEtuBb14ymTpDoQZA0NoSuFRZS4vvwG3tgYZHVmcLkv&#10;GRY6bQLRxF8nIpawrcmHyN68/RkTSrBaUBL06JosVUhRQpClC54fCP1LQ6B/bxSsk3fDsfuC0ls5&#10;BaVx/0uaUfb3Nnw3QUNeCH0UlqXrH3Dlmeh+NVrTUPq8oHpVv6JakRaTYr8LLegeibCyukTCXzNB&#10;9dO7T2gL418hLGlSvhdfgu9OXtiJUr1IZzSgCSvh61VqVTfZLrMrg9KByQUf6hMgsgxFp2hKOIcQ&#10;9O+OUAFwqCH7bAzAP2dcGRKo8EejoG+2TJ0PNXlDpbkU1uVrZEsCYdnEwevIv8dTHrY9VfrugbqR&#10;fpSNzV4v4szTKElPXpZ7yOpGYdXThOXcpe2pEFZY3mefh/9+WoOOkfA5UnBSFtbIikDi+1uUXyLb&#10;osjqRENul0xdW19J56Gh4hy1X4Kx0RIY3hhyuZC0iuZR29WGgiFyn7dC/zD125PapHXdM2xaLu1Z&#10;cpWLTqsgLZSGLORvXXyYBmKZtmDHgoMqnfxozzibEpZs0lSe6oQyQcKed9Qel2LQZMkHfyNtZI4r&#10;exXcsM3Q+9zz8D1Al58OaRb9q0M0p0pY72zHnXFaPNgzKoiR9197frOEGfoGizU/6YfJ6phl9A61&#10;fMulwlL/OHecVecU8Z6ANwjH5jMKLabuf9Ap1oRppSD09ORNoXvJundGqHVvvE6vpgs/HXPNKjwy&#10;1033QTb+DKICASC6OGHXu3g9yCZIB9zfiwF1w2htGNNmbch6WGTJmgj+B+KRxWaY5UvGkYAmrIS3&#10;d1BYMs02C71ZG789IM0w/2z5DuthejAVOjYPn6BD0j9morW7LCxpTsaua65Iyb0/Hbqn+sGxP4NG&#10;JovBNA0BXQNTzmUShGk03AcZf/Ie3dfjoas975rCOjbPpYQlr+l+EeWuhPU2XmVZswgOfw8Kq1Gs&#10;prM2bVb3XBVZ/vsSKKwINsMEnAiGmuGm7GaYWeBm6D1lhoWhiifDLkkr8jO2078x9LJrICuIfDbu&#10;CtdWfgfcmv4JUql7DukY5myD/vXhlwRlZHM0SZOsrO0Z6meF+K8RaAvtGWdRC4LUJbLKxQSVzkrc&#10;8xY+ZjMUZGnNUBNWvs3QXLwETB+9DQx+Cv4L0WrjfaXgv1qFBCp36W2UyF26j2+UbIsOsonl1Du9&#10;4dya/9pbQrIokP6Vy76VrAuhp8ugS+lKxOqzr7oWroAdVPAhYZWO0177J515hgqeupoKHl2j4Or1&#10;JvTvvAnbQW0v3iuFRZq2dzVKybS2aV0wdG0XGH1vEVmFEK9cByhr2F56G+JV3at7rpcyWSBddTar&#10;bIumf6A3HAfSs89enSwjt9IPy9F988YwmHqvh+usSTXbgtKahk61sJkMNPmaIY+yhvZ70cYbiz3n&#10;f0XzRQNQemp7JQdvQEN3WGHJwhG/TJMJ2tqEzIqTu6DEuXKITW2uFGFNCqtpdAD9ojNhO39jC2go&#10;/fLVOOVMio/lc4VeY12d5Lw0S/2X41RwrRzXFwZDR4H5zl595clwNPtr+llElehfcUoTKLAi3sJo&#10;ub4XSk2S+Y0yxbgNFu7TZCIUVliSqY0nd6uJjyIsmRD5y5SO+GlBP2Viq1BvyeKw0ud+eI6tIKgP&#10;S46D6dBXpb9EpLiOhJpQ/qT8QDe9eFHkd3SHjxbw+h+fieEMd2RRW4lxZZ2x5MfPoMm67iibY3ti&#10;2QUn54ojYYUlJL6RTKgM3SgCk+VLXnxJj0/j/Mo/kU60pVULFkiHIymk2+hExkej4dqbe6yBw+/C&#10;5OPLs3/lJhGY3+OHhxbwRshlpSWUQDrWowJpGXHTeMjCS+AQlml9W07tU88K0VWFJRetP7Yrz+zT&#10;Nmg8czDuiaD7QN3VmyHPoHsLtuJbfiTPypkpoTVpO1F4zpfYY9KWPLiVtH+avHzNQkPpi2foVqzc&#10;MVQIs0WNoKrAwpIp/mVzSFvj1mjYaQdqS+efjGfgp37frZ8eUn5zZ7X6yJfZ++jcOvJh0htW1flX&#10;g7r3rWgnaszIvQOSzN2e+dfKKyoxX2EJ9109OVdCwrJ+TdFIt1o0diCb44LSVy6+eDPk8HvwyAJt&#10;L/W753+HY9Yrd6fMjcOCk1PnRWoMrbn0yVH/tuqxHRXyTHyXedliAa9bWAanVa3HkDMxsZKdum6n&#10;cgygR4obI9pvwsD1U9B/3TQsObBJ7d/iD+bvUvypP4qpp1ZjN5uZm8IRCuVrh/4w7l3wnRLWwwuL&#10;Ye7py7v65hTSYfOVQsxLdo8Lf509jMl/LlOrBvRdOgVjvz2lBviWK+RDlamypsTlsolubjy/36Xy&#10;X5ewZC0+WRkp51IC8r36lD58mB+dW69DiYnNqdt4jvpNaqX4+BaoMr0rRmyci5P68G+gzR4b7iNq&#10;ZBeyJ5eURqM/B8KT7c+sTvsL9y3QdicTYc0584c6LiRTieefXY9PVtdHgx0Ds4/mJpPThvl716HR&#10;vL74mWqk5ISWzJ9UOFUK89hoTVfUSfKjY9O9+Hnq5XIJSxM8mnGWZdf01XUJS3j14R1qXYWciZab&#10;1gbNKx9Dm3fOo9KC1sovyXle0CeLZ5Se2Io1NQB/ntG84Jw09thitU2bCOWRRT/h3RU1YKQQT9gu&#10;4M5536jj91NoW3Xavasv/oU3llfBQwuK8lwJjD2pdduEKM1qQI+VY1VeS00Kv+BQqUkt0G30bFY0&#10;g+hJeTY5o+CKjmvCcEnbeDbEISqQsKwuJ34Y2zR3wmRZTaT7t2fQ6o101FuSG845uSxrVGbTN17Q&#10;H3+evTxoX8ZSvPl7FSry0kowj1MA762srXpVn15clsdK4cH5xeAj4iaeWKY24pPrRFB3z/sWp6ya&#10;xy5LIAxeP5MoaqccybzPl63s5LPk1Obo0Xs56icG0OG3qShHDz3ndWUprBGb5qi2nrP8IbqqsIRy&#10;3tBx2chcCYe44qz26FP9ADrea0b3+eNYO/kvlSJCa8+0nF7N899nOnGpyYUQNu7YUtTZnopHF5Zk&#10;8xyEw5YzbI6i8LVrZCmpln9p+6H9fmgLfpnaIZ8FNkSFEOXTW+K3yvvQKNGDlhNGqaWv8l4rOx/K&#10;1mY5y52TCiysPeeOqT378j5AWJpkapdNSGXIMLDfSpSZevVdxEJcYWo7rD26Uz1nfdouCqYEHpP1&#10;tJaUwL9X1ISTTunzS8rBReX/3drmSkiyztZjFNoXaxtRcXvQaomsY3M1IWlchlxrYRf89u+L6Pig&#10;FQ1nXLm/YIhrzehxybcKcU4qsLDE56oytUsuRZ+bW6PjqGkYTsU5vNZu/Dzr2gKTJahS105icwzC&#10;6nOi7a7f8PLvv+CB+T/ijF2H2jtS1WaKj1OQsmnnQ1T2nfePw94Lx1FpKqOLa6x1I1ubtp81CkPu&#10;c2DIF+dQc7aEM1e7tjVWHd6Wq8zCOSlfYQlduon8+8GtKJvPYmDSFBpPG4gxL5kxvOgJlJ95bYGV&#10;5j315vaBy6e5D56gF+luE4YcmqcWJ+t3cAaKrm+Jgfw0+exYfWSHMhrh0srJgqheI+dhOPXTiJZb&#10;8evM/Jd1qUiky8JEVxOUUIGFJSzoqjT1ajtSXuYqMzticPNNGDpuCUoTceGuycliSavM7KaWsAvR&#10;yot/4s6532DZOa1LV2jKjt8LvGFlpdmdMKHGAbSYQF2bxz3Iy4LwP0Ql5CircF66LmEJH8k4f009&#10;IVyOGSzH2gp3LhyLf1Nrdi941L6RWdhnPo6nFpZibWurt03YsSRfVF/B4huqeC//vJZnRdWb0+uK&#10;cgrnpWsKSyhvIrJE07XWxroxboMGc1PVM8VKPr2oDPyZAbXcpjTX8PfcHJea2AIOt5vlyl3OcHRD&#10;wpK0+qyarNyAcBm4GRafbBh9pkPW0xRWaRzWnQvrO90Klm1+L9CRvbJ8t1RYGk/7czlDm+ZhM3Iz&#10;XIqWaezuRXid3ro0zVuNYqnkajO7Qmc3Scdd2LKFowIJS+hqCZ61pKPrijEqTBA9ES5zN8KVZnRB&#10;x41jrlhb68ZYkKnFraUmtMKifRtUoB+uTMJXo5sSVoiFMuxmzN29lr5MT/w4trFyYEO9FRKriSIN&#10;LVWcN84Mx+WntEetOddejlNLS1tfUPMBNRdB/KlSNAjFxzXHj2Mao+eq8dh17sillw/hyhHiq9Et&#10;EVaIQ9e5fV4F8bMMHY5R5+xPO46tp/Zjwb71GLhuOiqygAXxla7FYkFlccSm8wZg5Kb5qqdh1ZFt&#10;2HbqAI7qz+KixQCb26Wc3lDeCsJXowILSyhcwtfDqjNKPshO+lTDN85WnnM4QeTHYgSqMYg/ZUxT&#10;M/+1dEPpaw8I9/yCcH70XxVWXhbadGIvik+4PiNRd04fJaRwad4s50f/c2EtpLK9LnTR2W26aGDY&#10;9G4F50f/c2E1or4JK5R8WCyvw6sNz7yVfC36nwpL5gWO3rIAdehLFR/bQu1QLz6Q6KSQYESJi/tQ&#10;UrqrJzRF5emdkLpmMhwe8brDp3ujfC26LmEJSZJMOluXZsGlM8Em001yHLv0Ge57nmtCJOO43H4v&#10;LC4njA4bPWuTsmY6pwVWWjSHzwPD4aNqbpDQFWnnZPUv9CzAcu4ifPYwSMy+X0bdWA4dUy+W86MC&#10;Ccu6eQcyfqkG89RpMIwdB9OCZfxdHW63F+ntu0DXuhP8NhvSataB02xFWu366j5/Wjp0TVuroSOu&#10;/Yegq1AJpmGj1MQjXcduaiarzKa3zJiF9PKVYFm0TI3sc+w9AEPVOtDzXueFdFyoWgvmOfOQUa0u&#10;9D1lpOBYmKdPh3HIKDh37WKBcwvNun0n9H36QdezD+x//gXj6LFIL1dVjUUVkiVBM3jeOHEKTMtW&#10;Qz9wGM9Xgn3fIbU8qJeVH46uKSyRdfqHn8G+cTOMTzwHY+vOsA8fBfO/XqZgzEh/5W2YfvoZPj7A&#10;9Mq7LFBt6N96T90bOHkK5k++UWmYGzSHY+Y8GN79FOaRY6F79W3o23eFsWMXGD79BpZ1G6AbLfNr&#10;APf6TdB/9QN0X/2oFeDFt2AfMAzGGrVg27ET5iatoXvtHRir1IR3zTp1j1SMLz1DPcv2+xrov/gO&#10;+k++gmPbdvVp/O4n+M7Lfoo8328wjM+8jDRWgn3CNBjf/ACurdthrdMQpmKlETgT/hVbgYSV8cFn&#10;sCxeBv2jz8DQrgssPVkrT70Ay5btMHzwOQzvfwrnpq0UzNcwNm4F3cdfqnsDJ07C/MGncF9Mh7FJ&#10;c1jGT4WBGTOPGAtjy7bQP/sijB26wPTRl8gYNw6WomU1Ya3bBN3Pv8JcoSr0k6ZB/9JbsPVnAdt0&#10;hjtDD0vtBjCNHg/Tc69QWFqe7X9sgJ0C14S1Cka2BOPPlWCcOQuGV9+B/usfYBo+Rru270DYJk2F&#10;6c33YRV08bxt5WrYalNYRUsicDrHkM0cVKBm6COCLOMnQ9d3sFoSwLFyDVx7DsB74QKsa9bCunoN&#10;PEePwrntT/isNri2ayPlMl0uhRLXuvVqI0o7C+E7chxePktmubsPH4Pr+Ck1wdy5cQs8e/ZpKNFb&#10;4F2/AW5Whs/lgWPjJrhPnuGxjXAzbTebtMdkguvPXfAbjOpZOclDgcruVu7de+E6dBTufQfg0WXA&#10;+edOJUzPidPwXbgID897z55XK+vq27RXk5o8f+1EgPkOR8mzK10WVp2tY69Y/TXEk2T1W1kFN8/x&#10;CftXY8LBtWpF2curyua+JtwquFf7nZPDrYKb/3MKxpPyrNY7UVbB3bWC3zddNc1pJ7YgaeYvmrDk&#10;jwjs/zh/viSs/xNYGE7L5nDn/o+vyiE8XQKXHEyaWQH1to3DzFObMPXkhv9P8xThUxsx5QzV49lN&#10;mEKefJZq7fQGTDzxByYdWY1JB1ZSNS/HxD1LMTmbJ+7OZvm+bzkmHVyJyYd5LW3kpDNUc2e3MC2q&#10;eEnvNNOlLOVZ4fLw/xWecnI9ZpzYhDrbxiB+1i+XFjnPBS7xKAoS/Pw/QdlBjPyVgCbo98On08En&#10;zsXy5XCMGAlHwyZwfvcDnC+/Atcdd8NVSJaFLaTm88o01RDLRGD5lKn2oe+hz9BxWeRAdu53RsfA&#10;df8DcL71NpwlSsHRph2cEyfB+8cf8Bw6ohwymbUtedJyKHmUb6Ff/++SbDcgGPr/HLikaiQylzXw&#10;PKfPwTl3AZysWMdXX8N5zz0KNAICDSCRyIyIgT8yBr6oWPiT4+G7PwG+pxPgfzURvnfj4f+Ix77g&#10;928TECgah2DxOARK8jtZvvt4zPs97/mK3z9mGnLPq7z/KX5/gMdS4uCPikYwMlotTR4Cosz8FBC6&#10;7r0Pzm++JvjawjF7HtynzyDoy14cWmHt/z2w/b8PLgpd5irK9BaZAOphCGYfOhSOb76F66GH4Yki&#10;aFh5AqJApGwBHw1fkXi4X0iG5yuCpUIS/LXJzeIR7BCrllXP6kqWVQc6RiKrPYHQNgJZ5Mx2PN6W&#10;v9vwt7D6zjTbMO22BItcx9+yCXhWO57jvcFOBFNn/u7C312jEegYi0BzAq82gVhB8pDMvCSplYP9&#10;1HJBtWx7hMqvl7/dDz8Gxw/FYB85mjH2RcimT1JWKXOol+WfSv9PgksEKqMsZb0N15EjMLdoAdtj&#10;T8EXywoSELFyAtQQ3kSC6JlktQR9oEEi/K2ofVi5Ml88sxMrsiMrm9+9shLnSFl2npW8LRHeE7zW&#10;kIigXdYiI3uoqXwEX1B2kZcJ+jJ5jECUGcKKZWW/OJ7jsWCstnK7j6DmfV57ArwmpnmWQNpFIC1L&#10;gXsM89ST17VnPghg2cY/2CUK/o4x8LZNgKdREtzMs/vZJPgSmRYBJxpOMctof/QJWJo2g+PQYfgC&#10;fiWLfyLG/p8BlwaoILwGI2yTp8D8yiuXTJusy+1LiIPn4US4fygMb8skgoZmqwPB04EVL6vS94iF&#10;Z3QC3OuS4E1LIlASFVCCmQREJsFCYASCBBnBYeExPfl8VjwOBpKxxpuMqeSBniR08SaipS8JjbxJ&#10;qOdOUNyIx1rzdw/yUF43k7zBl4jDwQScZ9o6pmVmuq4g88TfmZkywTiWz+SnADPIPF0g8FYR3MMJ&#10;5u7RBB1ZwCcaUBpAC57/PoVlpMZLYjo04ZBGxPJbX36VMplM2eiV9pbB6f8E+keDSxqjjN92nzkF&#10;a99+sD38cLbDzFYeSzA9lADXt8nwtU1CZhdqkPY0XawQXw9qjDHUALI4vE3WNI7XNEwmNUQgFlZq&#10;lmOs6NWBRPQlIIq7k/CArMcuq/NnyeTdy/8isyIRkxmNGFmrnffG+pMQ6y2CaCfZUQQxsgKbfLqK&#10;IM6XgthAAqIJ0uhglPqMJIBkKSVZ1FWlzWfczWd97UlAN08yfmd6h6gRjQH6ZASgrJ4tU2pFE3pN&#10;1GB/UHuNom8nO6K0kzKKlmNjas2G9DUB9xC1LLWZJyJKLShrfeAB2Hr1huvMaXgCNKH/Q5X2jwSX&#10;6pM3GmBjBGd9/gVl6mSbBX98LJzPUODlkuGnZsrqQjDR7/F0pVaaQK20TQMTZF0ZVpJUlj4Qj3X+&#10;BPSmtvmaQLrNH49CsnSMACczEnEEWqLjDiSdeB5Ja75B8oTqSO7WCUk1xiL5q5VIfOEgEu4wIT4q&#10;qGb0ylRhZkdx3u8hVjsjxHsR//BFJL67DcllZyClZT8kDW2MhIXFkbDnTSQZ70MitVtUdl4KMS8J&#10;gRh86EtAJ+Z3Fc9lMM9+AlomuwPUWA6CaDtN6kQ2qK400Sx7lpjTTjz+M7Xe09TIlJFoNJGZ7bkX&#10;YBk2FC69XjXU/zb9o8AV9Hnh2LhBrVQsrVA54RLKP0xAlUlGoH0C0JnmQpYkTKU/tYICzUhmK5dF&#10;P2jWaG7O+BMxzJOI72nC7pHtLlhpUnnRrLgk871I3v4xkvu3YIVPR/Iru5CQYlWrXoUAIgCKiQwi&#10;PsaLO2J9eDjWj6fIL8T58VqsF+/w+IexHnwU48N/ojPxkTDPfxDnxdvk1+Vannua9z4U52MafiRG&#10;B5im7CdwGZDyGcfzSU8fR+KPi5DcuRMKr/0GSYYHqSHjqOeo6TIjcK83DsXYKMbT1F5k2YKyKJOs&#10;rEDN5smgXFYSbP0SCDQCsHMsfJSR8+fCcD9K1yCakSqB5uQDTd99D8f69cj0Xnsdk1tF/3NwKS1l&#10;t8Mybjyd8icVoKTl+QrTR/msCPyMrDK7sPV24LFeMXCupH9ipZAJJjEfTgJqFYX/E4V/l6xIQU0Q&#10;QfMTQ4AlH34FRXp3ROJ7mxB/u04tny2VGlmIng4BdDtB8Hy8B5+RS8b4USHajyoy7Tw6iNqRWWoV&#10;HlnltKbiLI0JkBrC/C6r3ytW37XjtULXkWvxnKQhiwDWivKhCtOvwPRLEYSfxbv4bBfuIvjiojIR&#10;yXul6DG8Pr6IGUnvbkWR1LZIPvoSomWdPPkXjGSDiUN5arRN1HBullWWsgxQFmobp1Up8Peh/yim&#10;k36mvwUb4Ff004oQkJSpuBS2x59Q/pnf4fzbtdn/DFyy8q/XQue8f384kmXd3kLwRdFveIxCqkpQ&#10;KYec/hPDd+8U+h068Z20KM1Jv+Z3guczCj2KZkM244mhZko89wSKDG6GxOcOIy7CSzBppiyGlXcP&#10;tcS/E9z4mZ/VWMmyMJisfSxgUJ8EmyxDLptktGaFd6Tm6UFO5bWyMmQ/4Ug/WXYsCZKz0J/3yWL0&#10;/cgDeV5YvveNyFTXpUb71MYbnZheS342ivaiDo/Ls9S2L7y/JvMmealK7VaWoPt3vBv3U0PG87js&#10;dRHHZyVEepHyxi4UmVAPiWlPUAtLmaMQ44/FV/QXV7BhOem3SRSrNJqOkeZkyqwLZShri3aOh6sq&#10;jz2YoCJPacCOuETYenSDh+5HkCgLrTZ5K+m/Di4Z3+Kx2WAdMgx2OuXSpxOIiYHnWYbs9VIQ6EqB&#10;tIuHhy3QvZ6mUJxxRlsB+k976YdUoRMcpcxdDGLpMCcefw63te2NhMJm5etEs/Ji6R/dzwp9jxqp&#10;Eiu1vlQmNZHMwpcNSepTM8kWNV1ZmX1kMTXeI8sLy4rfqfyUXRP6J/gw7C4/Rj8awITn/JjwmgdT&#10;/mPH3B8sWFzOgeVV3VhRy6F4eVUnFv1sx6zvrZjygRMTXvVg7DN+jHokgGF3+DGAJrUv8yDpy6Yl&#10;/QvxeQRUKp/diWBvRjDV528BnSygLUu0y94cVZjHD+M8LIuP2i2IaF4j+4Yk3KlH4U5dEX/yWQYa&#10;lAX9y0hqtCrU4HvprwUoL9m8yZ9Jp5/Rsa835dxWAgH6pvXZeJ+lyYyheyEgo+m0DhsGn81+yzXZ&#10;fxVcPtp727z5sN59N1tPhNqu0EsH3duAhe2mrbHqHkR1v4uaTGmpGNjYSmV7sJfoe8hCkPEUZFL6&#10;wyg8rCGSnjyhFuqNpsZIYQU8F+dGUVaWrEEtqxxXZyXVYaU0oymShbz78VNWEhXN00cAleDFb4+6&#10;MeNzJ36vkYGd/U8h4y89gmpRAWkG8imGWxO76rTM7rCVs9K/FGTYL5/S8uWYnAt90z419tOfTN/n&#10;xK7frFhey4Zpn7gw8hG32tVCgCer2PRnngTsHdkwmjKvtVkOAZsyrSzHTwTh8+QUchSPi6+Y+NgZ&#10;pPRvjSRq7Tg2OHELXiLIptN02ik72YtOzKb7L/qng+LZcCWajoanNuX+JCPNqBgFMuuDD8Exfz5k&#10;Z+lbRf8VcPlYKY79B2D96CP1zi0gYTNVtLsKNVU3trI2NH2D+fuAaCo655lxSKeW6kAtVYQtUUxA&#10;PIVVeONnSCk6Xy3RKqthiaMsi7D/FC+Akt3FqJ3YuhvSlHVg5UhFDVIag8zfIx52Y0EJO3YOtSJj&#10;nwOZQU2QEkiYFi/B2fZdYN67Fz6fT/WG+/w+eNLTYVm9Ds4TpxVc3GcvwDhhCqwr18KydCUsY8bT&#10;sU6DY8efMDZvC/OAofBeTFMAte/4C86jx+DzuBnp8XkBAauA77KOyMryQ3/QhV3DrZhfwophDznV&#10;Fk+iQWVV61SWp31sAA1YlhoEmPhysmdWcUajz1DzJvC4yEJcgJTvlqLw+q+QQNnJ0nF3+GLRnTLM&#10;oH8mXRxiBdwHCsNDWcuOSoHutBhVkuG5n407gvXAurH85yPWlbYG+s3S3wou6WPx0gRaOneBIyZe&#10;+VXe5Dg4fqDjST9A9tbyUGW7NrNwWdqS2mk0eS3EGfdK/1Ak4t1FUHhWRRR+6qgyCbJB4l0U6kdk&#10;8Z1kzT1p3Q3p33ThsX70VWQB+1RqqAG3OTHjWxsOzLTCqZeRvaJFtKoNUtV4TBY4MvRq/WJZjV/f&#10;vQ9sy1bAc+EijI2aQ9+2I8wjRkP/fUm26qXq3oDVCkO7DrhY8mcYe/SGdcJktfeNIbU/zJu3qj1z&#10;LENGwEEwmho0g6n/YGQMHg5D157wnzkHv9sN68y5MBGEtrXr6XdaacZydnwG4dS5cHC6BbO+tWDg&#10;7S70YVnEt+vLsnViI1FAE1PPcldjA/uUQLuH5jM6QtvnMPnJY0iZVklt6CaBQFIgGm2ozXTU/siK&#10;1EC2KZkBEgHVjqDrwt8/EnQpUkcRrKs42FhnPpb1ZjD2t4BLzEeA7DxwENb/fKJpKzqSrmdS4GvG&#10;SK8TC9iJqnp2EvwEkiw9bmGInUrHtIif5o+givMWRhGCKvmh08r0xbK1PkaTV4IAEqe4JkEm/lMb&#10;CroPfagBdH5TC9HsFXZgfkkzzm9zKK2Q06zJAhzWTVvUHmXOs2dhlt0SipeD8/hptT2NvkVbpBUt&#10;xWu2wrZoCXRffY+0H35C2hffw9Sjn2YkqYGsPVJx8bNvceHbotC3bAdzx+6wdesND9O09SRA6U9a&#10;x02A4esfoatYHek168K5dq3KheRItJuhfhOY+AzDrLlIr90QGQSpafUfcJ1PUznWSEAXxPntTswv&#10;Y8Gg22SxWi+BRrNOTS17Q8oqvxIYSHRbMt6vZBRDn1FAlnT/eaRMrYQ4NlDRZNJRPNqTBIesqkmZ&#10;+z30bWdLfdAfk3VrW9B6PEuXJDJSvUy3fvQxHAcOqLrMFuF10S0Hl+RDtsmwzZ0Nx733q/janxAD&#10;9/eFVfQX7MBC9GOhjkpnJ3+zoJsIqndFlWdGIZZOaOENXyH5pb8ooExGen48FONFMYJKlh6tQcHW&#10;Z1gv0Zy0ZInO+lNrTXqHGmqOjNkVPSQL6lIzOZ2wbf8TpiW/w5mWocAh+5NYxkyE7t8fq8HXGW99&#10;oIbI2w8cgnnIcFx47V0YazWEdeRoaqiOsBFo1t9XQde8DZy79yDodsEydAQMHbpA17ApdC3awDx1&#10;KnQ16hEkjaHrPQCmuQthpNYztmwNY8XK1ILN1JhmIdfaP6AjsOwbNsG+5wAM5StT041UGs9EDedj&#10;nr16I6xr1sF15CiylCkNkQ+HZlsw4U3ZPUd2+JH9NbOUP9lAtDhBJjIqxkDmYcpLultEhsnP7EXh&#10;NV8jXlZazYzEB/RhN8mOrQyIxK/1HGejZ53IhsrBjjFwUovJzq0yjMh1z31wzJiBAF2F61VjtxRc&#10;8mi3mxXaf4DquPMVom91TyJ81WSbszi1XZBnGn/Tjwoy+jMHEtCdwJLoj7BC0skXcVvJ+cr8iVDu&#10;oeP6TbxLrVIvEZRs7daJTrvsWiZdAQMLu7C4khnm07IsmuY/BejfuE6ehPPMWdhlRH87muQ/d0KM&#10;otvuVIbRT+1jGj4aaTXrQ79uAwyysWB9msHUgdD1HQD9yHHQt+6IjJ6psKxbB7fJCPPBgwToRaVV&#10;ZN3ekPckJMdkazi32cZWzuecv0gTuQ22v/aoqRTWFauVxvKcO0eQtqQpnQgHgSqbGhoITkPR0jD1&#10;7g+n0QTz8tXUiMWgr9eIWuwCvG4vnEeOwXn4KALZi7JLoGE+bceSKmbKwKmi0P7KZDIypoaXvrc6&#10;/P0tAXYXgSfdMdLHV7jsDCSdeo6yjkIhfxTa0lQa/ElqbWCfPxGe6XRPZCcmRpVu1pnnbvpmrEOp&#10;S2vvVLhdLmWVCkq3DFzySB/9K3OzZqp3XcZGeZ5OgKexvBeLhJ+q171J+qrEuYzFERbmC7Ye6VJI&#10;8NAETqiB+Hv0qiNR9lb+D/0IcVxlqzmJmtrFethaaQ54fuBtHqxoaIbDJDMBfGrbAJnZYF65Bvbf&#10;V8OyYBG1Cs3OpCn0mX6Dvn5TWMXMtekAA02ax26D12yGkWAydO8Nl80B+85dcDLo0NbnyENSuILL&#10;9PK1Oe6Rr+J/OgkYh2wjOnAIDFOmK82na98Zxqn8/kt16D78AoZmrWDbvB16asGMClWUZszo1A3m&#10;VWthY5DgMRoVoMU/s2c41V46A+lfKi0eE0R70fLZzn9NarR36I/FU4YCsuT70lB4clXKnP4YI8k3&#10;qMV2EGTyQl36yNxbqLU6y8t+BlkNEuF9gvVFl0ZcG2ujJsoPKyjdEnCJ4Hw2K8xVqipbLcNdPC8Q&#10;VK0Y+XWMgK9nLLxHivAqOo8E0zJGL3fKi2L+S0h/BIWrj1U+QhT9h0fj/CjHULwOBSOOenOaxL4U&#10;kGiqvvQn5pe0wHTSCZ/9Iky/r6Sfsg5pI0bBSEC5dXqY+rBC3vsY+qq1cbFcZWTUJcjGTSTAmmj+&#10;T4WqsMzWVgEX1lz8/w0F6U+5LGaY1q6DQfZfG8t8tuoAEwMEMbOWCVPhd7mVlnT8tUttEqXv3B3p&#10;/ahdx45XI0Q0/PqpyRxY+LNV9c/JGtMSKTenLENdGWWoweR1VAR9MwFZ4dojkKC/X14yMbqU7h46&#10;+IwoM8G6O8bvvbWhSb5W1Ggv0jeOilYAM/36q7Z9YgE02M2Diw/xOZz0LWTjYAIriv7VS0nqHVeQ&#10;Ppa7XwJ8Z5KZaaraQDwGuVMQ45cOUJrB/W8j5YPNCljxVOmvs4VVFyc1Amx5ARX99adJlK6Esc/b&#10;cGSptJoA7b8HLpoQ59ET0DVprTbyNLNC0tnKRRNZV9JHatwSOvo6xvZdoOdx6/KV8Pp98Mv4Jy3b&#10;N02XAOoPqlXbVZL8cz1piwZySOCzey/cLJOHGtg6bjKM1erAvGgpzH9sgqFxKxi/+AH6H0sg48eS&#10;MNM3E78s5Phr+ZC/fpxYZcP4V21qyVkJcrqwoYos5U2ERJZvKC3mVt0XKZ+uR/KhV9nkaSYDsejo&#10;ToaLgZVsz+s5mwTPQDr7rEO/jDF7ifUZpWkwS4Vf1PyxaxXzpsHl9/pgrl1P+VdBZQrpU7VLoHNI&#10;UzggAd5TKcxELDMdgzaeBPXqIiqYgCR5gfzoeU1V0wx+TCDVE3+BvkFj/palpZUvQed0aVUzvF5t&#10;v6mAj8HC1j+RXrkWDGzFlm3bkdG0BZ3yLnCeOAMrHfiMNu1gFJNIX8cwfY7qZ1OCuBWIIkkXi/NA&#10;BnQtlyHjzWEwyH4Jz1BjvjMc+g6r4D6uVfz1Pk5yKT6N3Ovhp3HmHOi691E71upq1oGx/0BlEpXf&#10;SK1l/30F9L36IJ1mVfrdZIduoWDAjd9rmzEgQVbKl45Zv1pQuTrlWYef0o2TxMYssk96+hgSdr2D&#10;SLoqkYFoNJJoMijb78VSKVBJDKJZbM/ovn0cPP+KV+PIBGDG2nWyN29UjwxLNw4u6ZlmJGNM7Qtf&#10;tDh+kfA+RDC1ol/Vnio0lWg/KBorBi5/PFp5UhAXjEYkI5SkzV8g8XaL6mEuwkjvM/pX9aQDlCq8&#10;hYCKIJN+naH3ubFnikSAflUGeZ514xak0+QZqJHEjOhq1UdG89YwzZlH572T2gVXX6oCrIzYpBK0&#10;Sr4xUAmIAh5qSqePoNb2hRYtZR5PAL8yBMaH+8H4r0GXdgDQE2CyRWjGS4NgmrzrpkyudHvJ8/we&#10;DyyMWMW5F3/QceqsMvX6X2qoreD9zKPlyHGYdu5Vle1zOeHcyQDm9D7s7HcMQ+/WHH7pjBXZioxF&#10;1l/E++jbehBBOSfdexEpOz5ENK1JPLkVAeaSQY0EmOcwAdaX/hg1mLcVzeXDVByyTVg0A7K+/ZCp&#10;FoNVWb6Cbhhc8srDvn49nLffpXp2ZYddT90UbdiubL+8UUYu8Bg1Vl9PIorQrkfQ30rZ9S4S700j&#10;sILKcf+cwKqvokEWntGh7Igu/tVvz9hxYYeYQXm9Qsd1z36auZaqf8g8fTasf+2GacBg6OmHGIeM&#10;QEbpCqqPyrbvoKqUmyU/gwXLqmNq24m027sjo8x0OI5msNLMMFSZB/09ObZQzcuP91U7ydjnHoSP&#10;cnIc1sF9RE+Q+sGf102hxuE2mWAsXRH6/sPgYGQqVsObnsGoeBtMQ0cgnSbTSJNp3rQDpj82I+iw&#10;4uwWB3572kGAZSGVcm5FM1kzMoj6BNnnlHcRuiFRPJfw4Bkk73uXdRSv+hoH0cn3EmjKRG5NhL9b&#10;rBqo6K3L47fFUZlEwHXHnbCvW6/G84ejGwKXFFX2Z3S8867qdffL1q/FCKzOsQh0oPM+J1GhPkAH&#10;cS4dxQelYzQrAsnnnkHC8weyX91k4j8JHgJLQmdpVTICIQjZwX3Uc/bs/SmDaplk+/4j0E+bAdPo&#10;ccho0hLpP1dG+mffwNiyHSzTZlGgw1SHqPtM9qR7qYyrNacCUsBL8/vHCejLzYTuEZqet4fjYvEp&#10;jOj4vGrzYHpvJIwP9YZRtksLgUr2Pnk4FbqPRkPfcjl05abD8M14mF6nuXxhMMyjdtB0ZS//pf5e&#10;H8k97rR0ZPTuR1+zJTJ+qYqM195VO+vrh4+E88wZarjzMDCAse7ZqxZ0yaK+u7DTilHPiAZjw2Xj&#10;bcEAqZrSYEF8RLcjkb+ViXxpL5LOPqletz3OoOt3XxKDDtYjGDUuYJ2qERbRcBUvjGA03SDWve3t&#10;twn68NuPXDe4pM6UeercCZ54OnkRheB5hqawIyONdhHwD4uDz5LMQkXhqD8BH7MFyFv7ONsdSC49&#10;A/EsYBwL9Uqshz6WjAIIoilNY1/6AqKxhj/uwNn10m+lvSS2r/0Daa+8BV3xMuqdnvvsGThPn4J5&#10;yjRGTw2Q1rQlLDSV0h+k8qf+3jxJOgG3H76LVngPZsB9zEATqe3eLxt12befpWleAR1BpieodM8O&#10;hO7LcTD3Wad2pXUanDAvPUzzNYtmmpFg48UwjpIO2cMwT9xJ03WO5btew6m9Fhd42nbvhr4ZNXnq&#10;QMpiBozdeiO9XlPoO3ZXfWbpterBuoHaS3XCZuHMWjuGP2ZTjVciSXmZLyZSrMar8W41kkSsSXLJ&#10;OUiw3qk6Wz8jwI7RpZHObp+NABtBn4suj3q78gItU0QkPDJ0p30nZPn5nDwN+gbARWf24CG4X35d&#10;IdcfR7VZh6FqxygEutNGb9bGXbnotLeVQW6BSMR441F4eBNE0cEUP+shhsW1WDhxMOtH+dW4Kelt&#10;HnSnG/vGydCP7F5pPsvv0iJDr9MD9+Gj6tWNvnpd6NlyjfMWw6XTUy1nO+z5kJwXYAiHrr32XRrJ&#10;VT4Cy0YzqS8/g2CiryWbZT/ZH6ZnB9E8DoSRn7KRkOyQKRvOykaQ+m8mwDRzDyxbzsDUejmMsvfX&#10;vT2R8Ux/2KbtVfkOMHXPeSucG0/DufAgHIsOwbX5DDynGDk6PNqrlytIc/oFYOllKqhuF3kPqq/X&#10;WG2NbF+7DgGThf6htpKkdocbe8dbMZAylhEYvdi4G9IPk4GQNWKC6i2IWJT4BDeKDGmMSNZZIbo0&#10;ndSgRJpEMY/bUhDsEQ10pBtUn6YyQXvZ7XrxZbXhd97x+tcPLrYEe4eO8EbFAJGRcL9JYLWTaVox&#10;8FJr+TMJrqxorGOmnpNxV/yXeJrm8MW9SvWmsEDFWYCaNIcyOrNDnB8DqbH6Jfqwqj61hPPaO7ZI&#10;EQLMh5umWcxXOFKA8AXUVvOGxkuQ8S79sqdoTv5F/vA3pXUcuy/SIZb3d9o9Quo+tw+uA+mwzdlH&#10;LbBOaR/da0NheIigeayf2hLV+Byd9tAGc3n5GUaPPGciwEz0vwyPpULPZxsepcl8lz4R03UROFaC&#10;yfDlBG3HUdls8zG5vr+23SEDA9lXMkN2KG23Eq5zFpW3nCQzfeyyIJJ0sxjNV5zPS7JJ1KpGNvSl&#10;rGXvpXb0v6SDWsaRFaP2SqH2kjqKf34fUk68yJqLwPO0Put9dO4zqbFYt96R/J4dPbreS5FhvWqQ&#10;p719h+xRH5fpusElL3ydn3yuxgD5aHc91ageZRpUFyJ7UzKviFLDb7sK8v0xiHYnILljZ8THuWgS&#10;gZfpwMurHFHJjWkO+0sHaUQWJr7lwMW/wq+9cyPkZWUYGy2G4Z4eMD81AGap7BxgMMreuU+yQtsu&#10;VyAMkZg+86Sd0L0+DMYH+ijtpH+H/lWN+bAwAnSm2WDfeQHGH6bCdH+fK516ai09fS3bzvNqc2Nj&#10;rfkwMwCQT8O/R8D0YG/oPh2LCx+MUpsjq/01rwJSiT6li8P4aD+k0/xa1xxXk2KvBaL86OJOBya9&#10;6UQqZd5PzCPrQMa9yYvvF+l/xRJ0MdFepLTsg3hXIgoFI9DZl0hLJOZRtFcyMrvGKNPor0FNFhul&#10;vYP86BMGO2fYOi/n7vrARR/IPWsO3Hfdr8DleTwZ/haMKBgh+nvHwO9IYtoxOByIV/ZaRjckn30O&#10;ce9sVa91kgmkUoxQZMy5OJOd6cTLG/4BKW5s7SXbbmvO7s1SVjALjmVHkfHmcJhYMeEqTlWo7AX6&#10;7URGvaey79Q0l3hCPmoFl9EJl9mlciVmyOelJtx2libudxjeoomjtrkCXGIua82jcx3qPdfIs5U+&#10;2hfjoS/cDYaKs2CadwCW37bD3GwZjO+PUnu550onB8szjKLFvhoH94HcO7RdH0mOPNjU2Y5+ydKT&#10;n4kurA/ZMVJGVsjY/kRaEzV55O0d6l2vBGIfEFz7WKdq43wXtVdfqfMIZLakcnmGGIiIgOP2u+Ca&#10;Ol1hJETXBS55h+du10FNRs2SYRmfJSPQLloNofFMlqEzcepN+2JmJCYQjQh/LJInV0Hs3SaV4ceZ&#10;+WqRdCRZqAbS5SDgonmUlnRh241vjxeOvBesMLZYBt19vbR9mMVU5aw0ccJfGIiMugtgmrILll7r&#10;YJu6C+6jevhMLjgYKRrrLYLhozHQvz4UGQ0WIaMhNeEDqWp3X6NolZzp5WA9tZOeUaJ7h7bjk4jb&#10;uScNhuLTYJBt318cAsOPkwms32Hhs00EmZ4gl/3uL+2f/y8+QwD3ME0mzanpAab5/ki49xR8B82r&#10;0bmNbkx4ldEjo3R5tSbDvuU9pAxGfJzaS3yvuDuMSJxQldYnFnG+WCxhnQapLKRD3DslUW0Jn8W6&#10;d39DDNAsCiacLZvTXdE2QRKSBc4KDC4fnWd36bJKa8k6Bv6KCWpndIkUvZu0ITTuYCz6M4QtlFkI&#10;Me5EJDYZqJz4mAjgI/pXspNnLWqrlgIsquP+sUEsqeBGwHfrTKKQFC9Ah9b55wWYOq5RGsrwAp3u&#10;p1hpITNEv0lpsIf7KN/I9EAvtd+sXipVTJ6YRdFQrVfAOG4njCWnKxOVE0hhWfyrJ/vCNnpHdvev&#10;lh8/NZ91/gEFPCNNsolsFOf/oT7QS1DABqA0IYGv8lCdpnjdSdhXHIVlyGZGmOfpY0oIcHPk83mw&#10;pCJNYyzlT40l/Yvid1Vnw/+Q32Vne6mzpAaDaRpZl8FIpAaS4KFjr0yjDECQ9S/IvirUZNHa8Bxn&#10;yRJwp18Gf8E1F9Ho3bMH3nf+rYErmY5dbapKAZf4WyeIZoJLH4xDLS9tNf8lWO5GUvH5mpolkH6M&#10;Y5Qog9tYEBmPJVva90/0YF0rh/aMW0xB+lKO9SehrzZP+VDqNc3TrMC8Pg4Bp39vBIx0nK0Td8My&#10;+k/YGLV5TpoYysuYecB90ggjHXvD3T2zt5nNownJynyJH0ewSADhWnVcy0gOOMg3t9UFU0uaVslH&#10;zn6yHCx5ND3JT4JM/9lYmMf9Cb/Vc9PA0igTmzq40D9J3oRAjaKoHelT9VKMflg8/S9WMRJ/WIpk&#10;/SOsyShUpZuTEZSpbNHwnqL70yUKYN3768bDn0J/jDe43n8Prv37FVaErgtcni1b4HnueZWQ794E&#10;BOsxYuxUCJndaXuNjBwYJZ5h+Pq9jHtnpBFz/FnEfbJBgSuRraI8tZWMdpCZLT1jpV8LGFTYg219&#10;bi24ZAizY/s56EpNg/EhmhTRAs8PIsAY8THSu8KBFkBQ2xhrL1AgEtHkrUSRl1dnh2n+fuh+mASj&#10;mLeQFsxmHZ+TUWwyDNRYjoMZCtzZd19KU3UhzDtIEyd+Vl9NU+Vg1Skru24Xnaz2cTc8y6hUujyo&#10;XdO/Gcd0tT3eb5jUzVnYNcKGYXfKgEOgGwFVJ0IbNl2e9ZIc5VfgSviQ4Dj8ivK7vvMn4ky25vKb&#10;abG6aeAKNIgnFjRwOV95Ba4dOzRhkQoMLrGj3q1b4H1WA5f/gVgE6vNhMjy2O6NFjzjzUThCzaVG&#10;lTJDiXtfRdK7W1R4eye1VgW2jJr0t2qzED1p51Wn6d0+/DX85v0tKY444q5DOuhqzoee5sskDruY&#10;qMoMQo4a4D5ugL4M/R4J/QmGXBUrlcpjUummdivgoeOcqxL5Qz2DZkn6oSypG2CkudRX47MY+al7&#10;qdH0b1EDDtjAYMBx6X759FMD2mmiDU2WwvjaUAWYKzSoRKYC2DYr4Ut3KCA69qbBWHaG8seMYr75&#10;zID+5uW1f6oDIx6S/kWwLgLKqZeRrOX5/XYCTHVJvLULCbveZV1G4j1/HOs2mnUcA5+bTrz0d3Um&#10;DhpGw3dfnMKE54UXGLhsE7CoZ1yX5nJv3gzPs89pmusBOu8NCKpOEWoJoiz6WRJNHKJD/6p63ROJ&#10;+N1vIOHtP1UruJ22XMAlQz/q0jT2YiFk3NGoRzw4MEMixZsjeRdo7LoWOlaOaCqj9Ed9OBrWGdpr&#10;ECEpsns3HetvJ2mRYp7KVZUtZqjcDDj/Oq8q91rkPaCDsRzN5Z3dkfHGUNiWHVH3KSBSg7pPmWEe&#10;tFm9EhLnXPq+8mqrEEvXhO6VITCP2o6AQ9usXHSfudtalVcTfcCLrwyEa6c2IvbGKQvHF7sx5qkA&#10;UlkHvam5ZLSv7OErM8JlJrpy6t/chfhdb6ve+hcZoB3IlNV5qLm8KfD3jKTVikCgUSz891HJCLie&#10;eRaejZsvg6ugDr1oLo9ormyzGLif0UM96a2NIIpjkOkVcEXjWCAO/5aeeWquOGquhHe2qIzeGeci&#10;uDIvTY3qFS0TRIFhd3uxa+TNgUuBhtHYxdeGaJEatY+xxzo4acbyVoLnqBGGn2cqJ94o7wLzVLBU&#10;vLyU1pecAfdZ6zUr0WdxEVCHYRm+Fa5tZ5Rmk3u8bj/MC/ZBR6Dq3xsFHc2y/pFULQLM88wQSwRq&#10;olbVvzwEFvGxst9DBlw+WGfuhbH9Sth3nFMTTW6OMnFgqh2/PaSZRbEiYhZrMtCqSJN4BzWXBq6d&#10;BNc7SlG8qzSXgCuK+aHmCoGrIcEW0lzPPw83XadL4LoezeXbtBn+p55WCWUW5tNlb+z2BFrXSHhM&#10;WrR4mtHid6pnPgKxx55HwscblIpNotYqx1Yhdl067HrGyngt8bm89Lm0d4k3Q5m+IAIZDgSpwTL9&#10;WkejSjFMsp6zZhiaLoGejrdoqyv8Hulg/Rc1YLvl8Fvyf2Nw6Tn5UJa85qH87EuOwPDJWJpsmuW8&#10;zxSgs2EYmSfTA6nIeJVacNpuuhu5e71DYf7NEX2u4Xb6XJpZ7M66EHDVIpdj9J7Exq/85A+2qcGE&#10;oii+oR99huBSqweZEulzMfxn3WfWJqfwYmLC/fxzcG3fLplUTyk4uEgWfToWTh2GgT0bYtigNhg9&#10;vQ1mz6yPrdMrwnTuC15xN4yZUaijHPpCiGe0mFAiFC1m4Sd53cCMy3QomVUsBZNXEeta39o+rmuR&#10;FN2dZoFBRi5IHxj9mVwVTTZJ98C/R8Cy4IDy5W6GRM84N5yE8YeJ2nvHvL4WzWH6ByNhWXMCtiN6&#10;ZcotTZYhveRUmObuU28Nbi1lMVp0MFr0qgbekY1eFkuRWerFWC+yMIrUWfwPy5BkeJw1GYlqVBiG&#10;TAIKt8HAut45tTwWTquDMTNaY/BvHdBnYDPMmT0aZsPlgOO6wCU3nTGno/WSoSgxobnai0c2pS09&#10;WTZxbI+Gc/pg0o526KUvhcLBOxDpTsjRz5WFD6UrghmXOYetaNcHUItJP9eyim4EZCvT/zKJVjJ2&#10;/0MBTFUyQaZ/bjB9sskwdVoDx5Yz9NduzgSJzGS2kG35Eei/mqCCiZxgFiArZ/0xmsP7eyHj9m7Q&#10;/zQFroPplyrpVlMgu5+rH2UvdSCLpEj/Yw02+g/jvIjjd5krmthoMKJciYgJJqOX+WvM2dMSzRf2&#10;QZlJHdWOgrL/kmCgxMQWaLVkGE6btM1dQnRd4AqR0WlF15Vj1Ea/ebeBlt2YK0zqgEYreuInXSnc&#10;M7kuIu/OUDb88XgvqtM8ytzDhqqHXlaNycTkt5y4sF1M4836EgUjEYA8yXUoA7qqs2F4cRCM9InE&#10;JOnflLFh9HdoWm8daV0RXi/9sNl7oft8rOp1F/Mrbw/0ZWbQx9oJ56LDcKw5Cc8F+npXGYB3c6RV&#10;/dlNLkx8zYW+bOT9GVg1ojWpRaVUjZ9P0DdWC7rcqcOdY+vhe/0PaLy2F36Z2CnsPsmlJrZCl+UM&#10;VuxXjum6IXCJTXV43eizahLKEFyym33eh5ad3BqVpnVEs7m/4ZOiR6lmZSkgH8pQe8m7xToEVacY&#10;mT2ciQEpHmztLX1dov7/rvZ6JYVA5qV2Mi8+hIz3f4M+vhPN4UjY153MNyeZmUE4fC44/Z4C+kG8&#10;RvsPnzjoSw6pQYf64lPgWHsi32fdWvJic1eaxBQxiZnozChem8GehdKsmwR+jywUwKdFj6HZnNGo&#10;Mr0zNVUb1nGe+pWNYlnHPVaNh90Tfj7jDYFLEhKWbcy7ErXycFGRV2zGP7UdzWZr1JndFbU6bcDd&#10;t7vUqnuyYIg49k2j/Wopob78PekdB9J2/z099dciEYuAzG90Kt/IseU0Ao7LW7SHo7OOdFTd0gPv&#10;/F4dc87+oYZ9Xw/JM/97gLpMF3c5MImWQo2KoOybRbGxqyArE89F+3An66hmh02oO7sn665VWMUh&#10;XJrg6vr7GCoZrXHdcnAJm50ONJjfV6nMq+0zLSj/dUZbNB43DW++aFRLAdViYWox7O3A1iJji1Lp&#10;2K9sYIPPmX+l/hPI5nOi54FJeGpxady/4Ec8sagkeuyfqI7/E0kzyoz23T6sbmxBv0QvZZ6JdvS1&#10;ZL0NNZ6LwHrtWSMaj56t6uqqdTmVioQaq9nCAbC5cm+/mJduGlyZWZk4ZUhDpamdrrnfd/lpbdFw&#10;yiiU+CQdVWgmq7P1yJSnntRmoqIH3+nFvol2EUP2k/55JB2j889twPsraypgPbm4FB5bXBwPLyiG&#10;XgScN3tZpn8aZcGD3ePtGKi6H4JqJGoDai6Z+l8lwosf39Wj4eSx+EVtAX71eizLc5WmdsQZYzpd&#10;g8s4EM5LNw0uWfpHOvW2nz6AsuNbqgxcYR6zWY5XmNoeDSaORK2PMwiwAKqz5TQhuPrSHxP/a/ST&#10;VpzZYiG8PPAwgpT9zGUYh4D4VpEMx/UFg/Az35TPddFZRwaqbu2Ju+Z9iyeouZ5YXFLxAwt/xCer&#10;62L1xR3ZV+ZPlJz2KTK83kxcgyS9IMvno+xk+3X5d2q7GaOftSiNJRNmm9ElkZUWq/F3lQ90aDh+&#10;NCpOa3/VuhOWc9JLsOPsQTUjKzcO/hZwaewJ+jFj1yoUH9+MKlXbAD8vl52qqduK0zugyahJqPmy&#10;BdXZimrF+dHj29PoMWEqas7phl94XiLRkhNaotSkVqjA1lJ1ZjfUn9sXLRcNRe/VE7B4/wZqzIuw&#10;uZ03FFltytiH79c2x8vLKuK9lbXw2ZoGKLOxAzrtHYsVF7ZB5zIJAq6gNWl/4VNee9+CHy4BS/jh&#10;RcWY1i+YeXp19pXhSYBtdNuwMWMvmv81DF33jMc5e0b22YKT1x+AnhHagbSTlMVGDF43HW2WDFcy&#10;qj6zO36Z1oGuCqO5Ca2UHMtPa4OqCzqi2+QJ6PHlWdSK1YBV9w0TTeF4/Do9fJ2FWHwv2e551q6V&#10;qsGHw0BeuiFwCV2ZOGB2ORg9TEDxiS1VZsrlYyZ/ndEJzQbNxa8PuFE3yYVuTTej4couKMl7y4e5&#10;XlpNqFVJ8FBKgU9zOKsTeO2XDMO0P5dh97mjsBJwBaF95hMovqE17p3/gzJvjyuQ/IT7qYUeW1Qc&#10;36xtgoknfofZe/n11HbdAXz/R4vsey6D68GFRfHBqlpYdmFr9pWX6bzDQDn+jspbujEAqKZ8tAcX&#10;/oA7535FX22yirzzIwkWzpozsPboDgzdOAuN5/dHpemdGEgJcFqgzMRWdElaazLPllFeluPFJzVD&#10;oxXd0LnGX6gRH0TVx9xoNng2Ks3ocNX7QvzTxGbotnIcLE6banRX1v/fCi6NRZvUmdkbpVnwqzmF&#10;GrfBLyxUq9HT0frTi2hA09j2o1PoPmYOqrOFlZJIJd/7c7MCHJ9ZmoKuQL+h8bx+GLV5HnaePaRM&#10;w9XohPUiKm3ugbvmfqsc9Jza6LHFJfAQQfPG8soYdng+PDTPVp8DTXcOxt1zvycYS2nXLimFO+d9&#10;hyo0l2ft2mA5p9+NCceX4fPVDfE4wfTwwmIEbAkFSOFHFv6E15ZVwoqrmFELG+q64zvRZ/UkpYnE&#10;iS41qaXaND5c+a/GEkyVnNIC1RZ2QPfRc9DmP+fQJMGPNpR5i5HTUWVa57D3hVgceAFxrZk9cEIv&#10;0+HC17twXrrl4ArQ1m86sVdFj3k7WMOxZL7yzI5oM5bq+uejaBjvRasnTRjSeiNaLR6IUlNbKA0o&#10;XP4aAUNOVm8PWBFlJrdCRbboxnP7Yfz2JThrudIE6dxmdNgzGo8SAI8uLI4nF+UBGcHxEDVa+c1d&#10;cNhyFht0e/DR6nrUXt8TkKXo2P+AD+jg/35+i0pvKT8/WllXOfkCUElDtKJorKf4+TCB9dzi8ph8&#10;fLnaHCtEJ9kwx25dhEbz+lOTtGcDFRle2XGZH2saXuTFxjalJdosHoRBLbai+RNm1GdE2LvUKbQb&#10;OwmVZ3XAz5R9uDRysurPYoPdcGK3eltxNXCFoxsGl1C4hwh7/F7MpP9VbFxTZrBgwhGQlWcI3HTK&#10;UPRruhst7rKjB83lb9+cRr9Jc/DrvPYsaCtV2HD3F4TLsKLED6kxoweGbJiJE6zMEInpWZ+2Gz+u&#10;E5P3Ix6llhEwhAD2OEHyGEFRfWsvHLNeoPnbjPdW1ECR2V/gEwJp9cU/1T5FqQen4enFZfAoI8jQ&#10;vcKaCS2Ou6nhym7oiAPm0+q5x/XnVV7EtGsN8sbLJ7KWvqlf57ZTMhv13Ul0S3KixR1OpDbZrWRb&#10;gTIuO+Xa2k9AWp55+XFsE0zduQJu1imr9oq6DnE4uilwCYV9EP9bXS4MXT8LP40VBz98AcKxsv0s&#10;VJ1ZPdFj4FL0+yANg2P9GPa0BcPabEbzhQNQdib9jEn0Ma4j3StYAa0NaszsifFblyDDpr2+CGQF&#10;cchyGt33T6IPVZuAKon7CTYxjw/SF3t6SRkMOjJbAWnSyeUot7kTnfw/1b2jji3Gs4vLEZgasARQ&#10;jy8sgQd4/yPUYiU3tcHKtB04bzFgyp+/89k9tA7omymHaBbR0DNaoemC/hjadj1GPGdC/yg/er+s&#10;R+8+q1B3Zl9NS13Hc8TNKMrgbMDaqTA5ru5nCV+N/hZwCQvp7Rb0WDmeUUbzGwKCeoVEk9l64iiM&#10;rbcPI+5xYUiSFyPLHUHnGeNRfrZm9q7ljF6LVeUQbM0WDsTqo9sZiWmjEARoJp8Nu03HMPXkSvSk&#10;813/z/6oub0PQbIT408sU90SB22nsMd0HN/80RS3zf0Cd835Bk8tLINPaDqb/zUU63S7YfY4sPnk&#10;PpqpYQpMN9s4pPJLT21NLdUBXRlljyh5DIOSPBhxuwdjfzmCjmMnoursLtRkogkL7k6E+CcCq9Py&#10;UUizySpDV69n4avRTYNLKNwDFfOfhMtdlo1CqfES0YQvyLWZApremtqsB3oNno8xRc9g3IMejPz2&#10;uAJeuRmtb8pcXmICTPyLmrN7Yc6etbB5wkedBo8FQw7NJXga4pO1DVByfVvU2toHM06vxlH6ZGku&#10;I+x+WRxN3sG6sGDvH6g9u6cKcgrqJuTHUtbys9qi7ahxGPneBYx/0I/RxU6hz4CFqD8zFeWmiza8&#10;Psc/J5ec2AIdl42EzmZS5Q1bt9mcH90ScAmFe7Aw/8DqdmDAmqkoO7HlTQBMYyXY6e1Qa3pvNB8/&#10;Ao0nD1Ids+GuvVEWrVCSkVn1Wd2w5MBGBima080SqX9Ce6jNvlrbEPfN+x69qNEs3tzvRY1OC8Zt&#10;W4xKjMY0UIV/1o1yhakd0GT6IDSjH1V9Rjc2MALqkoN+/ZqqPOtF/L0yk1ui37opqs7C1WdOvhb9&#10;7eBSzH/SI77iyA5UnMgohYW4nsgvPGv3CxCuPHfrWARekxpz2cFNjJQud9buM53AV2ua4ClGlhNO&#10;LYU3UzOl0u0x46+VClShboObNdtXYyn7rSl/G5Sj7ye86vB2+KUxKb2Qpx5zcEHoloFLKFwmcjGv&#10;MdJM9v9jGkpPYOR3S0D2X2Bp1RR8h2UjcDhDi/L2mU7i6zVN8fSiMgTXMlW27WcPo+G8fsqfCpvO&#10;P5ClAZSc1BwDWScGh/WaoApxQeiWgksoXEbC8QWzHoPWz0C5iW1QYoK8k/zng0zMW+XpnbFo3wbs&#10;1B3Gd380wbNLy2LAwRkYsXkutZUMqJOe8vD3/1NYmf3xLVSjGcyI/oJFH7aOrsYFpf8ZuISlldjp&#10;NEsHXeflo1F+UlvVNyaRWzih/BNY8lZ5aic0WtwPP6/rhDJrO6L2wj6oMKWD0sTh7vlfs4BdAFVs&#10;XDM25nboumIMNp3cr4KN660z4YLSLQeXULgM5cchVSwvRM+Z07H6yJ/ot3YyKkxuj+9HN0ax8c01&#10;pzj7hbimGf53mk5Mya/TO6Hb6rHouWY8KqnRmv8rjRUaJarJQ7o3pO+s2Pim+GFMQ1SZ0Rmpa6fQ&#10;Z9yM04aLcPt96uU5BZ6rDgrK10P/CHDlZeXAkGQvQzcBp7MbcUR3FltP7sO8XWsxnKq88++j0Wh+&#10;f9WzXZGgKzu+leqwLTamGYqSi8l3ttQS45uh5ITmKMVIVV6nSDDxzzRb8sqmvQKG5LUUG5SMMPmJ&#10;mvwnAkU0etFQ+cY2pc/amsDpimbzB6LXygkYs2URFu7fhC2n9uNo+mlk2PTqTUnO1f7Cyfp6+Hrp&#10;bwGXULjM3Szzz2VWD9E+NM0X+pqFzGCWmmXtC/rh8fnUqAMzza/eblWD3NYd+wupayah0tQuKE2f&#10;T5vJ8t8zaaoTdUorgr21eik9cN0MbDyxl3nTqTyaXA7YPC44fR6laaRTVxYeltUU5TWVtn2eyORy&#10;uS/9IIeT3c3yjdDfBi6hcJn8p7AGyCxWoBtbTu9Dy8VDVAfq3wuyNqr/rPXiYdh59ogCjWRFyUoG&#10;DOYz4uB/zTdCfyu4hMJl9J/EoTxKZTeePwA/TWgWBhS3hovSvLVfNhLHdOfUc4Xy5uefyDdK/wcu&#10;kryiGrhuOn5UozjCA+PmuZ0yg79M7YClBzZqHZWkcHn6J/HN0P9fg0tIxlPN2rkS349qhJLjW6Is&#10;fbBy4vTTL1LjyG4iKpU0pJNYdRRPkn6y1vjit7rovmoc0mwG9fyQef6n8s3QPwJcsmiLzJqXtiwR&#10;YiAzQPdDHNfw199qFuff4fHA6LQh3WZSo2l3nj2MJfs3YuyWheizeiJaLxqKurNS8evUzmpMWBlG&#10;a6XHt0YZcll+rzipHapP74ZGc/uiw5Lh6L9mCiZsX4oVx3Zgf8YpnLfooXdYYXE76Wv51Lj/cHm5&#10;UVYuG/+I/GTzc/l+vT6cyDyTlSG7HMlSLoyLeFyrxxuhWw4uGa3od3sRcLoRcLvU0tYBZlrW4ZRd&#10;6v1eL7WFDz6e83l9PBeAi8/LGDgMFxs0QVr/QXDJ7vZMy+/htS4nPLzOJ6CTT7cboe3nlEAowICH&#10;6TDtIB3kzKygErDsuSO77Mv9smeh3x8gaJk3LyNI/vYSTJI3P6/xyp6G/JQZM7LjhOQ74HQwv8wz&#10;yyPAl+cISzqSr4CL9zv56eYzJG0pJ9PwubV0ZUcP/Yx5SGveBukt28K8dj3TYsQn17i88Pn57ExG&#10;tLxOlYn35K3sy6wBUQApa2oEGEn6hfndz3LLM2X9V5GZ89gJXKjbFIYly1kujwJdKB2JNP0+P3ys&#10;G6/UQyjPTEt2g5PGbd23Hxcbt0Bai7bQjZ+oXcdEvFIXfJbsuc0/vPLadEvB5b3ABEqUgfHjL2BK&#10;HQCD7Cj2wuuw/r4C5rbdYHrzfdiHj4J923aYn3oZlso14HK5YF2+Cvp/fwLDvz+F/rPv4Ni4GX6T&#10;GdZfqsP03Bswf1ccxkVLYWrXFfrX3oV9obZTvlDgxCkYvy0O8ydfw877JEj3GAwwt+8K0wtvwtKR&#10;z2XlGt/7BPq+A2EaPQHmtz6A4Y33YB0yErbZ86B75W2Y5LqJU2H64luYKlaBaeRo6EuXh6F2AziO&#10;HVfpikhd6zaq5xm+KwFj994wfP4tDD//qnZTs3bqDj2faZ88G9b+w6B//jUYatSFcdQYWNashXXL&#10;TpibtIL5Xy/BVKw0LCtWwdKwGYzPvwHv6j+kOJeAkJPkp7Dkwfb7ahg/+hqGX6vDtm0njD9XgeGT&#10;r+Bcvw6OU2dgrFob6Z9+Df0rb8HYrQ/8VpvKt1CQQLH1HQzzy29C9+IbsG3chozWnWB6iXmeMBX6&#10;kb/BKLKp3Ujbx/vZl2Bu0QamJctgLloS+g++QOD05WDkWnTLwCUF8J85j/QPv4D1p9Jwbt4KS8++&#10;MDzxHCwz58DYqiPB9QEcI8bAvn0nTE+/DGvlmrAfPaYEbvjPF9B17QVDsVLQV6oGz8nTMFetBZPa&#10;lpet/7NvkPHFjzB8+BkcC5ZpDyUFTp6CieAzf/oNHFu2qWM+gtzUsCmMb38A55wFcM2YDSPBa2zb&#10;GZaRY2H84BNklKkAQ5PW0BF0JrKlA8E49DeYvvxBASKjVx/oSvwMY/1mcB7SVgsUcq/fBOMPzCPz&#10;YWD+9V8Xg6F1B9i272Ia3aF76W3Yp86BbeBwGAga04/FYapTF7bp0+GkVrA2agHDDyWQQQBfLFMR&#10;OubF+Mo78K7R5CxydJ05B12/IbhYuz7SBwyG++QZTVOTbb+vgenz72D64HOYK9eG8V3ezzzbNm+B&#10;ZcgI6NiYVcP4uYJqiI7tf1JjafAScNn7DoL+1behZ8PXM/+6j7+G6eXXYJ84HeYefdjw/gPzgCHw&#10;bN9BgL4Na93GMM+ZBzMbg/6jrxBg3gpKt1Rz+W02tW+07j9fIl2QLjuL/VIN9mPHYPtjIyurLC5+&#10;8TXOFy+LjK9/hJFqV/ajvvjsyzA2bwXrhg3QV6kBHUFhHDYSBmouAzWJbekK2JavwcXn30T6x1/C&#10;lkNz+QmuDBbc8Oo70BMM6TWpLcdOhI1mIf3L73Dxm59w8bti0Mle0StWUztNQfpb78HQuQdNyDHo&#10;yv0CAwFh6N4HpuUrYSj7q2og6TXrIYOANfK3c/feS5rLsWEz9D+ybP/+CPqyrEBWrJHgsm7bAXOn&#10;Hrjw6ruwTJsJ86BhSKd2MHxTFHo+w9SxCytpPox1GxKQP8BKTWWmphSQpjPvLprNS6TUFJ8orLSY&#10;xmL2LL+vhO5TWoZK1eH4c5fa3d9QrKRqDBls1LpiZWCeMReGnr2hf+9jpFGTeTJ0kipNnxeWfoOR&#10;9tRL1NhzYV6/AYYf2VCeo4aaMBmWDVugK18JGd//hPSffyHwvmCjYFlYZgNlnEYN6T17VuWmIJQv&#10;uFLmVML0ExuzL71Oog0PXsxAMF0vsx+yD5KUnHJnL8sXgHsLK2fgUHj3H84+mk15S3K1kql0szkn&#10;qWNXuymbwt6jfc11Lu/xnL/zUs7z+T0/n1NXpdA9ofRDlDetnNflpHx+Z9EHsy75HRaadq9oqWyt&#10;d4ny3psPTT2xBcmzK4UHV+TMn5Ew61ckzar0t3KyMDORMrcykgloQXu46/6P/2aeTfmTpR5S5lTh&#10;sRutB+2+hJkVEDWz7JXg+j/+P771nIb/HxWIC3np4cUwAAAAAElFTkSuQmCC"/>
  <p:tag name="ISPRING_PRESENTERDATA_0" val="Tmd1eeG7hW4gVGjhu4sgR2lhbmc=|R2nDoW8gdmnDqm4=|bmd1eWVuZ2lhbmdsb25nYmllbkBnbWFpbC5jb20=|aHR0cDovL21udGhhY2hjYXUubG9uZ2JpZW4uZWR1LnZu|e0YyMkFBNDVCLTI3ODMtNEJFQi04NjZCLTUwRjIxMTVFNkFGQX0=|R2nDoW8gdmnDqm4gbeG6p20gbm9uLg==|SVNQUklOR19QUkVTRU5URVJfUEhPVE9fMA==|MQ==|aHR0cDovL21udGhhY2hjYXUubG9uZ2JpZW4uZWR1LnZu|SVNQUklOR19QUkVTRU5URVJfUEhPVE9fMQ==|MDM4OTMyNzgwOQ=="/>
  <p:tag name="ISPRING_PRESENTER_PHOTO_3" val="png|iVBORw0KGgoAAAANSUhEUgAAAJcAAACWCAYAAAGkxCpKAAAAAXNSR0IArs4c6QAAAARnQU1BAACx&#10;jwv8YQUAAAAJcEhZcwAADsMAAA7DAcdvqGQAAIoHSURBVHhe7f0FYFxH0jUMW8x2mBk2zLiBDTPY&#10;MceQmJmZmWXmmJmZYo6Z4piZUdIw80jnP9VXY0vyWJYhu3m//ym7NDMX+nZXny7o21AoLS0Nt4pV&#10;YuEoMzMIFCoEf8UEoHskgl3j4HsxEY57H8i+4koKm5j3jlh4tiWhvTcJse4kJPVth4RZFVAoKwqO&#10;zBgE20bBwwflpVyJBbKCyOwSh/6eZETw2hoRmehXKBMDYvz8zEKneC8qx/pReM03vDoagahY7cZs&#10;ypWYr0MCkv0x+IY3pUYHEHA44DxzDuY27WHqOwAZ7brwqix0j/Ehmg/LRAz8OXJ4KbEgD1oDcXiF&#10;CS2raodx5CjYfl+OrKwsdV4oM5gJQ2o/mFesQj8+LPHtHfBMTkQgkKnOX06sXRSKNByOAXyQbfM2&#10;OPcfVseZEZhar4D+0VTtN0lXsRrONW2txPCaNx7+uBh1XCVmnzGTX2PxVryHn5lwHTqiTrq2n2Na&#10;WTA81g+mpwbA2GUl9P8ewTNZCDLHqRF+pJSYg6z2Eep6lZiUe5IvETUjLhdJyPivATB1WQPDMwNh&#10;eLI/jA/2hYHHQleZT7uU7LzLktQxrZhM7HVfPGpHElvZpHuiHwzPD4b+q3HqQk8G5fhYX1jnH4T3&#10;oE67iGfuiPUh4E3h1ywtsZJT26N9IBG1CvmzL9JIimh8vF/2L6hcWZdly1JREHFRWRi6vrP6pRKT&#10;Gvt5SltUjZbEchc1M5M1lfvQJRpyjxtNZg5G2clt1O9LiZWb3A5lp7VF2UltUHpiK3VS6N8ra+CT&#10;NQ3V98Y7B6vP/RdPoNSk1uhYd5vKRFam9jRNZqTMrEx1ov6MfnxSa/VdEi67oQN+v7gdjyz8CavS&#10;/1LHhQcNXHrpewiLlxILFVW4TPZniIUsbsel3+WmtLn0/ajubPjEQsUtNzl3YmUnXr75MrfDeXPG&#10;pYSELiUmFEowJ+dMYP2JXWGvCdEVifkDQVV56kLtMDIcFtjdzlzH9XsPqk/b6XNyiaJLibm27YB9&#10;+Ro4Nm2CP0MH1/HjcG3cDOeqNfD8tQeeCxfg2rFTXevevh0+lweuPzbBmNqfT5Cj2aC9VXxZGeUh&#10;28efwnd/Ivwd44FukfDVikdWRAT8ZnP2Fbnp/MULVyZmK1kGgfYxxF0MT0YicdX3iO/cDbEXHsHr&#10;3gT4bElwv5dC3ZKbrkyMDd7vSUKC5X68T3XUPM6Lvryif3yQahuoGRlAJNX3w54EPjAanhy5zJWY&#10;/f6H4M9MQNKjp9CMep71Ch+Pp7/9ISxdekHXtjOsu/ZizCsO1IoO8sZCCHaMYgm0Os+VmDwpZdvH&#10;aEWVYj16FIbmreF3e7PPaqTr3Q9+3mxLs6MSjUwNL2WaFKfOXUrMXygShymPasxRJtWKvrmmBYRM&#10;AzZpCjFbSJIPD3V+vzg/Yni3d0YiNUvOxNrEId52G/rTSITIl24jQImp0yYYnx4I/SdjYKq3iMft&#10;0P1QkldkoU5UAOcC8fDec/flxDI7RiOGuZr9jVN+KtI92he6D0dD93CqypmQ4avxMHw6Vn0XakyT&#10;V8gfBX909OXEvD1iWEvA3gkOdZGQ448TlxIxVp4Lr82jflsaLVXHhHrEsCIyicH7Yi8n1mBRP5XY&#10;qvoudVGIdI/311oKKeANwEijEvRdFkVbyRkTKz2t/eXERJ2Un9aKmArdmpvKbeqU/S03VY8IKm0i&#10;jf9SYvJDDja63am06+oj29XFDyz8UX0+sVgEDqQ5jeqz6vSu6vpq03pfPTHh4W9lXPru8fpUQh33&#10;jMGTi0pSw7bPPtcOfTtsVd//OqsZ7EuJCeVMMCcv2r8BE04sza19p17WvHKf0BWJ+YMBpbYv3ZTN&#10;v87snOt3Oebsh7FN1T1XTSwvB4KagEMc7poQXZFYIMgL5HsOtntcSLcbYTlxUjsmieT4DFGuxLwO&#10;Jxxr18GrM8D9119wrFgL9zqqcIuNKjsNnjVrqMa3qGs9O3fD73LDvWETwWxXx1Riom5vmJi1zGPH&#10;4Z04DZ6GjeCvVx/+oSORdeCA+BXZF10/XVfGpC68EVSudyVSJ/KzRyzNAbUPfcQgNbwnMxrurFgE&#10;6DcrV9cXB/ewZOqQGLj+k6JcQHGPC0LXzFiAjwgwQW+dZHgn0Q3OjEWRYDQSzj+G6CQXPbMgPqKV&#10;+IWftcl1IjPxKxX6d2z+ydTD4lMmT6xFVRANQyABnuNJyOzMglAVB1y5VUpOumrGBEDixwe6xzFz&#10;8XjIG4cijQbjPmaiOh8mPvugu5ywpGmaNNPngzM9A36vNwf4vJj2oRMD6I5Lpj+J8yAhwcEQJ4LX&#10;UKJtGZFERiPImshLYTPmPnka3peS4FqXhJ9pP1M+WIcfGWR0osWa/YOZD81CRr0mcO/dh7RWHWCo&#10;VAPOfQdgmT6TccNB2LbsgDl1EAxtOkH3VVGYx01WGb2ww46BdL7rM6OxLFyhYJR4w/C3SoLtKwmd&#10;LtMVGbNv3wF3mSQE/fEsWTSiWTW1yEMoHe/5i9D16AVj956w0ZPKFksusszZr+KMEGVRFXrOnIW+&#10;R294TGa4+ay/hpnRhoV8KM6NOGcRgiUOmd2iYU8qnH1X3oyxFXkKx9ELS2ZpNDtVN8qP1Y1M0LVo&#10;p2y7/rfLBu4yZUFXcipcZ8ww0LKaf9sOw909EfDlriLbzp0w9uqHtCq12DA8qgbupWGN8jNjbCy+&#10;5kmwr1qtrs2VMfdzL6nWps+MQ0KpmajBjPWl7c9LgiExnMLOvWlwnzXDOn037JvPqmPGhgvhPm9G&#10;xncTmVHtOuO/BmbffZmW/uKgOxVEFJ9TiT5JgK08k7gWyi0xHgxSpD8zqpNQujZt4eYuly17TjI+&#10;2EfL3ON9L9Wo8fVh6pj+y/Hqt/OIXrvm6f4wPdIvTM1noUtMAAnMXCFE0HdJgu8OeqUs+BUZ83eP&#10;xif+BFUKafo7BmmaOESSuH0elSfJPGAjnSJK46HLgXHAH1Q+n2PlMRWWKmk92JtVpd2bmzLRkyql&#10;MFt4oSy6KfRqfffRbc6bMUmwvMRzDPKSnzrLqgxixMOXHatwZJ66C/ryEohfSZYZe2Dssz5MhjTa&#10;P9WB+vTqpPZ+ndJJGdD1x/9S53JlTETopY8UsrLt+mxGeypKt04i/2tTt30T8OQSzaspCPWn2vgh&#10;0qlcAnlev7VUK8yDUO6qJMmJkZvnXcpc+5Ez0Tv191yOSmkGs79tnquun3d2Az2jUnhoYTEMODwT&#10;j/G7hN6PLvpJHRfaceYQo2ktABYW/6Xu0p7o8sOpS8eKjgvjq+TNmPCv0zpeukm4wvS2GJkURJnJ&#10;rXIdF156cJO6Z+mFrVh+fhtqbesDj9/La3PHuGWntsOIjy+gxeRhuY6XZpqSn1CmhK7ImFAocxct&#10;hlwJ5MflyFanA9PPrgp7/mrca83ES8/LSWEzJhS6OOdNFqcdJ/QXsOvcEUz6cxlKjm8R9mE5ufSk&#10;1ui9ciKWHdiIvRePw+CwXpF2iHNSgTN2NZZMhsuQ8Jit88PeE47zUtiMWYuWhGXmXNi3bYN1+BiY&#10;Bw6F/rPvYF+wDMbvi9NmXoBj6iwY3/8Y+rf/A3OzVnCcOw/jdyVgbNIajimzYRw9FsZ3P4TxpTcR&#10;pMcR9Phg+uxbGD7/BrqOPZReM73xHkyvvAFjvyEwzZqnPTybLmXswsWL/ztOu/KY5Ell7J/IhZJn&#10;VcoW4PVTlt2JrC3b4enaA4GadeFq3RaBlWsQzMjIvuL6aeqJLaGMVc4+VDCy/r5Mda4HIyPh+SQR&#10;vobxyKSnm9WNjh/Del+rBHiL8ng8j/M6e/Nm2XcWjCYf23R9GbN264asCBrb2ikIdmIwskwcSum9&#10;jqYTHQMv4wFvZgxtI90Xus7uwzzfKQaBdnEIRsfB9shjPK6llR8VOGMSNEhA4mmQxBhAHhyHE4FY&#10;JNPBi6R7HHf8WSROqYr4Tt2QPLAV4td/gRhGSBKAzPIl83pmfCIzx3v9kTGwr16bnXJ4KlDG7PPn&#10;wxvPqKZjJIKBeEzwJiOCD0wpN0V1Hj3I4KQ4A42qEiHRKFfnZ5noTLxE7zSWflb842cQ50vADwxm&#10;shCFQCd6yK8nw/nqq9lPuJKumTHboAFwPUWs9GSimVGqN6bwZ2uQGO1D7cgs+msB9GUGpIOvb4Qf&#10;A+P96EdXPLVQFvrTl6tPP6sGvz8S62UmA4jIikIanVD34mR4aqTARViEq9l8M2Zf+wdcTzCWHBwP&#10;Ix3HOMaSEgNU4UOaMjPycmhVQwssK2Zn3yGvGPRwp+uQ6de6l/bPsKIvC9Epxos6hejVR2Uhed+b&#10;GOJJhHdfCjxVk2H713Pq2px01YwFGSN6Y2Ph6RYLHX3xOE9hxFMStehqDyBv6mFQZsQ0Yx70DCz0&#10;X36v7rtYsw7ctACGclWQxTTSfv5VZdJ60YX+LEgtZuxhBh9FJlZHX4aFrhXkD5NhnXO5cEJXzZiE&#10;8pmdI6mkGL4x5I+O9DPIzWSViSHxwrnngOpWzfj8O5gmTkF64+awbdgI8+z5SC9RDuZRExgk07sd&#10;Pgqu3XtgmzGLVcZCMTaV6r2fzmfK7ndxipj1d2OrjYq81AUrFDZjTj7AU5ytz8G4ki1OQvyaBLW8&#10;3wt6dNCPHs9gtxGMYybCfeBQWIzIQTluO34S+vqNoatcA6blq9h4AhiY7GOcGkQsXepY4hZsEMGu&#10;bKlFble3CoXNWDCCFzJ0P+xLwm1duqEMMdWfLQ2UkWnpCti2/om0hs3CZsitc8D155WdJhmDhzOU&#10;K4pg0K8g0LcQGw+rVqLxx9laPaxSf2FKL7t36IqMeW02uD5Ood6SKDwSUaIConxY9KsRrnMXYGjQ&#10;DOYFS9S1OcnjDcBjdsGUHUO6jxuyz2QTMyMPleI5d/4Fy+ZN6MbqfIaqJs4hkoqm1GJh+eBDdfkV&#10;GfM88ACCHaLhZMCbMr0yfuGNAlohh9mKC3R9wvV4uS1uWHecgfHfI2F8luHasC0wDtTc7cuUBWPb&#10;jrAsXAxHhgH9Et2qMcXGuNHSS+j0ZjQu4RLpioxlFWLQ2TcWP7ElimqowRsnvWFT5yRD+r5aN7aQ&#10;fenhS5mU13C6r8YzxmQcKa84Hyc/1Ac+eaP73GCY+29U17n1RtjXrFffM/Y40Tzaj3jqQ6kdb0YK&#10;3A8lISsYzJMxls4r/RYnk9WFCVGZaCWhm82tEspJGR/TCZRAl1G4kLwBkFZoeqC3qkrJsPHr8dC/&#10;lh2ZP8Nr265U1+ak/iz4p6yVROud/EWr0CQenj/W586Y3+OB96ckXhCNKG88Xov3EfSX++Fzkn3L&#10;KRif4gNfHQLD2yNgeCQVulLTte4Asn36Hlhn74Ph4T4wUmLGj8YQn4uy775MqdFBVI8IILFHW/hp&#10;9LM6RMFRrWrujPm2bUewXhwlR6N84TGUYcbE1IQj24ZTl8J/67TdqoVahm7WpMPq9J7SuvBD10j/&#10;hmWSFmHnpEFFAkp1JHy+GueDzFjnCDjfeDN3xrxbtyDYIJY1Go34va+jAm8I90LCedKoXkwH3T6t&#10;OsnqKoECG4HuOf7md0OpaVpGKU05b3rscudLiEY9EUBt6sj4N3fjEE0eOtODefb53BnzbN2KYH1x&#10;aSixgy+hPFVFOIkZWq1QzV7IlC0R+5oT6rdkKIuA9+nsMFSbr87Ju3/3UQM8xiv7QEbc51UZS3jn&#10;TxwPxgKdIuB68aU8GQt4UXpKe2w7VR1xzmR8FRu4pCquRq4jOvXwjHLTs49cJsNLg7WM1V8M56ZT&#10;2UdzU78EWgF6JYnlp8MWeB4VZ3TD1D1rcmdMqOqMLioebLi2K+6K9aBHjHTaXdlxG6IADbThYa1l&#10;5iUpkoEq42qUxbbbr1AQlfmMH2f3Ux0roa6CKzImowAk1JfMlfjlMOpRz+yfFr7jLhx9tLpu9reC&#10;UJAFD+DuSPelAHnj8d3qzBUZE4yUmRjqNGmDWsRYv9hwuj48PbqoBCpu1kZjXIvml3CwRQZQebpW&#10;S8IhDyNsxo7qzvAirb+qbf1DqLOmA36eTAlOaImWi4fC5b2scLvvm4AHFxTFhvQ96veTi0vitd8r&#10;s5qycMaWrs5ppD2wz+oJKDm+JdNrg+ITm6NCoct9ceXJIRMWNmOSRuj9W9lpbdAowYNSU1rkeidX&#10;gY3EG9A6je+f/4N6c7jw3GY8sqg4uu0bj3eWV2cmS6Hqph7qmjpz+ly6VzEL2vo1HTGt9SIK21yM&#10;T/PLmHDdWb0u3SCDQDo/aUHdRT0vHQtx22XDEcgM4sGFRZmpYmi3ZyS2Gw6pjN4771v1DjXvPWXk&#10;hW2UF+WnXT5WemLLS88WuiJjQnJSXmaFGkGIh3Vahy5TJ+Q6JlySiQpZfA40/HMwPl5dD5sy9qLx&#10;/P5XXPvL7A4Y/ZwFZfMcX7x/fcEyJlxnbh7xk3OWMieXnqSNFfgqezBQpemXqyg3X/mKtvQkURGX&#10;MyWUb8ayqDpy9ptei6WP9us1jdF95fiw58NxKclUjmeGKGzGhC5nLguLD2xAmUlsSWFKm5c7bBpz&#10;BQTystbJ3A4dl8r4ttzPClGBMqZuIAcJ8gtWPY7oTmPNkT/RYuFg1brCPTzE8m6/wuT2mLJzBdYf&#10;34VTxnR4/YyvVJJ5npGDCpyx/Lh+GCwKl5zQ4rrSyklXzZhQuJvzspAo3nAZExYKd184zkn5Zyyb&#10;zXsP5wJoXhbyBQMwOx04bzHA5HLAarWo4+GuF5cg97FMeKxWdX2IwmbMd/ocLL36wvTmB7BUqwVd&#10;45awVq5FP6yjOm/fuBnGN96HsU1nGGrUg2HYb9CNGKsyb2jVDpbOPWB84VXYDxxDRpde6h7fqTPq&#10;fEabjrAuXwn9Tz8j6PPC2D0Vpu6ME155E7qPvlLXCoXNWBbjv4xyVeA8cBA+xpmWVWvg3rUbjs3b&#10;1Hn3unVw796LgMcLv5fBipVB7rYdLDnjUgYS7qPH4Vq/Ce7TZ1VUFCJxBbxmM1xbd8DL62VMrEf6&#10;3ajMrctXwLlNS19o0vHsjOXtMc7FYXqU/xusMiZ/ImeWRfLsquQq/12eVQUpiquisHzOZR7m8Lji&#10;atmflZHCa+W6wrwubDp/K1dG4sxf1LuHSwIL1zBvNQn+ZViGY8lSOMpVhC0hSesVEI4ohMyISPgj&#10;GffGxiKQFIdgfDR80TEI8pyMkVTXkZ1k+3sfwDlgINynTqrG/XeTtMe/VWBSBr/PD3PHjvCkFFaC&#10;yYyOgvvVZPjrJMLfIQ6ZnciMvf3to+AZFAfv3CR41yXDuzsF/gMJ8O4j/5kMz6okeKbye09Gve2i&#10;kNWJQuwSC3+zBPhK8fztCVonP59hee1VOA9f7lW5VfS3Ccy1YTNchaKIiki4H6cA2idSKNHwd42B&#10;e2kK3d0ESpMFzozBBX8cVvqTUMWbjLu9iSgUiFS9OYUQTZZ/UfytdZXH+mLxoTcJ/XjtwUAynLxf&#10;0pFRJJ6jFPKABAQp/GDnaLh+KoIA0SkvJkylyyDocit03wzdOoERSu7DR2FPLAx/RBzc/0lWY3Rk&#10;xLB3SxLtYiztaBym+ZLwlC+ehY9VhU/c+j6SGg5B4hOnVR+v9MVFMOqPYjgXHRkkZyE6KpO/ZRRL&#10;lhqcIi87Yvg98d/bkJTaFnEZjyAyk8INRKOyNwFn/RRaVjStCyvqt0QKMAaBRvx+G5u3oK9ug7Cj&#10;rgpCNy2wIB0C29ChKiPue9jM2sUhwAx6DyZTSDE47UvEI95YRPB70pFXkfjcflXoeArgX3FuVGQA&#10;LjM8ahXKVKN0alNQjRj0t4j1o320D53jAujAa9rF+njMh3pRPjWiWvpfakdmogr5qzgPisRoQ45j&#10;Yrwo3K8VYvzJiKAAu3sSaYJjieREeEYksPlHwfkzER7Bz3vuoTOjOT8FpRsWWIDYto8dr5Sv+wVm&#10;qlscfH3jeTwBbjaTz5nRGDajlFXfI1a9oAngzXgv6hItIiAZtdybhZQ+pL48NuJBD2Z9ZceOIRYY&#10;TsgIIhncLQ1IWDRRFrwOO44vt2NZdRsmvmxXrzCkc2wA729LockgMhmzVZGCvZtpS8UU/nIN4h33&#10;KPQtk7kooIrYyspsGw13gyQ1atqWQgG6r+zEDUc3ILAsNfjQS0F5bpd3LGxq/SgoxCGNTS2RzSHG&#10;XRgpb21HdEQW3orzoo68mosOoBeFJAUc9qANh+aIUHxKHGIx08dMguv4Cdi2/Ym0Wg2UiIyt28M0&#10;aiwcf6yDrlpN2BYshqlTD5hkgOy5C5pOCmgdw9YLTiwsbaHw/UqAgkapmAr8LEK0CvoKzytLfRiJ&#10;1lQLMuzUuzsJgbY0QOWoRgpFwlSh4jWNxHULzNqkmXrp5ashuiEKXlMKPMEYPMymFxNIQvJjxxDD&#10;plSSmazODLeP014ZjnzcDqdFhpPSz6fVlIyl/1INlsHDYJs0DYae0mE8Dbp6jZHRuh08BgNsQ0Yg&#10;48eSMPceAPOqP2CbMBnpJcqrd1FChhbt4WVahnadkFG3sYof1Cw7+LGppwmpEQHV0y6VJWPf1HtS&#10;Cq7I3PLKlCygvqN2hHcMmyybqueuOPVuXzzrq1GBBRak62999ln44qmjOtIiDYpn0WMw35NECxaN&#10;lFb91aC8z+PdqE791IFNQt4arqgnOiITAYYDuuG/wbF3DywsuGXlSlXA9DqNYN9/CBltO8Fx8DB8&#10;DgebtRYwhUi+i4ClH09YhOTatx/WdRuR0bI99A2awbZyDS6U/RVOhhYZRKadSJWXVY4MJwbd5sFA&#10;CqxudKZ6CX0bURdP/ZlguA930ip7aIx8F+nC0Ip7vkxR+ti2dav28DxUIIEFKCx7fCJ8hSmsbhTW&#10;Am009TfuRMRRLyQmm3EHa682m0IjNrv+FNS0T6TJ+WFn/GQo8ytMU6fD0Lwt0spUgKFjVxhSB8Jr&#10;NGkPuCyb/CmHEHOSg/k2zJgNE4NM51974NzxF/S16yOjag34LRKhZiFjr1299O4lRob5+4qqQixy&#10;yrRf1NiGo376hH76dO3YVEtTx1FoogryZu6aApM82h54GIFEmuQuFNaiZB6LwdPeGMSbH1QQf5oK&#10;txabXWc2v760dIZjdvXq1jBuEptPLRjnLdQ+e/ZWb74KKh/XSZN6KWV6oh90j/eDvtkShbT8KOD3&#10;IaNpK7jT0uE4dgIZJctD37ItnBcu8mwmprxvQ3/q1jqRfvzCyo2mRS7Spo9qJbvoCwb88Qi2p0Eo&#10;lqxFEydPaglnU/4Co7TMjZvSMWKY0iUB/uHaMOMvCeNY121KkT4uypXC6kZh9U/ysRF4aXE8SHvj&#10;PaSXKg/HkWPIqFQdBob91yqskI5CMVJA5pE7YPhojHovJW9ThPXy3rP+Yujar4Bj45nsO8KTx+lE&#10;etdesEyfjQtV68DQoJE6JrSyoVFNbK1H3VaFAotkMy3SvQuRFgMdjZZXnwS0jYDzOYZsUYxAfDIM&#10;QaN8BeblA8Qaur9JUaFLEImYQUsYkRWLuEeOK99H/KH29H36xgbgNLrpEAa0seF1msAyazYsK1bD&#10;bQynRAVnV2It1OoCgSBMqbSOZdmUnx0EXdHJMNVcAPPc/TBvOw3z4M1IeyoVQb/mgIZ03uUUtU4k&#10;/ZQp0FFP6voNptBawL5Le9EynxZVhtzWiQqiWKh57n8LDzDqCBBtnplUOzJCKDoW9u+LXcpXvgKT&#10;wDgzKhIBadcz2MbZ1mO9cUhaWEJ55VWJLnmzJL7U/snaW/KcJIXIKxLbhpMw3N9HNTPjE6lKIKFr&#10;5FzGo71hfDBVvSM21lsE46P9LiPs/ZHQfz2e9/WnEAfCUJNN/YuxMD3F7//S2PTkAKSz+fosml8l&#10;RkITaV4KYvA9bnQXa06DcHesB3F3ZyDKH4NJPrGeVEG0nN7i2qyWkJ92dYExdHBHUme9QVhS0plE&#10;16ZAnBqmEvf0CdwZ41FNsRfRNfxBSSx8tnKSCFD3+TitsNlCkPfQtt0XEPBorobnnBW2WXth/eMU&#10;9I/2heGZ7OvIureHI+CSZk/k/Gc0DN/Td7tog6nzWhifyn6fnc36d4arZ16NpCr3T3EoA1WPxqoK&#10;jYE4ukmrv8Ej1GOZdLq9wxjkt2GTjIyEM1V7FX1VgXnoRErPQrA647LOMgc/Gm3oa8U7UxR8v6RV&#10;rCV+Dr+vzDMD8Fpk/esiMl4dpukneX8uQnl1CPQvDoHp1zlswg4YSl4efRBi45N9YZ+iNSkhy+ID&#10;6jW3vMZW52V8x6fjYfvjeIH0JRs++iYE0Fr0sIwpooOdXG66CvYt9C29e6nLOkfCFxcL15dfSI3n&#10;I7AtW5SVCNSPQbB7FLEdjc8osISDLymBVeAD6hLKMlt2x6D85xyEyLGH5v+h3jC8MJgWk6h4TGtu&#10;UmA9m6BHObaXSVdvIYVEgVCoejY1U/+Nl5qvGmfSZCnPZzdZETrRa9t2BvrXh7FZ9qUTm1chXEnD&#10;7/OqN+myjoBMuIh/d6fqGTmRyQjGkagE5r8vDq4XX8xfYO7Nm5XAMhtEw6/Ga0biDV8cEna/LodR&#10;kc5pXboQIrC9k3L3xocj3adjYHiQumvI5kuFNvwy99JcG2Hdy4Ooe66cU2H4ZTb01eYp1Ni2nkEG&#10;9Z/oqtB9wgqt5Weqa+wrj8LwaCo855mvfGWWhVFP0Ddj5ddka7mTbkbcm7tUN9IhAiTgoWvRKYIC&#10;i4Xn2eeUSpl8/GoC27MHtpdfhrPnW0C3eB6JRFkqw7jzj6q2XpZuhPQWSGy4uWvu6TYFJSlcxktE&#10;m1LY2YX/ZnyBmpNl4GYYqNzlHj31lzRl3QtDYPxlTv4yykODCvvRmRZeJkHJXKOEz9eqePM8XYxA&#10;egzQ/xFkfPU+MiqW1wSWn5VccmAjykzS5naUntgGzVb1xV2+uxDLNv9qvFd5zDIUcM63BWuS4ci9&#10;4xyMD/SB8ZG+MOfQT/mRCMRKwyBreCghPzMQ+hcGwdxhlXZBAcl8xk3vPxNNaemr0xcTJzy+ext8&#10;k1EcVab1uDQIoeLUjio0FMpXYCLRHacOqTlSobd5Mjmm0dAFdFozUZMPaE0rmRqfSafw+hR/TpKs&#10;mEduhY5NLy/NPU1fzBM+GBbBeRgNBB255/kXlJb+6qTRCtJ4ZeJTguD5F0yoOr0zQlOhhCvztwzS&#10;CdE1BaZguEOmROV+6119Zle8FWtXY+JkOYAJr19bj10vHbGexz3zv8O987/HhvSCoa8gJC5F+j4n&#10;+kX40IzxpYxNrddG1ibJPVOqzKTW6v2fyCBEBRKYcKP5/dWMvJwJVprWBWUKuVCHQhv7URqGL5uL&#10;PqunYNy2hdh17iis7vyHSvkzgxhxZCGWX9yOi06DBpkc9OP6FmqsjQxteeP38PNDzF4HLJ78nyOF&#10;vmAxYNnBLRi2cTZS/5iIwX1WoMdtLraSTHTsvPWK4Q1lJrWCyWlh2TU5hChfgQmFBObnQ4uNbX4F&#10;0mpOHoCKhXzoMWE6SqvxF7kfLGMoSk1sqebK/bZ5AWze3PrOG/Th6UVlLwnmoYVFMeiw1jQrbOqM&#10;J5Zox79f11wJ1BNkOLatLx5dVFxN7Lt/3o9XCFrm2tWY3Y3PbYUyU1qHGevRBr8saoN2r+rQotIJ&#10;lMszwkbGfqw8vOVS2W9IYMLnTBkoHma0QtmpNAiTRqBxohe/Vd6DstNb5tIDeVl04i8U4IrD2a+5&#10;mZ+KFM5ji0so4Qg/v+RnXHQYcd/8H3D//KKwEEk/b+yIxxdp18hQtIfmF0OaywiX14O2S4fnGHN3&#10;JUt+ypJ7zB+PDnfb0afyIVSa1SHsta2XDM1VbuEQXVNgQjlv/OPYzqsONZKaqT67K0aXOomh9zjR&#10;bt5vagpouGtzcoVpHbDvwjH1rI0Ze/H5mgZ4bFFJVNvWCzNPr8UB60k0+2sYhVUS9y78Hv9eUQP7&#10;zCcw4I/pFNI10meeys1uhZE192BYfADdhs27YhBYTq44tcMlvRXinHTdAhP+4+gONX4q3AMv8bTW&#10;aDVuFCZWOYZfZ4VWDbk6S7ORVaVm7dZmpytiXj9eUx/frmnKpquNKzQ6rKg+o3vYNPJyGVbWiIlL&#10;0K/ValSeJeuEXB31wqI2ZHhgzrLmpQIJTChnIsIOrwsl82kCN8NinTaf1EaBfk1hTTy1VAmv2sxu&#10;PJ9/oW+MW2P8tkVSyCvKmZcKLDChvIkJZ9jou8zomt30bl1hpNm0WjQU3/7RFE3XD0VZCjHcdTfO&#10;7fDT+OaY8ddy1sWV5RIORzctsBALyQixHacPou+aKSg+uhkNRAtlOcvQKol+k2YX4p9pbbWRiFdn&#10;EVrNWd2p49pr9+TDYr1FqWvXad/lUyIVGVb345gmqD69K+btXgsdK1lyHK4cIb4aXZfAhMIlfr2s&#10;5ZZ+GJXr4YwzqDyjc65ooqAsg2MnbFsCl4+evvRMqHS1z3DPvR6+Gl23wITCPeBm2BcIoPykaxuG&#10;nFxsQnPsPq8tNxUuzZvh/Oh/LjCh/RdOotvKsSg7oTVKjG+JktKM87gj4oDKcgUlJzXnNc3RZskw&#10;rDmyQ90fLt2b4fyowAIL+gPQN24Jfa36cJvNSK9TH7YDB2FMHQjH8eO48HNFeC+mQ9+rvxpYahg5&#10;HnbphCTp23aCdd8+9X7T0LkHMqrWhOP0aaTXqAv70RO4WK02HGfPI716XWTUbQCvWxtCoGvfDcZ6&#10;TWFdvAyWCVNhXr0WF36pioxfa8KyfiPSK1aBM0OPi1Vqq+dcLnSm6mDUN20J+5HjyGjWGj4Zg1qp&#10;Bqybtqu0Az4/0ipVh9tmRUb1mnCnXUA609Y1bwfb4SO42KiFui4vFVhgvjPnYP3qBxg7dYd11nwY&#10;Xn0b5t9Xw8yH6L/6Hmm/Vofxk29grlQL1nGTYHz0GdjnL1b3Gr/9Sc2Nte87CMNLb8Dy2xjo23WG&#10;8a33YZsxG+Y334NxyAgYGjaF/qMv4dq9V2XW8FUxmOYugO6jz2Fu2xmOKTOhe/412LfvgvPgYRi/&#10;KQpj7QYwvvy2ek7AZIF19lz4TSbV72/86At1rfHrH2Fp2gK6arVgeuENeB0uBLxe6J58HsYOnWF5&#10;5gUYe6ZC37UHDM+8DPM8PvODL1SaeekKgSXNrIjpJ7Zi8vHNYXnSqS2YfIKfOY8d34Rxfy7FRB6f&#10;fOzy8dy86dL30L250wh9Xr4u3O+cnPP+q/G1rsn53LF7V2DC4TVXXBPiSSc2ofb28bkF9n9cMFZD&#10;uxNn/Jpn1PB/gWdpfGkENY9dHkEdGj0to6YrX7pORlmHTetv48rquYVm/HxZWNNPalON/6sUzETm&#10;xTRk7aFBWLYSgUHD4GzZCj4alECtuvA0bgxfj97wTp+JrO1/IvPkSWS5Cjbw7VaT6PZLwpp8QpuL&#10;/XeRWC55A+08eQqO3n1ge+lluOXVUzbLyGcZPOyPikUwUWN/XCx8kRFqCHroOjUM6bbbYa9eA85l&#10;y6i4C7Zq183Sf01YXpMBlubN4bz3fm0cfkQEPPFx8L0UD2/xBDUoz986DsFuccjsHqPWK5aFaTJ7&#10;8LN7AgId4uBtnAB/hXj4Pk6E774kZEbyPNNyF4qA/ePPYF+5gl5+Qd4z3Rj9rcKiBwTn0aOwvPKa&#10;Go+QFVEI3tspnBIp8DWPQ6BLLDI7kNtHwtM1Bt7xFNrvyfBtT4J/P/kAf+9JhmdjIjwLycNFaBSQ&#10;cOcYBNrHwV8nCe7XUxCMpoD5DE/h22Bu316NsLmW03m99LcJy3nmDOyPPKHGwwdjYuH+T2EEWThZ&#10;YNHfJRruESzk/kQ6vzwW1MbUy+hFX1YsvIiGJ5P3ZMXAnUmB8HdmlrbUqXAgQMFaef/vFHpXLU0R&#10;oKc2BXt3ElEbCS/RZu7WA37/rUPaLRdWgMrXUrqcah6B+Bi4ilNICgUszJAEeM8VVkKRSQf2QBwO&#10;BuIxwJuCd72JiPJFo5Cs6SOTFWQCg2Iek89ANB70JKAKr1vhK4KLMmScaUhagUAi3LOSVSXIJAlf&#10;uyR4Hk1Q+s9OdtD7vxV0y4QlgLevXQcXheSPJHLeT1aLwchIZP8E6iO7LH1B4RExi32J+MCXoNYV&#10;LZRVCNH+GMQa70H89veROL8Mkoc3RUL3Tkjo0BMJPTsicUxdJC4tivi9byLWUQSRAQoTEWolpsbe&#10;JBz2J2QjLw6erckI9IhRK6Z4G7DpstnLQiWWn4rD53IxnzfeNG+JsKSP21a/kdJLntuoZxpR+VIP&#10;+Ubxu4nf2bTO+hNR1UsBEU2RmTGIN96N5N/qIPGr1YjLHrAmHBURJAfU7A4Zli6zPaL4KcMPZFCx&#10;jGqMv8uA5EoTkSBj/GXWCAX1qC8OU5l+IBjPsIdC20ydR6MQ7E7D8DFRFxENR0IyXIcPZef6+umm&#10;hCV15GdtOd58k4KKgPvlRCreKPg6UaccS1b6JZ1C+lQWDAtGI4aFKTy1IuKeO6QKLcJIifHj5Vgf&#10;viX/HBVEJXINCqouBSZj92vxe7XooFq9o3h0AP+J9eJBXhsbrY2rj431I6nEfCSc/RcrIRZ3UJ/N&#10;8iTRfYtm86T+m8TmSJ3mq5cEbwJdEVaoY84c5u366aaEJXNjnXfeqTW7krL8G62aTDvJioefOqWj&#10;JxERFFI8dUyRrp0RHeNTKLmNBf0iwY2qEZnq9bvGAdTl8WYUSFsKoyM/O8cH1OqnrWMCakZI7Uht&#10;xS25XgaFlOfxZ+M8iKNQBXVJL/+FpFPPU+/F40lPDM6yucu0HO8BGSpO40Gkue5n/igw+9ARajuA&#10;66EbFpYSVBxhHhUDTy0q7Q6RcC2WBZAjcZFIetidoJpbkaUl1NgKEdIDsR5UigugZqEsVVgZwtkp&#10;3oMBUQE1skc4VQ1aCWAQBTVQdmCI5bkIGccv52QtKn7G+dGcAq2tpr/IAs9Z+JTpJPE+acqFiy5A&#10;nO0eCi0C/dzMm8zkYMX5usciQGPjejKZeoyOLR1jn5rcUDC6IWF5aPGciSkI0CXwNqQib0cTT8Uq&#10;ixstF73kj0W88zYU+XKlyvxdRIBMSZEhm7JtQntZ0ItNq28EMCDRhwmvurC8jhXHV1nhdcmbbimA&#10;1HqosQSgP2rFjgFWzPjcjhH3OtA3kkJlej2ZrqBOVpeqGwW8rZAWRDSFWOT3EsxRND7xUlcR6X7q&#10;MjW/qRsF9nyK8sscU6dSmNmPuQZdt7CCVOaWZ55Ts189tURQbIJ0IEU/DWSmZKHy5IMvI7GISaHp&#10;PzIBis1GFjPvzIIN4rFUFm7Ke1YcnGWDJ+0A3EcPKAcyS97vBYJKD3qsdrjPnlUTTb1mmRmSxWeH&#10;hJcF8wUbVje2YtDdLqItE/1UE/ahGiunSowXD9BoSNMsUmss4mh1H2Elmoj4IOLhGcpIgFGC63Hq&#10;NgrMuUYmI1ybrktYklVLhYp0NCPgKleYbgHN864UFjQWrdyJaoxn4UWlECeZpOL+RdBE4bQmkgYQ&#10;CalsNot+NsOers0dkvTMa9bDkZ4O/cAhsK/fBMuqP+C7kAZ9p66wDRwK4/DfkPZtMfidLpgmT4Vx&#10;CgNq3hd0hAaS+HBgug1DH5AhSEAPKnyZCijDQt/g8yNZUUmv/4V4dwoK0wFO88vMOVrI/rSaXdky&#10;7kxU7o4n/cqFc/PSdQnLNnO2sibO96nMqTDdy9n2ZcAv9YEgqsi0ympg2UPUTbWooGvQkvWkoGRx&#10;rNEvOmA+rw0mCbrd8BAxxv6D4Dx8BIaGzWEfOQa674rDNnoCBWHHhXf/A+PgYbD06Atbr1QYl62C&#10;qWUH2KZOh0unR/r7n8O8crWataEQyUa2PdVK1PpVxTTnc2Xs6Q/xXsRF+ZDw4FnEuArjdl8MzBSY&#10;P0C3pgujg/aJ8MbFw/bgg7kmIYSjAgvLazGrHgL33awRuga+37RZHVN9bHp0EIssKaHmNT7C2pSx&#10;q3XYLPqy6aXSgm3qKgPa/MiUMQcMdB37D8LQtgMy3nxf7VNxsWhpWGfNgW70WOhatUeW0wldzbrQ&#10;1WkCU7O20HftDWvqAKT99DM8+w/ApzfAOmYCDNIt3Lc/HDv3IDMQUIhzW10Y9bgMB8+ibhRkZ6IE&#10;DUIsm2jSQyfplyXiWS+booRMZla2RBYM4iUss8mslXyoQMKSbhXr90XVBAVfS7Z3eubS9k+JF07v&#10;O3nXh0pQ91JX1GOt1mNzk2GY/RO8uPCnlUINqianq90YtoPapPP0Mr8grVodmEaNQ8YPJaBv3ALW&#10;pcuR0aMP40WfmmNknTQVZiLNPGMODF16wVy3MXxsjpZhI+E8ex6Gz79FRumKam3MtB9LqqWYNV3t&#10;w5zvbcqydqXAZNLB97SWsq5m0nsbEc9wqhxbg6y36VpHvSsW8mVtBpr72HGVQjgqkLAcf25Xknd/&#10;SUeTNRG4yNiLFu9B1lCS4WHEs9nJLLQ6ahSeJqhBt3uom5zIzPSzqWTA0Kcv0dQeLlmdgwJzbN4K&#10;64ZNahkR0/xFcJ47r2ygCDLUWyCfod/yKdP15FNPlJkGDYdh/GS1HuLFX6vDMnc+LFNnIq1+EzVd&#10;RlJaUZfNslAAneh+yEY8siShci3a9lL6dTKdV4ktvYOIrHZa35nl6WcvjUPNS9cUlprbePsd8Cax&#10;+XWLhmcia4QPaMeANpp+lMyWjWGTq0b3oCZrri9dggHJHpjPGOE2G9UrrzR55TRgMEzjxsPUoSvS&#10;K9dUgrEu1dZZDJ+1K0mJMFuQLhoBw4jfkN6gCfQ/FKf+o4FYtQZWvREZPCabYojLsayGVenMNlT8&#10;sjDq8xSY2gdl28eMKiKgF4VPnzDYjg71T7TqopPXhwdNvsKSGnVs2KCsn7u0SD8afgrpAtu9BMEp&#10;E6sq8/xNPJ1D1lwvQj412ouLO2zwet3Qt+8OXZkK1FGHkP7ep8j49FtYFi9Vcx21IheQsgWUk0Jo&#10;M2zfAePYiTA2aEqtCBh/rgjD6HEwDh2prhOfbfpXNrV6bENWqOw1KJY68TY94ujqvEUrLkbKvZje&#10;fjdaxyJxsMfTxQiDrnyFpVCVVAR+JiDLH7iXiuMZSQWZiHjbXcryPcqaqk2r04affQn57QO0CZ66&#10;kWNhnDAVztNnkFGrAUwLFsPAZuIh0q5N2g5Jjm1nYZt3AB7D1YegZ2ZvfmeYPB0Z1WrBkDoIpt7a&#10;Hh1evR5+t3Q5BzH8XrtaqlkUfhmqjUjqsSKprWnFo7CHRirgpy6WkKgMg+5CMXDs2HFFhV5dWLzS&#10;eeqkchVcxeitt2ebpmO325uk4r3bGo1Qza8iHcxazMQAhhyT39dGPNupk/S9+0Pfsy8yatSDhf6R&#10;oXsqTbM28fxapBBTbxFMj/RVcxzTHk2FK+3ao6ltp07RcvZSCt/QoTtMPfsgvUc/lZ7xlJsRA+NN&#10;or82K/npbP0Vb70Hj9FZVbprCdHVlTo5MRaOBx5UaeakqwpLXokb3/8QgVhCkgn4pomuisSLbN9x&#10;jttUu3+WD5Y4rzth3Y8P9wddFKgHrqPHYWjamjpqEjJq1oNp0zb4PN6wzSlEmUSSbcsZNtND9OD9&#10;SL+/56WJUTIFRld1TvaV+ZNCWafusO87wPxkMnyi9Vy9Fue6dMfCMnoMKMSwiD5gFeY3hvr1thap&#10;VCmxOC7IYtlkTz73RylqyRi3Nfe0w6sIi83A70cgOhauf9FitIuCNz1bV0lw3KmPWsi7KoVUlxZQ&#10;pritbqY1P9Ok6Uj/tigM4lDKFOMKleFK1ykdkx95z5qR/gytXPlZMLanA/qItpNeiPX/GgjL8iPQ&#10;11nIvOUf/Jr78J5Fy2CkG3Lhw0/h2LtP7Y6UmcWYNNFPd0Jbf+JJVnYU8x7LYPt7thjRXf4RFJi8&#10;G4iIgLVRo+wUNboqshx/rFF+h69JEvw9ZR5QFBpRWJF0GeJiXPSpZKZsEF342ZcZCAZ8ajFyfWeG&#10;KWv+QNrn3yG9TkM4TaZrCkpIrjBO3gld6+VwX7DC0m/j5al77/0Gu8EO3RN9oXttONwmJ2TTv/zI&#10;NJ4V9WMZ2GgADJ26IYNOrAwfWVnfTHQxoGe+f6W7I02xyLRKiKZn7wzEwbOHKkfeExSOg/v+B5UT&#10;HaKwwpKy2X4oqi1e3ikCnhmUNh24e9m2Cx94Syn2YjJhPSqgVnNfWFrTJ7atW6ifpkPfsAkch6m3&#10;Ro1Xo1uuh0Rozn10C6rNVXs16l8eBmOtBTC2WgHrtjOwbj0Nw7cTYBm+VV0bYqHQp5CL5dF36Ax9&#10;x25qVI+BsaZMqHcYXOgTG1TToetE0Odiy0h45JTyu+Zkz5AVYbmLJqtp1X775ckM4YVFaXrvvR/u&#10;e6nw2sfAk5aEs74kJlgISaVmq8mRMiOjOWsnlcLK2KtZK8ms1IOfmTIOGgEPw5KcJL0Grs2nYV92&#10;hCGLI1fhhPx2+mdTd0P/UKq2mfFTA7WJnPxufpwG492RMDw/CPoXB9LRtcGxjgr9be2Yofpc2BYf&#10;ZFPT0pIPXbsuMLTuAJ/qtQhREBPftGEAhSSrQMuGytLjGme9DSVVU4xCsJ+8O4hVfV6OqdOy77uK&#10;sHwMdMUKuovSSeskK9HHYaL0UwWikXBfGu4jfGswspeJkoPvCfU/XUk5hSGC0n8/EabH+6lJmvrH&#10;UqlLNDdCzmWUpsXMnmVmrDoPhvdGX1bwsthzFYY8tIx6Ecz9vaEfvAmGR3ktz8t0PmmyJplt1n+j&#10;qrBQxeWtEKH9U+yqI7EBW4ZswKC8+hkVEMfQzU+d7J6XCH/HOOn3hqNchey7riIs2V9XPFl/I3q2&#10;PWJ4JAZV6enG2+9QVlBmYUnX7kCia2nlq/tAOUlQYBLEiB6SAspnaa3WpECW37bB2Px3eC5alek3&#10;fT/lsoJ/uI9yHbzpNjjXnYDhrh64WGaaWgD90jUhvq83UZv/XEqnxYHUuEw1K056JuJZ8QnF5quW&#10;kx5gkH2G8WJHBti3x9HAPUepayIPL6zBQ5EVGYFAa/oeQ+iQ0q96nMJKWfe5estSmV66BMwyhe3Q&#10;rMsLAOdHzk2nYSQicroDelq+gDN74aBAJpxrTsDx1wXoS0yD/nGiJluwhif6wzxG2z/VIYuxF+kG&#10;2+pjjCfN1GlDLwlK0jaxuXp2XVDXXp2yMOw+l9qvrRb11h0UWvyTJ+hCRGEjlTzFB1BY3neT4Yyg&#10;3g5qLSessNy161C5s+3Kuzc6aoFMWVAsAkl92qrwRiZENqFDKl3D1nP5z+YKkTQ1XZnpREmqJjDq&#10;ooxvJkBPgRhrsNkVnwLj7T2QJq7Dw1rzCglBWEe3QppVgD6YXjblvbcX9K8MgS57QQ61LnvZmdA/&#10;S3129toO7OyvXarvX8K016Qrmjos0hOPiQEtuBb14ymTpDoQZA0NoSuFRZS4vvwG3tgYZHVmcLkv&#10;GRY6bQLRxF8nIpawrcmHyN68/RkTSrBaUBL06JosVUhRQpClC54fCP1LQ6B/bxSsk3fDsfuC0ls5&#10;BaVx/0uaUfb3Nnw3QUNeCH0UlqXrH3Dlmeh+NVrTUPq8oHpVv6JakRaTYr8LLegeibCyukTCXzNB&#10;9dO7T2gL418hLGlSvhdfgu9OXtiJUr1IZzSgCSvh61VqVTfZLrMrg9KByQUf6hMgsgxFp2hKOIcQ&#10;9O+OUAFwqCH7bAzAP2dcGRKo8EejoG+2TJ0PNXlDpbkU1uVrZEsCYdnEwevIv8dTHrY9VfrugbqR&#10;fpSNzV4v4szTKElPXpZ7yOpGYdXThOXcpe2pEFZY3mefh/9+WoOOkfA5UnBSFtbIikDi+1uUXyLb&#10;osjqRENul0xdW19J56Gh4hy1X4Kx0RIY3hhyuZC0iuZR29WGgiFyn7dC/zD125PapHXdM2xaLu1Z&#10;cpWLTqsgLZSGLORvXXyYBmKZtmDHgoMqnfxozzibEpZs0lSe6oQyQcKed9Qel2LQZMkHfyNtZI4r&#10;exXcsM3Q+9zz8D1Al58OaRb9q0M0p0pY72zHnXFaPNgzKoiR9197frOEGfoGizU/6YfJ6phl9A61&#10;fMulwlL/OHecVecU8Z6ANwjH5jMKLabuf9Ap1oRppSD09ORNoXvJundGqHVvvE6vpgs/HXPNKjwy&#10;1033QTb+DKICASC6OGHXu3g9yCZIB9zfiwF1w2htGNNmbch6WGTJmgj+B+KRxWaY5UvGkYAmrIS3&#10;d1BYMs02C71ZG789IM0w/2z5DuthejAVOjYPn6BD0j9morW7LCxpTsaua65Iyb0/Hbqn+sGxP4NG&#10;JovBNA0BXQNTzmUShGk03AcZf/Ie3dfjoas975rCOjbPpYQlr+l+EeWuhPU2XmVZswgOfw8Kq1Gs&#10;prM2bVb3XBVZ/vsSKKwINsMEnAiGmuGm7GaYWeBm6D1lhoWhiifDLkkr8jO2078x9LJrICuIfDbu&#10;CtdWfgfcmv4JUql7DukY5myD/vXhlwRlZHM0SZOsrO0Z6meF+K8RaAvtGWdRC4LUJbLKxQSVzkrc&#10;8xY+ZjMUZGnNUBNWvs3QXLwETB+9DQx+Cv4L0WrjfaXgv1qFBCp36W2UyF26j2+UbIsOsonl1Du9&#10;4dya/9pbQrIokP6Vy76VrAuhp8ugS+lKxOqzr7oWroAdVPAhYZWO0177J515hgqeupoKHl2j4Or1&#10;JvTvvAnbQW0v3iuFRZq2dzVKybS2aV0wdG0XGH1vEVmFEK9cByhr2F56G+JV3at7rpcyWSBddTar&#10;bIumf6A3HAfSs89enSwjt9IPy9F988YwmHqvh+usSTXbgtKahk61sJkMNPmaIY+yhvZ70cYbiz3n&#10;f0XzRQNQemp7JQdvQEN3WGHJwhG/TJMJ2tqEzIqTu6DEuXKITW2uFGFNCqtpdAD9ojNhO39jC2go&#10;/fLVOOVMio/lc4VeY12d5Lw0S/2X41RwrRzXFwZDR4H5zl595clwNPtr+llElehfcUoTKLAi3sJo&#10;ub4XSk2S+Y0yxbgNFu7TZCIUVliSqY0nd6uJjyIsmRD5y5SO+GlBP2Viq1BvyeKw0ud+eI6tIKgP&#10;S46D6dBXpb9EpLiOhJpQ/qT8QDe9eFHkd3SHjxbw+h+fieEMd2RRW4lxZZ2x5MfPoMm67iibY3ti&#10;2QUn54ojYYUlJL6RTKgM3SgCk+VLXnxJj0/j/Mo/kU60pVULFkiHIymk2+hExkej4dqbe6yBw+/C&#10;5OPLs3/lJhGY3+OHhxbwRshlpSWUQDrWowJpGXHTeMjCS+AQlml9W07tU88K0VWFJRetP7Yrz+zT&#10;Nmg8czDuiaD7QN3VmyHPoHsLtuJbfiTPypkpoTVpO1F4zpfYY9KWPLiVtH+avHzNQkPpi2foVqzc&#10;MVQIs0WNoKrAwpIp/mVzSFvj1mjYaQdqS+efjGfgp37frZ8eUn5zZ7X6yJfZ++jcOvJh0htW1flX&#10;g7r3rWgnaszIvQOSzN2e+dfKKyoxX2EJ9109OVdCwrJ+TdFIt1o0diCb44LSVy6+eDPk8HvwyAJt&#10;L/W753+HY9Yrd6fMjcOCk1PnRWoMrbn0yVH/tuqxHRXyTHyXedliAa9bWAanVa3HkDMxsZKdum6n&#10;cgygR4obI9pvwsD1U9B/3TQsObBJ7d/iD+bvUvypP4qpp1ZjN5uZm8IRCuVrh/4w7l3wnRLWwwuL&#10;Ye7py7v65hTSYfOVQsxLdo8Lf509jMl/LlOrBvRdOgVjvz2lBviWK+RDlamypsTlsolubjy/36Xy&#10;X5ewZC0+WRkp51IC8r36lD58mB+dW69DiYnNqdt4jvpNaqX4+BaoMr0rRmyci5P68G+gzR4b7iNq&#10;ZBeyJ5eURqM/B8KT7c+sTvsL9y3QdicTYc0584c6LiRTieefXY9PVtdHgx0Ds4/mJpPThvl716HR&#10;vL74mWqk5ISWzJ9UOFUK89hoTVfUSfKjY9O9+Hnq5XIJSxM8mnGWZdf01XUJS3j14R1qXYWciZab&#10;1gbNKx9Dm3fOo9KC1sovyXle0CeLZ5Se2Io1NQB/ntG84Jw09thitU2bCOWRRT/h3RU1YKQQT9gu&#10;4M5536jj91NoW3Xavasv/oU3llfBQwuK8lwJjD2pdduEKM1qQI+VY1VeS00Kv+BQqUkt0G30bFY0&#10;g+hJeTY5o+CKjmvCcEnbeDbEISqQsKwuJ34Y2zR3wmRZTaT7t2fQ6o101FuSG845uSxrVGbTN17Q&#10;H3+evTxoX8ZSvPl7FSry0kowj1MA762srXpVn15clsdK4cH5xeAj4iaeWKY24pPrRFB3z/sWp6ya&#10;xy5LIAxeP5MoaqccybzPl63s5LPk1Obo0Xs56icG0OG3qShHDz3ndWUprBGb5qi2nrP8IbqqsIRy&#10;3tBx2chcCYe44qz26FP9ADrea0b3+eNYO/kvlSJCa8+0nF7N899nOnGpyYUQNu7YUtTZnopHF5Zk&#10;8xyEw5YzbI6i8LVrZCmpln9p+6H9fmgLfpnaIZ8FNkSFEOXTW+K3yvvQKNGDlhNGqaWv8l4rOx/K&#10;1mY5y52TCiysPeeOqT378j5AWJpkapdNSGXIMLDfSpSZevVdxEJcYWo7rD26Uz1nfdouCqYEHpP1&#10;tJaUwL9X1ISTTunzS8rBReX/3drmSkiyztZjFNoXaxtRcXvQaomsY3M1IWlchlxrYRf89u+L6Pig&#10;FQ1nXLm/YIhrzehxybcKcU4qsLDE56oytUsuRZ+bW6PjqGkYTsU5vNZu/Dzr2gKTJahS105icwzC&#10;6nOi7a7f8PLvv+CB+T/ijF2H2jtS1WaKj1OQsmnnQ1T2nfePw94Lx1FpKqOLa6x1I1ubtp81CkPu&#10;c2DIF+dQc7aEM1e7tjVWHd6Wq8zCOSlfYQlduon8+8GtKJvPYmDSFBpPG4gxL5kxvOgJlJ95bYGV&#10;5j315vaBy6e5D56gF+luE4YcmqcWJ+t3cAaKrm+Jgfw0+exYfWSHMhrh0srJgqheI+dhOPXTiJZb&#10;8evM/Jd1qUiky8JEVxOUUIGFJSzoqjT1ajtSXuYqMzticPNNGDpuCUoTceGuycliSavM7KaWsAvR&#10;yot/4s6532DZOa1LV2jKjt8LvGFlpdmdMKHGAbSYQF2bxz3Iy4LwP0Ql5CircF66LmEJH8k4f009&#10;IVyOGSzH2gp3LhyLf1Nrdi941L6RWdhnPo6nFpZibWurt03YsSRfVF/B4huqeC//vJZnRdWb0+uK&#10;cgrnpWsKSyhvIrJE07XWxroxboMGc1PVM8VKPr2oDPyZAbXcpjTX8PfcHJea2AIOt5vlyl3OcHRD&#10;wpK0+qyarNyAcBm4GRafbBh9pkPW0xRWaRzWnQvrO90Klm1+L9CRvbJ8t1RYGk/7czlDm+ZhM3Iz&#10;XIqWaezuRXid3ro0zVuNYqnkajO7Qmc3Scdd2LKFowIJS+hqCZ61pKPrijEqTBA9ES5zN8KVZnRB&#10;x41jrlhb68ZYkKnFraUmtMKifRtUoB+uTMJXo5sSVoiFMuxmzN29lr5MT/w4trFyYEO9FRKriSIN&#10;LVWcN84Mx+WntEetOddejlNLS1tfUPMBNRdB/KlSNAjFxzXHj2Mao+eq8dh17sillw/hyhHiq9Et&#10;EVaIQ9e5fV4F8bMMHY5R5+xPO46tp/Zjwb71GLhuOiqygAXxla7FYkFlccSm8wZg5Kb5qqdh1ZFt&#10;2HbqAI7qz+KixQCb26Wc3lDeCsJXowILSyhcwtfDqjNKPshO+lTDN85WnnM4QeTHYgSqMYg/ZUxT&#10;M/+1dEPpaw8I9/yCcH70XxVWXhbadGIvik+4PiNRd04fJaRwad4s50f/c2EtpLK9LnTR2W26aGDY&#10;9G4F50f/c2E1or4JK5R8WCyvw6sNz7yVfC36nwpL5gWO3rIAdehLFR/bQu1QLz6Q6KSQYESJi/tQ&#10;UrqrJzRF5emdkLpmMhwe8brDp3ujfC26LmEJSZJMOluXZsGlM8Em001yHLv0Ge57nmtCJOO43H4v&#10;LC4njA4bPWuTsmY6pwVWWjSHzwPD4aNqbpDQFWnnZPUv9CzAcu4ifPYwSMy+X0bdWA4dUy+W86MC&#10;Ccu6eQcyfqkG89RpMIwdB9OCZfxdHW63F+ntu0DXuhP8NhvSataB02xFWu366j5/Wjp0TVuroSOu&#10;/Yegq1AJpmGj1MQjXcduaiarzKa3zJiF9PKVYFm0TI3sc+w9AEPVOtDzXueFdFyoWgvmOfOQUa0u&#10;9D1lpOBYmKdPh3HIKDh37WKBcwvNun0n9H36QdezD+x//gXj6LFIL1dVjUUVkiVBM3jeOHEKTMtW&#10;Qz9wGM9Xgn3fIbU8qJeVH46uKSyRdfqHn8G+cTOMTzwHY+vOsA8fBfO/XqZgzEh/5W2YfvoZPj7A&#10;9Mq7LFBt6N96T90bOHkK5k++UWmYGzSHY+Y8GN79FOaRY6F79W3o23eFsWMXGD79BpZ1G6AbLfNr&#10;APf6TdB/9QN0X/2oFeDFt2AfMAzGGrVg27ET5iatoXvtHRir1IR3zTp1j1SMLz1DPcv2+xrov/gO&#10;+k++gmPbdvVp/O4n+M7Lfoo8328wjM+8jDRWgn3CNBjf/ACurdthrdMQpmKlETgT/hVbgYSV8cFn&#10;sCxeBv2jz8DQrgssPVkrT70Ay5btMHzwOQzvfwrnpq0UzNcwNm4F3cdfqnsDJ07C/MGncF9Mh7FJ&#10;c1jGT4WBGTOPGAtjy7bQP/sijB26wPTRl8gYNw6WomU1Ya3bBN3Pv8JcoSr0k6ZB/9JbsPVnAdt0&#10;hjtDD0vtBjCNHg/Tc69QWFqe7X9sgJ0C14S1Cka2BOPPlWCcOQuGV9+B/usfYBo+Rru270DYJk2F&#10;6c33YRV08bxt5WrYalNYRUsicDrHkM0cVKBm6COCLOMnQ9d3sFoSwLFyDVx7DsB74QKsa9bCunoN&#10;PEePwrntT/isNri2ayPlMl0uhRLXuvVqI0o7C+E7chxePktmubsPH4Pr+Ck1wdy5cQs8e/ZpKNFb&#10;4F2/AW5Whs/lgWPjJrhPnuGxjXAzbTebtMdkguvPXfAbjOpZOclDgcruVu7de+E6dBTufQfg0WXA&#10;+edOJUzPidPwXbgID897z55XK+vq27RXk5o8f+1EgPkOR8mzK10WVp2tY69Y/TXEk2T1W1kFN8/x&#10;CftXY8LBtWpF2curyua+JtwquFf7nZPDrYKb/3MKxpPyrNY7UVbB3bWC3zddNc1pJ7YgaeYvmrDk&#10;jwjs/zh/viSs/xNYGE7L5nDn/o+vyiE8XQKXHEyaWQH1to3DzFObMPXkhv9P8xThUxsx5QzV49lN&#10;mEKefJZq7fQGTDzxByYdWY1JB1ZSNS/HxD1LMTmbJ+7OZvm+bzkmHVyJyYd5LW3kpDNUc2e3MC2q&#10;eEnvNNOlLOVZ4fLw/xWecnI9ZpzYhDrbxiB+1i+XFjnPBS7xKAoS/Pw/QdlBjPyVgCbo98On08En&#10;zsXy5XCMGAlHwyZwfvcDnC+/Atcdd8NVSJaFLaTm88o01RDLRGD5lKn2oe+hz9BxWeRAdu53RsfA&#10;df8DcL71NpwlSsHRph2cEyfB+8cf8Bw6ohwymbUtedJyKHmUb6Ff/++SbDcgGPr/HLikaiQylzXw&#10;PKfPwTl3AZysWMdXX8N5zz0KNAICDSCRyIyIgT8yBr6oWPiT4+G7PwG+pxPgfzURvnfj4f+Ix77g&#10;928TECgah2DxOARK8jtZvvt4zPs97/mK3z9mGnLPq7z/KX5/gMdS4uCPikYwMlotTR4Cosz8FBC6&#10;7r0Pzm++JvjawjF7HtynzyDoy14cWmHt/z2w/b8PLgpd5irK9BaZAOphCGYfOhSOb76F66GH4Yki&#10;aFh5AqJApGwBHw1fkXi4X0iG5yuCpUIS/LXJzeIR7BCrllXP6kqWVQc6RiKrPYHQNgJZ5Mx2PN6W&#10;v9vwt7D6zjTbMO22BItcx9+yCXhWO57jvcFOBFNn/u7C312jEegYi0BzAq82gVhB8pDMvCSplYP9&#10;1HJBtWx7hMqvl7/dDz8Gxw/FYB85mjH2RcimT1JWKXOol+WfSv9PgksEKqMsZb0N15EjMLdoAdtj&#10;T8EXywoSELFyAtQQ3kSC6JlktQR9oEEi/K2ofVi5Ml88sxMrsiMrm9+9shLnSFl2npW8LRHeE7zW&#10;kIigXdYiI3uoqXwEX1B2kZcJ+jJ5jECUGcKKZWW/OJ7jsWCstnK7j6DmfV57ArwmpnmWQNpFIC1L&#10;gXsM89ST17VnPghg2cY/2CUK/o4x8LZNgKdREtzMs/vZJPgSmRYBJxpOMctof/QJWJo2g+PQYfgC&#10;fiWLfyLG/p8BlwaoILwGI2yTp8D8yiuXTJusy+1LiIPn4US4fygMb8skgoZmqwPB04EVL6vS94iF&#10;Z3QC3OuS4E1LIlASFVCCmQREJsFCYASCBBnBYeExPfl8VjwOBpKxxpuMqeSBniR08SaipS8JjbxJ&#10;qOdOUNyIx1rzdw/yUF43k7zBl4jDwQScZ9o6pmVmuq4g88TfmZkywTiWz+SnADPIPF0g8FYR3MMJ&#10;5u7RBB1ZwCcaUBpAC57/PoVlpMZLYjo04ZBGxPJbX36VMplM2eiV9pbB6f8E+keDSxqjjN92nzkF&#10;a99+sD38cLbDzFYeSzA9lADXt8nwtU1CZhdqkPY0XawQXw9qjDHUALI4vE3WNI7XNEwmNUQgFlZq&#10;lmOs6NWBRPQlIIq7k/CArMcuq/NnyeTdy/8isyIRkxmNGFmrnffG+pMQ6y2CaCfZUQQxsgKbfLqK&#10;IM6XgthAAqIJ0uhglPqMJIBkKSVZ1FWlzWfczWd97UlAN08yfmd6h6gRjQH6ZASgrJ4tU2pFE3pN&#10;1GB/UHuNom8nO6K0kzKKlmNjas2G9DUB9xC1LLWZJyJKLShrfeAB2Hr1huvMaXgCNKH/Q5X2jwSX&#10;6pM3GmBjBGd9/gVl6mSbBX98LJzPUODlkuGnZsrqQjDR7/F0pVaaQK20TQMTZF0ZVpJUlj4Qj3X+&#10;BPSmtvmaQLrNH49CsnSMACczEnEEWqLjDiSdeB5Ja75B8oTqSO7WCUk1xiL5q5VIfOEgEu4wIT4q&#10;qGb0ylRhZkdx3u8hVjsjxHsR//BFJL67DcllZyClZT8kDW2MhIXFkbDnTSQZ70MitVtUdl4KMS8J&#10;gRh86EtAJ+Z3Fc9lMM9+AlomuwPUWA6CaDtN6kQ2qK400Sx7lpjTTjz+M7Xe09TIlJFoNJGZ7bkX&#10;YBk2FC69XjXU/zb9o8AV9Hnh2LhBrVQsrVA54RLKP0xAlUlGoH0C0JnmQpYkTKU/tYICzUhmK5dF&#10;P2jWaG7O+BMxzJOI72nC7pHtLlhpUnnRrLgk871I3v4xkvu3YIVPR/Iru5CQYlWrXoUAIgCKiQwi&#10;PsaLO2J9eDjWj6fIL8T58VqsF+/w+IexHnwU48N/ojPxkTDPfxDnxdvk1+Vannua9z4U52MafiRG&#10;B5im7CdwGZDyGcfzSU8fR+KPi5DcuRMKr/0GSYYHqSHjqOeo6TIjcK83DsXYKMbT1F5k2YKyKJOs&#10;rEDN5smgXFYSbP0SCDQCsHMsfJSR8+fCcD9K1yCakSqB5uQDTd99D8f69cj0Xnsdk1tF/3NwKS1l&#10;t8Mybjyd8icVoKTl+QrTR/msCPyMrDK7sPV24LFeMXCupH9ipZAJJjEfTgJqFYX/E4V/l6xIQU0Q&#10;QfMTQ4AlH34FRXp3ROJ7mxB/u04tny2VGlmIng4BdDtB8Hy8B5+RS8b4USHajyoy7Tw6iNqRWWoV&#10;HlnltKbiLI0JkBrC/C6r3ytW37XjtULXkWvxnKQhiwDWivKhCtOvwPRLEYSfxbv4bBfuIvjiojIR&#10;yXul6DG8Pr6IGUnvbkWR1LZIPvoSomWdPPkXjGSDiUN5arRN1HBullWWsgxQFmobp1Up8Peh/yim&#10;k36mvwUb4Ff004oQkJSpuBS2x59Q/pnf4fzbtdn/DFyy8q/XQue8f384kmXd3kLwRdFveIxCqkpQ&#10;KYec/hPDd+8U+h068Z20KM1Jv+Z3guczCj2KZkM244mhZko89wSKDG6GxOcOIy7CSzBppiyGlXcP&#10;tcS/E9z4mZ/VWMmyMJisfSxgUJ8EmyxDLptktGaFd6Tm6UFO5bWyMmQ/4Ug/WXYsCZKz0J/3yWL0&#10;/cgDeV5YvveNyFTXpUb71MYbnZheS342ivaiDo/Ls9S2L7y/JvMmealK7VaWoPt3vBv3U0PG87js&#10;dRHHZyVEepHyxi4UmVAPiWlPUAtLmaMQ44/FV/QXV7BhOem3SRSrNJqOkeZkyqwLZShri3aOh6sq&#10;jz2YoCJPacCOuETYenSDh+5HkCgLrTZ5K+m/Di4Z3+Kx2WAdMgx2OuXSpxOIiYHnWYbs9VIQ6EqB&#10;tIuHhy3QvZ6mUJxxRlsB+k976YdUoRMcpcxdDGLpMCcefw63te2NhMJm5etEs/Ji6R/dzwp9jxqp&#10;Eiu1vlQmNZHMwpcNSepTM8kWNV1ZmX1kMTXeI8sLy4rfqfyUXRP6J/gw7C4/Rj8awITn/JjwmgdT&#10;/mPH3B8sWFzOgeVV3VhRy6F4eVUnFv1sx6zvrZjygRMTXvVg7DN+jHokgGF3+DGAJrUv8yDpy6Yl&#10;/QvxeQRUKp/diWBvRjDV528BnSygLUu0y94cVZjHD+M8LIuP2i2IaF4j+4Yk3KlH4U5dEX/yWQYa&#10;lAX9y0hqtCrU4HvprwUoL9m8yZ9Jp5/Rsa835dxWAgH6pvXZeJ+lyYyheyEgo+m0DhsGn81+yzXZ&#10;fxVcPtp727z5sN59N1tPhNqu0EsH3duAhe2mrbHqHkR1v4uaTGmpGNjYSmV7sJfoe8hCkPEUZFL6&#10;wyg8rCGSnjyhFuqNpsZIYQU8F+dGUVaWrEEtqxxXZyXVYaU0oymShbz78VNWEhXN00cAleDFb4+6&#10;MeNzJ36vkYGd/U8h4y89gmpRAWkG8imGWxO76rTM7rCVs9K/FGTYL5/S8uWYnAt90z419tOfTN/n&#10;xK7frFhey4Zpn7gw8hG32tVCgCer2PRnngTsHdkwmjKvtVkOAZsyrSzHTwTh8+QUchSPi6+Y+NgZ&#10;pPRvjSRq7Tg2OHELXiLIptN02ik72YtOzKb7L/qng+LZcCWajoanNuX+JCPNqBgFMuuDD8Exfz5k&#10;Z+lbRf8VcPlYKY79B2D96CP1zi0gYTNVtLsKNVU3trI2NH2D+fuAaCo655lxSKeW6kAtVYQtUUxA&#10;PIVVeONnSCk6Xy3RKqthiaMsi7D/FC+Akt3FqJ3YuhvSlHVg5UhFDVIag8zfIx52Y0EJO3YOtSJj&#10;nwOZQU2QEkiYFi/B2fZdYN67Fz6fT/WG+/w+eNLTYVm9Ds4TpxVc3GcvwDhhCqwr18KydCUsY8bT&#10;sU6DY8efMDZvC/OAofBeTFMAte/4C86jx+DzuBnp8XkBAauA77KOyMryQ3/QhV3DrZhfwophDznV&#10;Fk+iQWVV61SWp31sAA1YlhoEmPhysmdWcUajz1DzJvC4yEJcgJTvlqLw+q+QQNnJ0nF3+GLRnTLM&#10;oH8mXRxiBdwHCsNDWcuOSoHutBhVkuG5n407gvXAurH85yPWlbYG+s3S3wou6WPx0gRaOneBIyZe&#10;+VXe5Dg4fqDjST9A9tbyUGW7NrNwWdqS2mk0eS3EGfdK/1Ak4t1FUHhWRRR+6qgyCbJB4l0U6kdk&#10;8Z1kzT1p3Q3p33ThsX70VWQB+1RqqAG3OTHjWxsOzLTCqZeRvaJFtKoNUtV4TBY4MvRq/WJZjV/f&#10;vQ9sy1bAc+EijI2aQ9+2I8wjRkP/fUm26qXq3oDVCkO7DrhY8mcYe/SGdcJktfeNIbU/zJu3qj1z&#10;LENGwEEwmho0g6n/YGQMHg5D157wnzkHv9sN68y5MBGEtrXr6XdaacZydnwG4dS5cHC6BbO+tWDg&#10;7S70YVnEt+vLsnViI1FAE1PPcldjA/uUQLuH5jM6QtvnMPnJY0iZVklt6CaBQFIgGm2ozXTU/siK&#10;1EC2KZkBEgHVjqDrwt8/EnQpUkcRrKs42FhnPpb1ZjD2t4BLzEeA7DxwENb/fKJpKzqSrmdS4GvG&#10;SK8TC9iJqnp2EvwEkiw9bmGInUrHtIif5o+givMWRhGCKvmh08r0xbK1PkaTV4IAEqe4JkEm/lMb&#10;CroPfagBdH5TC9HsFXZgfkkzzm9zKK2Q06zJAhzWTVvUHmXOs2dhlt0SipeD8/hptT2NvkVbpBUt&#10;xWu2wrZoCXRffY+0H35C2hffw9Sjn2YkqYGsPVJx8bNvceHbotC3bAdzx+6wdesND9O09SRA6U9a&#10;x02A4esfoatYHek168K5dq3KheRItJuhfhOY+AzDrLlIr90QGQSpafUfcJ1PUznWSEAXxPntTswv&#10;Y8Gg22SxWi+BRrNOTS17Q8oqvxIYSHRbMt6vZBRDn1FAlnT/eaRMrYQ4NlDRZNJRPNqTBIesqkmZ&#10;+z30bWdLfdAfk3VrW9B6PEuXJDJSvUy3fvQxHAcOqLrMFuF10S0Hl+RDtsmwzZ0Nx733q/janxAD&#10;9/eFVfQX7MBC9GOhjkpnJ3+zoJsIqndFlWdGIZZOaOENXyH5pb8ooExGen48FONFMYJKlh6tQcHW&#10;Z1gv0Zy0ZInO+lNrTXqHGmqOjNkVPSQL6lIzOZ2wbf8TpiW/w5mWocAh+5NYxkyE7t8fq8HXGW99&#10;oIbI2w8cgnnIcFx47V0YazWEdeRoaqiOsBFo1t9XQde8DZy79yDodsEydAQMHbpA17ApdC3awDx1&#10;KnQ16hEkjaHrPQCmuQthpNYztmwNY8XK1ILN1JhmIdfaP6AjsOwbNsG+5wAM5StT041UGs9EDedj&#10;nr16I6xr1sF15CiylCkNkQ+HZlsw4U3ZPUd2+JH9NbOUP9lAtDhBJjIqxkDmYcpLultEhsnP7EXh&#10;NV8jXlZazYzEB/RhN8mOrQyIxK/1HGejZ53IhsrBjjFwUovJzq0yjMh1z31wzJiBAF2F61VjtxRc&#10;8mi3mxXaf4DquPMVom91TyJ81WSbszi1XZBnGn/Tjwoy+jMHEtCdwJLoj7BC0skXcVvJ+cr8iVDu&#10;oeP6TbxLrVIvEZRs7daJTrvsWiZdAQMLu7C4khnm07IsmuY/BejfuE6ehPPMWdhlRH87muQ/d0KM&#10;otvuVIbRT+1jGj4aaTXrQ79uAwyysWB9msHUgdD1HQD9yHHQt+6IjJ6psKxbB7fJCPPBgwToRaVV&#10;ZN3ekPckJMdkazi32cZWzuecv0gTuQ22v/aoqRTWFauVxvKcO0eQtqQpnQgHgSqbGhoITkPR0jD1&#10;7g+n0QTz8tXUiMWgr9eIWuwCvG4vnEeOwXn4KALZi7JLoGE+bceSKmbKwKmi0P7KZDIypoaXvrc6&#10;/P0tAXYXgSfdMdLHV7jsDCSdeo6yjkIhfxTa0lQa/ElqbWCfPxGe6XRPZCcmRpVu1pnnbvpmrEOp&#10;S2vvVLhdLmWVCkq3DFzySB/9K3OzZqp3XcZGeZ5OgKexvBeLhJ+q171J+qrEuYzFERbmC7Ye6VJI&#10;8NAETqiB+Hv0qiNR9lb+D/0IcVxlqzmJmtrFethaaQ54fuBtHqxoaIbDJDMBfGrbAJnZYF65Bvbf&#10;V8OyYBG1Cs3OpCn0mX6Dvn5TWMXMtekAA02ax26D12yGkWAydO8Nl80B+85dcDLo0NbnyENSuILL&#10;9PK1Oe6Rr+J/OgkYh2wjOnAIDFOmK82na98Zxqn8/kt16D78AoZmrWDbvB16asGMClWUZszo1A3m&#10;VWthY5DgMRoVoMU/s2c41V46A+lfKi0eE0R70fLZzn9NarR36I/FU4YCsuT70lB4clXKnP4YI8k3&#10;qMV2EGTyQl36yNxbqLU6y8t+BlkNEuF9gvVFl0ZcG2ujJsoPKyjdEnCJ4Hw2K8xVqipbLcNdPC8Q&#10;VK0Y+XWMgK9nLLxHivAqOo8E0zJGL3fKi2L+S0h/BIWrj1U+QhT9h0fj/CjHULwOBSOOenOaxL4U&#10;kGiqvvQn5pe0wHTSCZ/9Iky/r6Sfsg5pI0bBSEC5dXqY+rBC3vsY+qq1cbFcZWTUJcjGTSTAmmj+&#10;T4WqsMzWVgEX1lz8/w0F6U+5LGaY1q6DQfZfG8t8tuoAEwMEMbOWCVPhd7mVlnT8tUttEqXv3B3p&#10;/ahdx45XI0Q0/PqpyRxY+LNV9c/JGtMSKTenLENdGWWoweR1VAR9MwFZ4dojkKC/X14yMbqU7h46&#10;+IwoM8G6O8bvvbWhSb5W1Ggv0jeOilYAM/36q7Z9YgE02M2Diw/xOZz0LWTjYAIriv7VS0nqHVeQ&#10;Ppa7XwJ8Z5KZaaraQDwGuVMQ45cOUJrB/W8j5YPNCljxVOmvs4VVFyc1Amx5ARX99adJlK6Esc/b&#10;cGSptJoA7b8HLpoQ59ET0DVprTbyNLNC0tnKRRNZV9JHatwSOvo6xvZdoOdx6/KV8Pp98Mv4Jy3b&#10;N02XAOoPqlXbVZL8cz1piwZySOCzey/cLJOHGtg6bjKM1erAvGgpzH9sgqFxKxi/+AH6H0sg48eS&#10;MNM3E78s5Phr+ZC/fpxYZcP4V21qyVkJcrqwoYos5U2ERJZvKC3mVt0XKZ+uR/KhV9nkaSYDsejo&#10;ToaLgZVsz+s5mwTPQDr7rEO/jDF7ifUZpWkwS4Vf1PyxaxXzpsHl9/pgrl1P+VdBZQrpU7VLoHNI&#10;UzggAd5TKcxELDMdgzaeBPXqIiqYgCR5gfzoeU1V0wx+TCDVE3+BvkFj/palpZUvQed0aVUzvF5t&#10;v6mAj8HC1j+RXrkWDGzFlm3bkdG0BZ3yLnCeOAMrHfiMNu1gFJNIX8cwfY7qZ1OCuBWIIkkXi/NA&#10;BnQtlyHjzWEwyH4Jz1BjvjMc+g6r4D6uVfz1Pk5yKT6N3Ovhp3HmHOi691E71upq1oGx/0BlEpXf&#10;SK1l/30F9L36IJ1mVfrdZIduoWDAjd9rmzEgQVbKl45Zv1pQuTrlWYef0o2TxMYssk96+hgSdr2D&#10;SLoqkYFoNJJoMijb78VSKVBJDKJZbM/ovn0cPP+KV+PIBGDG2nWyN29UjwxLNw4u6ZlmJGNM7Qtf&#10;tDh+kfA+RDC1ol/Vnio0lWg/KBorBi5/PFp5UhAXjEYkI5SkzV8g8XaL6mEuwkjvM/pX9aQDlCq8&#10;hYCKIJN+naH3ubFnikSAflUGeZ514xak0+QZqJHEjOhq1UdG89YwzZlH572T2gVXX6oCrIzYpBK0&#10;Sr4xUAmIAh5qSqePoNb2hRYtZR5PAL8yBMaH+8H4r0GXdgDQE2CyRWjGS4NgmrzrpkyudHvJ8/we&#10;DyyMWMW5F3/QceqsMvX6X2qoreD9zKPlyHGYdu5Vle1zOeHcyQDm9D7s7HcMQ+/WHH7pjBXZioxF&#10;1l/E++jbehBBOSfdexEpOz5ENK1JPLkVAeaSQY0EmOcwAdaX/hg1mLcVzeXDVByyTVg0A7K+/ZCp&#10;FoNVWb6Cbhhc8srDvn49nLffpXp2ZYddT90UbdiubL+8UUYu8Bg1Vl9PIorQrkfQ30rZ9S4S700j&#10;sILKcf+cwKqvokEWntGh7Igu/tVvz9hxYYeYQXm9Qsd1z36auZaqf8g8fTasf+2GacBg6OmHGIeM&#10;QEbpCqqPyrbvoKqUmyU/gwXLqmNq24m027sjo8x0OI5msNLMMFSZB/09ObZQzcuP91U7ydjnHoSP&#10;cnIc1sF9RE+Q+sGf102hxuE2mWAsXRH6/sPgYGQqVsObnsGoeBtMQ0cgnSbTSJNp3rQDpj82I+iw&#10;4uwWB3572kGAZSGVcm5FM1kzMoj6BNnnlHcRuiFRPJfw4Bkk73uXdRSv+hoH0cn3EmjKRG5NhL9b&#10;rBqo6K3L47fFUZlEwHXHnbCvW6/G84ejGwKXFFX2Z3S8867qdffL1q/FCKzOsQh0oPM+J1GhPkAH&#10;cS4dxQelYzQrAsnnnkHC8weyX91k4j8JHgJLQmdpVTICIQjZwX3Uc/bs/SmDaplk+/4j0E+bAdPo&#10;ccho0hLpP1dG+mffwNiyHSzTZlGgw1SHqPtM9qR7qYyrNacCUsBL8/vHCejLzYTuEZqet4fjYvEp&#10;jOj4vGrzYHpvJIwP9YZRtksLgUr2Pnk4FbqPRkPfcjl05abD8M14mF6nuXxhMMyjdtB0ZS//pf5e&#10;H8k97rR0ZPTuR1+zJTJ+qYqM195VO+vrh4+E88wZarjzMDCAse7ZqxZ0yaK+u7DTilHPiAZjw2Xj&#10;bcEAqZrSYEF8RLcjkb+ViXxpL5LOPqletz3OoOt3XxKDDtYjGDUuYJ2qERbRcBUvjGA03SDWve3t&#10;twn68NuPXDe4pM6UeercCZ54OnkRheB5hqawIyONdhHwD4uDz5LMQkXhqD8BH7MFyFv7ONsdSC49&#10;A/EsYBwL9Uqshz6WjAIIoilNY1/6AqKxhj/uwNn10m+lvSS2r/0Daa+8BV3xMuqdnvvsGThPn4J5&#10;yjRGTw2Q1rQlLDSV0h+k8qf+3jxJOgG3H76LVngPZsB9zEATqe3eLxt12befpWleAR1BpieodM8O&#10;hO7LcTD3Wad2pXUanDAvPUzzNYtmmpFg48UwjpIO2cMwT9xJ03WO5btew6m9Fhd42nbvhr4ZNXnq&#10;QMpiBozdeiO9XlPoO3ZXfWbpterBuoHaS3XCZuHMWjuGP2ZTjVciSXmZLyZSrMar8W41kkSsSXLJ&#10;OUiw3qk6Wz8jwI7RpZHObp+NABtBn4suj3q78gItU0QkPDJ0p30nZPn5nDwN+gbARWf24CG4X35d&#10;IdcfR7VZh6FqxygEutNGb9bGXbnotLeVQW6BSMR441F4eBNE0cEUP+shhsW1WDhxMOtH+dW4Kelt&#10;HnSnG/vGydCP7F5pPsvv0iJDr9MD9+Gj6tWNvnpd6NlyjfMWw6XTUy1nO+z5kJwXYAiHrr32XRrJ&#10;VT4Cy0YzqS8/g2CiryWbZT/ZH6ZnB9E8DoSRn7KRkOyQKRvOykaQ+m8mwDRzDyxbzsDUejmMsvfX&#10;vT2R8Ux/2KbtVfkOMHXPeSucG0/DufAgHIsOwbX5DDynGDk6PNqrlytIc/oFYOllKqhuF3kPqq/X&#10;WG2NbF+7DgGThf6htpKkdocbe8dbMZAylhEYvdi4G9IPk4GQNWKC6i2IWJT4BDeKDGmMSNZZIbo0&#10;ndSgRJpEMY/bUhDsEQ10pBtUn6YyQXvZ7XrxZbXhd97x+tcPLrYEe4eO8EbFAJGRcL9JYLWTaVox&#10;8FJr+TMJrqxorGOmnpNxV/yXeJrm8MW9SvWmsEDFWYCaNIcyOrNDnB8DqbH6Jfqwqj61hPPaO7ZI&#10;EQLMh5umWcxXOFKA8AXUVvOGxkuQ8S79sqdoTv5F/vA3pXUcuy/SIZb3d9o9Quo+tw+uA+mwzdlH&#10;LbBOaR/da0NheIigeayf2hLV+Byd9tAGc3n5GUaPPGciwEz0vwyPpULPZxsepcl8lz4R03UROFaC&#10;yfDlBG3HUdls8zG5vr+23SEDA9lXMkN2KG23Eq5zFpW3nCQzfeyyIJJ0sxjNV5zPS7JJ1KpGNvSl&#10;rGXvpXb0v6SDWsaRFaP2SqH2kjqKf34fUk68yJqLwPO0Put9dO4zqbFYt96R/J4dPbreS5FhvWqQ&#10;p719h+xRH5fpusElL3ydn3yuxgD5aHc91ageZRpUFyJ7UzKviFLDb7sK8v0xiHYnILljZ8THuWgS&#10;gZfpwMurHFHJjWkO+0sHaUQWJr7lwMW/wq+9cyPkZWUYGy2G4Z4eMD81AGap7BxgMMreuU+yQtsu&#10;VyAMkZg+86Sd0L0+DMYH+ijtpH+H/lWN+bAwAnSm2WDfeQHGH6bCdH+fK516ai09fS3bzvNqc2Nj&#10;rfkwMwCQT8O/R8D0YG/oPh2LCx+MUpsjq/01rwJSiT6li8P4aD+k0/xa1xxXk2KvBaL86OJOBya9&#10;6UQqZd5PzCPrQMa9yYvvF+l/xRJ0MdFepLTsg3hXIgoFI9DZl0hLJOZRtFcyMrvGKNPor0FNFhul&#10;vYP86BMGO2fYOi/n7vrARR/IPWsO3Hfdr8DleTwZ/haMKBgh+nvHwO9IYtoxOByIV/ZaRjckn30O&#10;ce9sVa91kgmkUoxQZMy5OJOd6cTLG/4BKW5s7SXbbmvO7s1SVjALjmVHkfHmcJhYMeEqTlWo7AX6&#10;7URGvaey79Q0l3hCPmoFl9EJl9mlciVmyOelJtx2libudxjeoomjtrkCXGIua82jcx3qPdfIs5U+&#10;2hfjoS/cDYaKs2CadwCW37bD3GwZjO+PUnu550onB8szjKLFvhoH94HcO7RdH0mOPNjU2Y5+ydKT&#10;n4kurA/ZMVJGVsjY/kRaEzV55O0d6l2vBGIfEFz7WKdq43wXtVdfqfMIZLakcnmGGIiIgOP2u+Ca&#10;Ol1hJETXBS55h+du10FNRs2SYRmfJSPQLloNofFMlqEzcepN+2JmJCYQjQh/LJInV0Hs3SaV4ceZ&#10;+WqRdCRZqAbS5SDgonmUlnRh241vjxeOvBesMLZYBt19vbR9mMVU5aw0ccJfGIiMugtgmrILll7r&#10;YJu6C+6jevhMLjgYKRrrLYLhozHQvz4UGQ0WIaMhNeEDqWp3X6NolZzp5WA9tZOeUaJ7h7bjk4jb&#10;uScNhuLTYJBt318cAsOPkwms32Hhs00EmZ4gl/3uL+2f/y8+QwD3ME0mzanpAab5/ki49xR8B82r&#10;0bmNbkx4ldEjo3R5tSbDvuU9pAxGfJzaS3yvuDuMSJxQldYnFnG+WCxhnQapLKRD3DslUW0Jn8W6&#10;d39DDNAsCiacLZvTXdE2QRKSBc4KDC4fnWd36bJKa8k6Bv6KCWpndIkUvZu0ITTuYCz6M4QtlFkI&#10;Me5EJDYZqJz4mAjgI/pXspNnLWqrlgIsquP+sUEsqeBGwHfrTKKQFC9Ah9b55wWYOq5RGsrwAp3u&#10;p1hpITNEv0lpsIf7KN/I9EAvtd+sXipVTJ6YRdFQrVfAOG4njCWnKxOVE0hhWfyrJ/vCNnpHdvev&#10;lh8/NZ91/gEFPCNNsolsFOf/oT7QS1DABqA0IYGv8lCdpnjdSdhXHIVlyGZGmOfpY0oIcHPk83mw&#10;pCJNYyzlT40l/Yvid1Vnw/+Q32Vne6mzpAaDaRpZl8FIpAaS4KFjr0yjDECQ9S/IvirUZNHa8Bxn&#10;yRJwp18Gf8E1F9Ho3bMH3nf+rYErmY5dbapKAZf4WyeIZoJLH4xDLS9tNf8lWO5GUvH5mpolkH6M&#10;Y5Qog9tYEBmPJVva90/0YF0rh/aMW0xB+lKO9SehrzZP+VDqNc3TrMC8Pg4Bp39vBIx0nK0Td8My&#10;+k/YGLV5TpoYysuYecB90ggjHXvD3T2zt5nNownJynyJH0ewSADhWnVcy0gOOMg3t9UFU0uaVslH&#10;zn6yHCx5ND3JT4JM/9lYmMf9Cb/Vc9PA0igTmzq40D9J3oRAjaKoHelT9VKMflg8/S9WMRJ/WIpk&#10;/SOsyShUpZuTEZSpbNHwnqL70yUKYN3768bDn0J/jDe43n8Prv37FVaErgtcni1b4HnueZWQ794E&#10;BOsxYuxUCJndaXuNjBwYJZ5h+Pq9jHtnpBFz/FnEfbJBgSuRraI8tZWMdpCZLT1jpV8LGFTYg219&#10;bi24ZAizY/s56EpNg/EhmhTRAs8PIsAY8THSu8KBFkBQ2xhrL1AgEtHkrUSRl1dnh2n+fuh+mASj&#10;mLeQFsxmHZ+TUWwyDNRYjoMZCtzZd19KU3UhzDtIEyd+Vl9NU+Vg1Skru24Xnaz2cTc8y6hUujyo&#10;XdO/Gcd0tT3eb5jUzVnYNcKGYXfKgEOgGwFVJ0IbNl2e9ZIc5VfgSviQ4Dj8ivK7vvMn4ky25vKb&#10;abG6aeAKNIgnFjRwOV95Ba4dOzRhkQoMLrGj3q1b4H1WA5f/gVgE6vNhMjy2O6NFjzjzUThCzaVG&#10;lTJDiXtfRdK7W1R4eye1VgW2jJr0t2qzED1p51Wn6d0+/DX85v0tKY444q5DOuhqzoee5sskDruY&#10;qMoMQo4a4D5ugL4M/R4J/QmGXBUrlcpjUummdivgoeOcqxL5Qz2DZkn6oSypG2CkudRX47MY+al7&#10;qdH0b1EDDtjAYMBx6X759FMD2mmiDU2WwvjaUAWYKzSoRKYC2DYr4Ut3KCA69qbBWHaG8seMYr75&#10;zID+5uW1f6oDIx6S/kWwLgLKqZeRrOX5/XYCTHVJvLULCbveZV1G4j1/HOs2mnUcA5+bTrz0d3Um&#10;DhpGw3dfnMKE54UXGLhsE7CoZ1yX5nJv3gzPs89pmusBOu8NCKpOEWoJoiz6WRJNHKJD/6p63ROJ&#10;+N1vIOHtP1UruJ22XMAlQz/q0jT2YiFk3NGoRzw4MEMixZsjeRdo7LoWOlaOaCqj9Ed9OBrWGdpr&#10;ECEpsns3HetvJ2mRYp7KVZUtZqjcDDj/Oq8q91rkPaCDsRzN5Z3dkfHGUNiWHVH3KSBSg7pPmWEe&#10;tFm9EhLnXPq+8mqrEEvXhO6VITCP2o6AQ9usXHSfudtalVcTfcCLrwyEa6c2IvbGKQvHF7sx5qkA&#10;UlkHvam5ZLSv7OErM8JlJrpy6t/chfhdb6ve+hcZoB3IlNV5qLm8KfD3jKTVikCgUSz891HJCLie&#10;eRaejZsvg6ugDr1oLo9ormyzGLif0UM96a2NIIpjkOkVcEXjWCAO/5aeeWquOGquhHe2qIzeGeci&#10;uDIvTY3qFS0TRIFhd3uxa+TNgUuBhtHYxdeGaJEatY+xxzo4acbyVoLnqBGGn2cqJ94o7wLzVLBU&#10;vLyU1pecAfdZ6zUr0WdxEVCHYRm+Fa5tZ5Rmk3u8bj/MC/ZBR6Dq3xsFHc2y/pFULQLM88wQSwRq&#10;olbVvzwEFvGxst9DBlw+WGfuhbH9Sth3nFMTTW6OMnFgqh2/PaSZRbEiYhZrMtCqSJN4BzWXBq6d&#10;BNc7SlG8qzSXgCuK+aHmCoGrIcEW0lzPPw83XadL4LoezeXbtBn+p55WCWUW5tNlb+z2BFrXSHhM&#10;WrR4mtHid6pnPgKxx55HwscblIpNotYqx1Yhdl067HrGyngt8bm89Lm0d4k3Q5m+IAIZDgSpwTL9&#10;WkejSjFMsp6zZhiaLoGejrdoqyv8Hulg/Rc1YLvl8Fvyf2Nw6Tn5UJa85qH87EuOwPDJWJpsmuW8&#10;zxSgs2EYmSfTA6nIeJVacNpuuhu5e71DYf7NEX2u4Xb6XJpZ7M66EHDVIpdj9J7Exq/85A+2qcGE&#10;oii+oR99huBSqweZEulzMfxn3WfWJqfwYmLC/fxzcG3fLplUTyk4uEgWfToWTh2GgT0bYtigNhg9&#10;vQ1mz6yPrdMrwnTuC15xN4yZUaijHPpCiGe0mFAiFC1m4Sd53cCMy3QomVUsBZNXEeta39o+rmuR&#10;FN2dZoFBRi5IHxj9mVwVTTZJ98C/R8Cy4IDy5W6GRM84N5yE8YeJ2nvHvL4WzWH6ByNhWXMCtiN6&#10;ZcotTZYhveRUmObuU28Nbi1lMVp0MFr0qgbekY1eFkuRWerFWC+yMIrUWfwPy5BkeJw1GYlqVBiG&#10;TAIKt8HAut45tTwWTquDMTNaY/BvHdBnYDPMmT0aZsPlgOO6wCU3nTGno/WSoSgxobnai0c2pS09&#10;WTZxbI+Gc/pg0o526KUvhcLBOxDpTsjRz5WFD6UrghmXOYetaNcHUItJP9eyim4EZCvT/zKJVjJ2&#10;/0MBTFUyQaZ/bjB9sskwdVoDx5Yz9NduzgSJzGS2kG35Eei/mqCCiZxgFiArZ/0xmsP7eyHj9m7Q&#10;/zQFroPplyrpVlMgu5+rH2UvdSCLpEj/Yw02+g/jvIjjd5krmthoMKJciYgJJqOX+WvM2dMSzRf2&#10;QZlJHdWOgrL/kmCgxMQWaLVkGE6btM1dQnRd4AqR0WlF15Vj1Ea/ebeBlt2YK0zqgEYreuInXSnc&#10;M7kuIu/OUDb88XgvqtM8ytzDhqqHXlaNycTkt5y4sF1M4836EgUjEYA8yXUoA7qqs2F4cRCM9InE&#10;JOnflLFh9HdoWm8daV0RXi/9sNl7oft8rOp1F/Mrbw/0ZWbQx9oJ56LDcKw5Cc8F+npXGYB3c6RV&#10;/dlNLkx8zYW+bOT9GVg1ojWpRaVUjZ9P0DdWC7rcqcOdY+vhe/0PaLy2F36Z2CnsPsmlJrZCl+UM&#10;VuxXjum6IXCJTXV43eizahLKEFyym33eh5ad3BqVpnVEs7m/4ZOiR6lmZSkgH8pQe8m7xToEVacY&#10;mT2ciQEpHmztLX1dov7/rvZ6JYVA5qV2Mi8+hIz3f4M+vhPN4UjY153MNyeZmUE4fC44/Z4C+kG8&#10;RvsPnzjoSw6pQYf64lPgWHsi32fdWvJic1eaxBQxiZnozChem8GehdKsmwR+jywUwKdFj6HZnNGo&#10;Mr0zNVUb1nGe+pWNYlnHPVaNh90Tfj7jDYFLEhKWbcy7ErXycFGRV2zGP7UdzWZr1JndFbU6bcDd&#10;t7vUqnuyYIg49k2j/Wopob78PekdB9J2/z099dciEYuAzG90Kt/IseU0Ao7LW7SHo7OOdFTd0gPv&#10;/F4dc87+oYZ9Xw/JM/97gLpMF3c5MImWQo2KoOybRbGxqyArE89F+3An66hmh02oO7sn665VWMUh&#10;XJrg6vr7GCoZrXHdcnAJm50ONJjfV6nMq+0zLSj/dUZbNB43DW++aFRLAdViYWox7O3A1iJji1Lp&#10;2K9sYIPPmX+l/hPI5nOi54FJeGpxady/4Ec8sagkeuyfqI7/E0kzyoz23T6sbmxBv0QvZZ6JdvS1&#10;ZL0NNZ6LwHrtWSMaj56t6uqqdTmVioQaq9nCAbC5cm+/mJduGlyZWZk4ZUhDpamdrrnfd/lpbdFw&#10;yiiU+CQdVWgmq7P1yJSnntRmoqIH3+nFvol2EUP2k/55JB2j889twPsraypgPbm4FB5bXBwPLyiG&#10;XgScN3tZpn8aZcGD3ePtGKi6H4JqJGoDai6Z+l8lwosf39Wj4eSx+EVtAX71eizLc5WmdsQZYzpd&#10;g8s4EM5LNw0uWfpHOvW2nz6AsuNbqgxcYR6zWY5XmNoeDSaORK2PMwiwAKqz5TQhuPrSHxP/a/ST&#10;VpzZYiG8PPAwgpT9zGUYh4D4VpEMx/UFg/Az35TPddFZRwaqbu2Ju+Z9iyeouZ5YXFLxAwt/xCer&#10;62L1xR3ZV+ZPlJz2KTK83kxcgyS9IMvno+xk+3X5d2q7GaOftSiNJRNmm9ElkZUWq/F3lQ90aDh+&#10;NCpOa3/VuhOWc9JLsOPsQTUjKzcO/hZwaewJ+jFj1yoUH9+MKlXbAD8vl52qqduK0zugyahJqPmy&#10;BdXZimrF+dHj29PoMWEqas7phl94XiLRkhNaotSkVqjA1lJ1ZjfUn9sXLRcNRe/VE7B4/wZqzIuw&#10;uZ03FFltytiH79c2x8vLKuK9lbXw2ZoGKLOxAzrtHYsVF7ZB5zIJAq6gNWl/4VNee9+CHy4BS/jh&#10;RcWY1i+YeXp19pXhSYBtdNuwMWMvmv81DF33jMc5e0b22YKT1x+AnhHagbSTlMVGDF43HW2WDFcy&#10;qj6zO36Z1oGuCqO5Ca2UHMtPa4OqCzqi2+QJ6PHlWdSK1YBV9w0TTeF4/Do9fJ2FWHwv2e551q6V&#10;qsGHw0BeuiFwCV2ZOGB2ORg9TEDxiS1VZsrlYyZ/ndEJzQbNxa8PuFE3yYVuTTej4couKMl7y4e5&#10;XlpNqFVJ8FBKgU9zOKsTeO2XDMO0P5dh97mjsBJwBaF95hMovqE17p3/gzJvjyuQ/IT7qYUeW1Qc&#10;36xtgoknfofZe/n11HbdAXz/R4vsey6D68GFRfHBqlpYdmFr9pWX6bzDQDn+jspbujEAqKZ8tAcX&#10;/oA7535FX22yirzzIwkWzpozsPboDgzdOAuN5/dHpemdGEgJcFqgzMRWdElaazLPllFeluPFJzVD&#10;oxXd0LnGX6gRH0TVx9xoNng2Ks3ocNX7QvzTxGbotnIcLE6banRX1v/fCi6NRZvUmdkbpVnwqzmF&#10;GrfBLyxUq9HT0frTi2hA09j2o1PoPmYOqrOFlZJIJd/7c7MCHJ9ZmoKuQL+h8bx+GLV5HnaePaRM&#10;w9XohPUiKm3ugbvmfqsc9Jza6LHFJfAQQfPG8soYdng+PDTPVp8DTXcOxt1zvycYS2nXLimFO+d9&#10;hyo0l2ft2mA5p9+NCceX4fPVDfE4wfTwwmIEbAkFSOFHFv6E15ZVwoqrmFELG+q64zvRZ/UkpYnE&#10;iS41qaXaND5c+a/GEkyVnNIC1RZ2QPfRc9DmP+fQJMGPNpR5i5HTUWVa57D3hVgceAFxrZk9cEIv&#10;0+HC17twXrrl4ArQ1m86sVdFj3k7WMOxZL7yzI5oM5bq+uejaBjvRasnTRjSeiNaLR6IUlNbKA0o&#10;XP4aAUNOVm8PWBFlJrdCRbboxnP7Yfz2JThrudIE6dxmdNgzGo8SAI8uLI4nF+UBGcHxEDVa+c1d&#10;cNhyFht0e/DR6nrUXt8TkKXo2P+AD+jg/35+i0pvKT8/WllXOfkCUElDtKJorKf4+TCB9dzi8ph8&#10;fLnaHCtEJ9kwx25dhEbz+lOTtGcDFRle2XGZH2saXuTFxjalJdosHoRBLbai+RNm1GdE2LvUKbQb&#10;OwmVZ3XAz5R9uDRysurPYoPdcGK3eltxNXCFoxsGl1C4hwh7/F7MpP9VbFxTZrBgwhGQlWcI3HTK&#10;UPRruhst7rKjB83lb9+cRr9Jc/DrvPYsaCtV2HD3F4TLsKLED6kxoweGbJiJE6zMEInpWZ+2Gz+u&#10;E5P3Ix6llhEwhAD2OEHyGEFRfWsvHLNeoPnbjPdW1ECR2V/gEwJp9cU/1T5FqQen4enFZfAoI8jQ&#10;vcKaCS2Ou6nhym7oiAPm0+q5x/XnVV7EtGsN8sbLJ7KWvqlf57ZTMhv13Ul0S3KixR1OpDbZrWRb&#10;gTIuO+Xa2k9AWp55+XFsE0zduQJu1imr9oq6DnE4uilwCYV9EP9bXS4MXT8LP40VBz98AcKxsv0s&#10;VJ1ZPdFj4FL0+yANg2P9GPa0BcPabEbzhQNQdib9jEn0Ma4j3StYAa0NaszsifFblyDDpr2+CGQF&#10;cchyGt33T6IPVZuAKon7CTYxjw/SF3t6SRkMOjJbAWnSyeUot7kTnfw/1b2jji3Gs4vLEZgasARQ&#10;jy8sgQd4/yPUYiU3tcHKtB04bzFgyp+/89k9tA7omymHaBbR0DNaoemC/hjadj1GPGdC/yg/er+s&#10;R+8+q1B3Zl9NS13Hc8TNKMrgbMDaqTA5ru5nCV+N/hZwCQvp7Rb0WDmeUUbzGwKCeoVEk9l64iiM&#10;rbcPI+5xYUiSFyPLHUHnGeNRfrZm9q7ljF6LVeUQbM0WDsTqo9sZiWmjEARoJp8Nu03HMPXkSvSk&#10;813/z/6oub0PQbIT408sU90SB22nsMd0HN/80RS3zf0Cd835Bk8tLINPaDqb/zUU63S7YfY4sPnk&#10;PpqpYQpMN9s4pPJLT21NLdUBXRlljyh5DIOSPBhxuwdjfzmCjmMnoursLtRkogkL7k6E+CcCq9Py&#10;UUizySpDV69n4avRTYNLKNwDFfOfhMtdlo1CqfES0YQvyLWZApremtqsB3oNno8xRc9g3IMejPz2&#10;uAJeuRmtb8pcXmICTPyLmrN7Yc6etbB5wkedBo8FQw7NJXga4pO1DVByfVvU2toHM06vxlH6ZGku&#10;I+x+WRxN3sG6sGDvH6g9u6cKcgrqJuTHUtbys9qi7ahxGPneBYx/0I/RxU6hz4CFqD8zFeWmiza8&#10;Psc/J5ec2AIdl42EzmZS5Q1bt9mcH90ScAmFe7Aw/8DqdmDAmqkoO7HlTQBMYyXY6e1Qa3pvNB8/&#10;Ao0nD1Ids+GuvVEWrVCSkVn1Wd2w5MBGBima080SqX9Ce6jNvlrbEPfN+x69qNEs3tzvRY1OC8Zt&#10;W4xKjMY0UIV/1o1yhakd0GT6IDSjH1V9Rjc2MALqkoN+/ZqqPOtF/L0yk1ui37opqs7C1WdOvhb9&#10;7eBSzH/SI77iyA5UnMgohYW4nsgvPGv3CxCuPHfrWARekxpz2cFNjJQud9buM53AV2ua4ClGlhNO&#10;LYU3UzOl0u0x46+VClShboObNdtXYyn7rSl/G5Sj7ye86vB2+KUxKb2Qpx5zcEHoloFLKFwmcjGv&#10;MdJM9v9jGkpPYOR3S0D2X2Bp1RR8h2UjcDhDi/L2mU7i6zVN8fSiMgTXMlW27WcPo+G8fsqfCpvO&#10;P5ClAZSc1BwDWScGh/WaoApxQeiWgksoXEbC8QWzHoPWz0C5iW1QYoK8k/zng0zMW+XpnbFo3wbs&#10;1B3Gd380wbNLy2LAwRkYsXkutZUMqJOe8vD3/1NYmf3xLVSjGcyI/oJFH7aOrsYFpf8ZuISlldjp&#10;NEsHXeflo1F+UlvVNyaRWzih/BNY8lZ5aic0WtwPP6/rhDJrO6L2wj6oMKWD0sTh7vlfs4BdAFVs&#10;XDM25nboumIMNp3cr4KN660z4YLSLQeXULgM5cchVSwvRM+Z07H6yJ/ot3YyKkxuj+9HN0ax8c01&#10;pzj7hbimGf53mk5Mya/TO6Hb6rHouWY8KqnRmv8rjRUaJarJQ7o3pO+s2Pim+GFMQ1SZ0Rmpa6fQ&#10;Z9yM04aLcPt96uU5BZ6rDgrK10P/CHDlZeXAkGQvQzcBp7MbcUR3FltP7sO8XWsxnKq88++j0Wh+&#10;f9WzXZGgKzu+leqwLTamGYqSi8l3ttQS45uh5ITmKMVIVV6nSDDxzzRb8sqmvQKG5LUUG5SMMPmJ&#10;mvwnAkU0etFQ+cY2pc/amsDpimbzB6LXygkYs2URFu7fhC2n9uNo+mlk2PTqTUnO1f7Cyfp6+Hrp&#10;bwGXULjM3Szzz2VWD9E+NM0X+pqFzGCWmmXtC/rh8fnUqAMzza/eblWD3NYd+wupayah0tQuKE2f&#10;T5vJ8t8zaaoTdUorgr21eik9cN0MbDyxl3nTqTyaXA7YPC44fR6laaRTVxYeltUU5TWVtn2eyORy&#10;uS/9IIeT3c3yjdDfBi6hcJn8p7AGyCxWoBtbTu9Dy8VDVAfq3wuyNqr/rPXiYdh59ogCjWRFyUoG&#10;DOYz4uB/zTdCfyu4hMJl9J/EoTxKZTeePwA/TWgWBhS3hovSvLVfNhLHdOfUc4Xy5uefyDdK/wcu&#10;kryiGrhuOn5UozjCA+PmuZ0yg79M7YClBzZqHZWkcHn6J/HN0P9fg0tIxlPN2rkS349qhJLjW6Is&#10;fbBy4vTTL1LjyG4iKpU0pJNYdRRPkn6y1vjit7rovmoc0mwG9fyQef6n8s3QPwJcsmiLzJqXtiwR&#10;YiAzQPdDHNfw199qFuff4fHA6LQh3WZSo2l3nj2MJfs3YuyWheizeiJaLxqKurNS8evUzmpMWBlG&#10;a6XHt0YZcll+rzipHapP74ZGc/uiw5Lh6L9mCiZsX4oVx3Zgf8YpnLfooXdYYXE76Wv51Lj/cHm5&#10;UVYuG/+I/GTzc/l+vT6cyDyTlSG7HMlSLoyLeFyrxxuhWw4uGa3od3sRcLoRcLvU0tYBZlrW4ZRd&#10;6v1eL7WFDz6e83l9PBeAi8/LGDgMFxs0QVr/QXDJ7vZMy+/htS4nPLzOJ6CTT7cboe3nlEAowICH&#10;6TDtIB3kzKygErDsuSO77Mv9smeh3x8gaJk3LyNI/vYSTJI3P6/xyp6G/JQZM7LjhOQ74HQwv8wz&#10;yyPAl+cISzqSr4CL9zv56eYzJG0pJ9PwubV0ZUcP/Yx5SGveBukt28K8dj3TYsQn17i88Pn57ExG&#10;tLxOlYn35K3sy6wBUQApa2oEGEn6hfndz3LLM2X9V5GZ89gJXKjbFIYly1kujwJdKB2JNP0+P3ys&#10;G6/UQyjPTEt2g5PGbd23Hxcbt0Bai7bQjZ+oXcdEvFIXfJbsuc0/vPLadEvB5b3ABEqUgfHjL2BK&#10;HQCD7Cj2wuuw/r4C5rbdYHrzfdiHj4J923aYn3oZlso14HK5YF2+Cvp/fwLDvz+F/rPv4Ni4GX6T&#10;GdZfqsP03Bswf1ccxkVLYWrXFfrX3oV9obZTvlDgxCkYvy0O8ydfw877JEj3GAwwt+8K0wtvwtKR&#10;z2XlGt/7BPq+A2EaPQHmtz6A4Y33YB0yErbZ86B75W2Y5LqJU2H64luYKlaBaeRo6EuXh6F2AziO&#10;HVfpikhd6zaq5xm+KwFj994wfP4tDD//qnZTs3bqDj2faZ88G9b+w6B//jUYatSFcdQYWNashXXL&#10;TpibtIL5Xy/BVKw0LCtWwdKwGYzPvwHv6j+kOJeAkJPkp7Dkwfb7ahg/+hqGX6vDtm0njD9XgeGT&#10;r+Bcvw6OU2dgrFob6Z9+Df0rb8HYrQ/8VpvKt1CQQLH1HQzzy29C9+IbsG3chozWnWB6iXmeMBX6&#10;kb/BKLKp3Ujbx/vZl2Bu0QamJctgLloS+g++QOD05WDkWnTLwCUF8J85j/QPv4D1p9Jwbt4KS8++&#10;MDzxHCwz58DYqiPB9QEcI8bAvn0nTE+/DGvlmrAfPaYEbvjPF9B17QVDsVLQV6oGz8nTMFetBZPa&#10;lpet/7NvkPHFjzB8+BkcC5ZpDyUFTp6CieAzf/oNHFu2qWM+gtzUsCmMb38A55wFcM2YDSPBa2zb&#10;GZaRY2H84BNklKkAQ5PW0BF0JrKlA8E49DeYvvxBASKjVx/oSvwMY/1mcB7SVgsUcq/fBOMPzCPz&#10;YWD+9V8Xg6F1B9i272Ia3aF76W3Yp86BbeBwGAga04/FYapTF7bp0+GkVrA2agHDDyWQQQBfLFMR&#10;OubF+Mo78K7R5CxydJ05B12/IbhYuz7SBwyG++QZTVOTbb+vgenz72D64HOYK9eG8V3ezzzbNm+B&#10;ZcgI6NiYVcP4uYJqiI7tf1JjafAScNn7DoL+1behZ8PXM/+6j7+G6eXXYJ84HeYefdjw/gPzgCHw&#10;bN9BgL4Na93GMM+ZBzMbg/6jrxBg3gpKt1Rz+W02tW+07j9fIl2QLjuL/VIN9mPHYPtjIyurLC5+&#10;8TXOFy+LjK9/hJFqV/ajvvjsyzA2bwXrhg3QV6kBHUFhHDYSBmouAzWJbekK2JavwcXn30T6x1/C&#10;lkNz+QmuDBbc8Oo70BMM6TWpLcdOhI1mIf3L73Dxm59w8bti0Mle0StWUztNQfpb78HQuQdNyDHo&#10;yv0CAwFh6N4HpuUrYSj7q2og6TXrIYOANfK3c/feS5rLsWEz9D+ybP/+CPqyrEBWrJHgsm7bAXOn&#10;Hrjw6ruwTJsJ86BhSKd2MHxTFHo+w9SxCytpPox1GxKQP8BKTWWmphSQpjPvLprNS6TUFJ8orLSY&#10;xmL2LL+vhO5TWoZK1eH4c5fa3d9QrKRqDBls1LpiZWCeMReGnr2hf+9jpFGTeTJ0kipNnxeWfoOR&#10;9tRL1NhzYV6/AYYf2VCeo4aaMBmWDVugK18JGd//hPSffyHwvmCjYFlYZgNlnEYN6T17VuWmIJQv&#10;uFLmVML0ExuzL71Oog0PXsxAMF0vsx+yD5KUnHJnL8sXgHsLK2fgUHj3H84+mk15S3K1kql0szkn&#10;qWNXuymbwt6jfc11Lu/xnL/zUs7z+T0/n1NXpdA9ofRDlDetnNflpHx+Z9EHsy75HRaadq9oqWyt&#10;d4ny3psPTT2xBcmzK4UHV+TMn5Ew61ckzar0t3KyMDORMrcykgloQXu46/6P/2aeTfmTpR5S5lTh&#10;sRutB+2+hJkVEDWz7JXg+j/+P771nIb/HxWIC3np4cUwAAAAAElFTkSuQmCC"/>
  <p:tag name="ISPRING_COMPANY_LOGO" val="ISPRING_PRESENTER_PHOTO_3"/>
  <p:tag name="ISPRING_COMPANY_WEBSITE" val="http://mnthachcau.longbien.edu.vn"/>
  <p:tag name="FLASHSPRING_PRESENTATION_REFERENCES" val="W&#10;Phiếu bài tập số 1&#10;https://www.liveworksheets.com/fy2508388pj&#10;_blank&#10;|&#10;"/>
  <p:tag name="ISPRING_LMS_API_VERSION" val="SCORM 2004 (2nd edition)"/>
  <p:tag name="ISPRING_ULTRA_SCORM_COURSE_ID" val="C05037D1-A70F-493C-BB71-C013BD592A1E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ULTRA_SCORM_COURCE_TITLE" val="baigiang_sp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[[&quot;4\uFFFD\uFFFD\&quot;{6C9FD084-A48D-40F0-AC6B-8907280C566A}&quot;,&quot;D:\\elearning giang\\NGUYENTHIGIANG_4hinh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,&quot;studioSettings&quot;:{&quot;useMobileViewer&quot;:&quot;T_FALSE&quot;}},&quot;advancedSettings&quot;:{&quot;enableTextAllocation&quot;:&quot;T_TRUE&quot;,&quot;viewingFromLocalDrive&quot;:&quot;T_TRUE&quot;,&quot;contentScale&quot;:75,&quot;contentScaleMode&quot;:&quot;FIT_TO_WINDOW&quot;},&quot;accessibilitySettings&quot;:{&quot;enabled&quot;:&quot;T_FALSE&quot;},&quot;compressionSettings&quot;:{&quot;imageSettings&quot;:{&quot;jpegQuality&quot;:90,&quot;optimizeImageForResolution&quot;:&quot;T_FALSE&quot;},&quot;audioQuality&quot;:90,&quot;videoQuality&quot;:90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,&quot;studioSettings&quot;:{&quot;onlineDestinationFolderId&quot;:&quot;1&quot;}}"/>
  <p:tag name="ISPRING_PRESENTATION_TITLE" val="baigiang_sp1"/>
  <p:tag name="ISPRING_RESOURCE_FOLDER" val="E:\Nam hoc 2021-2022\elearning nop hang thang\truyenlonconsachlamroi\truyenlonconsachlamroi\"/>
  <p:tag name="ISPRING_PRESENTATION_PATH" val="E:\Nam hoc 2021-2022\elearning nop hang thang\truyenlonconsachlamroi\truyenlonconsachlamroi.pptx"/>
  <p:tag name="ISPRING_SCREEN_RECS_UPDATED" val="E:\Nam hoc 2021-2022\elearning nop hang thang\truyenlonconsachlamroi\truyenlonconsachlamroi\"/>
  <p:tag name="ISPRING_PRESENTATION_COURSE_TITLE" val="Truyện &quot;Lợn con sạch lắm rồi&quot;"/>
  <p:tag name="ISPRING_PLAYERS_CUSTOMIZATION_2" val="UEsDBBQAAgAIAOWDIVE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AQeupUbt0Mrn0HAABoGQAAHQAAAHVuaXZlcnNhbC9jb21tb25fbWVzc2FnZXMubG5ntVndb9NWFH9H4n+4slRpkxgUJBCaStCN4zZWHTvYN7Tdi+U6bnJVf4TECe2ehnhA0x6g2tOE0Mo6xmc1JnhZrG0Prvg/vL9k5147ISkVtgt7SFUnOb9z7vn4nXNulq7veC4aOf0BDfxrwsXziwJyfDtoU79zTWiR5a+uCmgQWn7bcgPfuSb4gYCuV86eWXItvzO0Og78f/YMQkueMxjA46DCnt4/I9q+JjSrJhZFyTDkqiKZuFWTNVPFuo6JrKmmgquSIlTwsE0D5Fv9vhWCMUsXMoR8wKaCNyTdNEQJQBm0Rkyj1WxqOpFqQoV0HTSg3tDluIgOkB+EaDDs9YJ+6LQR9VEIX7FsGzTQTerScBd5QdspYYKxKqsmqOfny96WFZlsmA2tJgkVybc2XTDD7juOj/qO1Xb6n6JD1fQGVjLwGh18JvSmLhmSSsCZzbpGNKHS7DsDxw8BrtcNwqAMniLXwE5TWzZFraUSoWK4tO2ghRstyeBxV1uNqqQvoGALLRCNwHEmHxkLJRTdBD0npNNNUHa6dFrD4IAG1ldTn4i6BG/UzDWZ1IWKCN5lSXObhl1EjV4fCgU5I8sdptmVlVKeuioWV02imbjZNKstQt7bTfpJ9DNyk/FjipLoOaC3k+iJ38lDFLVGE6sbpqKtaGZVXgFTA69n+btICTrBF5euXN25ePnKl6VgDMgxZR4IcaTLiwWAVKJriglokmKq0jpkAJGT8d9NRJLoV7GcvNYiiqxCrh89ePc6iR6BWzZp/MIvhwLpfVOo3GjhDaQk4305V7ql61AOWS7LBmcW5iFF4sxShSj56GgvPkDdIN5nPAJ/u8jvJuMnkAvxfoAGPOuP9pLoLgppMv6nh0IIqJ2nu6Y1MGQfFCTRZZFltlDRATZMUexzKIwf26gDDwepCaP4LerSJLo3RN34jYV2HA9twqdgVj9+BWZtxvu7aJREd0D0hY88+O4dH/nw7vl8a9ZURcM1nrANqBS8AsEgARpR5zYcG0i1l1JFWga8PEasBM+hdnDbdwOrjbaAnhDVDGT1ei61MzrOaqjpWru5Vuh4TVZXoHA0xQAqrE3eESqr4JOQ+X9swxHHf5WE0rEh6UJlHfx2CkmTlwkThtiyENng9nI4dXmlrsCLMDPqtNN14QW8Ww6lKUGWVONxWMgHGdNjw1jTdEhnFdL2sIc8+BuibXh4PswS98RUyoOXVVGD+hHJjIpLly9cXlxcbMyq2O7GbyEBIIfHfufoAcvPnSF3o5dEP4Ezu0n0PegcJNGhla8UzoR5vWRlC+6B7DUJZ6D6bJmG716/ewyaWSHl4Sq4pYp1s0qmRK1YQ9/uFpSDSj6xcmbrZDhw5qohtygzNLOqrQMzQQ1wR5aR0lYZoybRj6AyflRGckMymCgLWZ6Yim/KK2lvBgqdENp7/uTxRXb8BuLCWbI/3GUVBKkY9i0Wnxn64kzH0jHss0bw0GbvvDlfzgZDgklDJTJWJjb0IBUPKAe2Ga1+qBhGxIAb+Jzx9x8px4e8Pn7wu7kGQOsRpRqr1Bst+RtzGcsKnylmcjO1JKuGzBWM6n3kMroexa9YDU4aTva9EfPCQYhuDS140W8Rmx54z1lAWdtSa9L6QlkD5zrdSXZmHmN2HoLPfkmpYg/sollsDsJ5E2abYHqm0xjFuOSjFhX1yMQckPXSSauEOdNd438J5NEef7CRBy0djhXdhy+wY3yQlqcO8tyyVDzQxw36iF/5iU9rUakol/RSaQOzlUiCgQwIQ/Is6haXqjPFVRnoORk/462HZwX1i0PI6vLcKib7W0FxaVXLANL2kBFteSuMOkSCH6TOhszTHYUva7Nn4Wtacfk1qWrIBBromrM5oGHugstp44Q5YC6X5mb3GSqbthjGabCWPaJsZInu0xPaQ6EpemaYn2umRCYKnOnSRT4c1SwA9diOAK0xPmQaoMewST96CMYyywsoajWkid/SvnfC+VkqeEM4qj+3mpywNcD7L9lS+tTPmu/x89sMhgLin/BBSmnXP8XK1CNkRgNfifMgpyRSKuYjltDzbPvZY29IWIdBUMSqyKbHehI9BbfGrzy0zVzvFZSHamZuU4gxmUOzsuZQIRtKeLTu9QoCpptxTVrGAJp5ipQ267hNfBu7NWS76cwZvy6FxoZm6AXSFHUFQgEVMS6Nwk41vV95bw4EMeChtPKHWKNV5TlpmNryslDRtrbyJAiuzptf5xnFL3TGL/0i4tmtxwSgwYvTLXJ7QGQorM9+dxDyWyk2CUA5HO3B9+96xbKf+y7LNUwIFusNKHlYIWpJ9DtyU82jeH9uJ2OmMfrbjp95ZRRMklnUWjos5xmXiMGwDxsWoaHrIGnH8nquUwaV3QhCB+KLdoklexaCp0PxPJ4VnV6AERq/SBvUnTLyx6cJMm3eyO/wKzWKBkGR3sIcQOSmiWs1fksInnWpvY3CAFntNrKQnV0XukEnKAom1rEKzfAYntOmYVlAXZKmt37sxorfDimBxX7R+Pe73/Lk09vkrG8A2abP81TL2ubow7ll+jTgv4ksXZj5ieQ/UEsDBBQAAgAIABB66lS2svfIpQAAAIIBAAAuAAAAdW5pdmVyc2FsL3BsYXliYWNrX2FuZF9uYXZpZ2F0aW9uX3NldHRpbmdzLnhtbHWQwQqDMBBE736Ff1DoOQR6Lm2F+gMrjhKIiWRXwb9vImpLmx533swuO4ohYlzPuihLRZP4p1AQLWGCOr3nRJlmXJwZSIx3URbw5suRlLDej1UAw8mKdEeWo/9H349XlpZjEe/2DMkHajNAn3OBlaSQo9n0q1YvI3QXEA98ickHR43FFUvjKbT3w7B9/BenbPxsGnDzLTSn9h4zgjp9qEWsbO/9BVBLAwQUAAIACAAQeupUqRJdsRgGAABUHwAAJwAAAHVuaXZlcnNhbC9mbGFzaF9wdWJsaXNoaW5nX3NldHRpbmdzLnhtbOVZzW7bRhC++ykWLHKMJf8mMSQFsizVQvQXi2nik7Ei1+LW5JIhl3KcU4EegqKH1OgxCGrXTds0CZAiuVRC2wONvAf7JJ0lZVmyZHvZxEHSHCRby/lmvp0Zzs6Qmev3LBN1iOtRm2WVmem0ggjTbJ2ydla5pZYuX1WQxzHTsWkzklWYraDruamM47dM6hlNwjmIegjUMG/J4VnF4NxZSqW2t7enqee44qpt+hz0e9OabaUcl3iEceKmHBPvwB++4xBP6WuQUAAfy2Z9WG5qCqFMrKlq675JENWBOaNiU9gsmdgzlFQs1sLaVtu1faYXbNN2kdtuZZXPCldKc6WFI5lY1Qq1CBM+8XKwKJb5EtZ1Klhgs0nvE2QQ2jaA7szsvIK2qc6NrDKXnhV6QD41rifSHm8eCz0FG7zAeN+ARTjWMcfxz9giJ/e4d7QQL+k7DFtUU+EKEh7IKivqRrNSXilu1OpqsbmxqlYrMYcEILV4R00AUstqpZhEXlZ9Y63YLNbU4trGcrmeECFP6hhTrObLlYSY28XlZllNaqmWryaFNFbrNTlMoV5t5GvriagV6rfWmklCubreKK5VyrUbG2q9XlHLjWMUZPtIsmZSo9mcgay3fVcj3nF2H1WBhmFz+0SSe4RDFTKx2yaqXaJwk21i0yMK+tIh7Zs+NinfgRsvDcVqixAn7zlE42vipsoq3PWJcqwuVgjUwNjxLZteGNyy1+ZHdp+KzQ/tbDLRDFQhB7Odit1+7+wXFgfsZxcXz6Y/iWamQ3Vi17DrRnVonP657hsqeTNz51E4xVoGc441A+ojpE3koUxqeOlIjArnY43TDlRfcoLspm+aTd9xbJfnhO8i68OLAxanqMls2mykxorfqGWb+iBsxGoRvYYtMnSsNLcoK4HkjII24VYxIaB1hzDUxAyOMsohyNpAgee3PE55dISV+tJ5l2ITgT44awmqNseCrhnYBTd6w+v9AInjQ8t9blCkGUE3dni8dpqsGjy30BYNu39biLs2a8M3Zm0Z6A0AQRUAQxrqhN0/ZTDLQZdLC69CUpkisYgrI34neIVl5RAPu0840sLugQykaGFqygjeJi2PciLlirC7z5AWvEKWH/Z2GeIiCg4w6z3RUAuYwZIbPGcGagV7O2L9GTLD7i8M3SNWHKYRAU2ogcgHf8CFLSN4zdrX5Yk4BlikyLCDPSaCugdqteBHHx3uglow9OZl2HukgWKK3LD3mMJ/Ye8hnUCEwdd0YssdYeCAo7s+hg+9j8LeD8gzoURcQnGzUK6tFO9cigh9LQK4b4HMU9ZObosD9RfD2xO7ird4wCebE8FhyAx+YwnMxVGIzI2oQJ3guQgxiBzuBgdHcrIukGKwOhxJ/ublm33BJNjX3i4nOjTsPdCQFbwWl3sPo9i/z9wYtiz8M2bjjPj910w5afOMtExq5y1S5HA3+qEldUkCdpHpkfgz8MsTwW7Pjt0wvPF+9UpQ/oD1N1ER7DvA9XdEVX7hTMidiExc+/oJByuvksdUqNDgRphgghvEjqg8FTv5Pd4tj7b4LTOkTKVnZufmFxavXL22NJ3656ufL58J6jfUDRNTdtRRF06dpuRQJ2aqc0CnTlbSuKQ0z5iypJETBhpp7MmJSxo4Nnedgzxj+rpA5OTp7RzYGTPcGLZkuxb040QfS73Jzwwk4GXh33xBLX9RVtcnKIjuofHGN5MSTfnkHj0amD7UFj3une/6UI/gTB604EtSfXf/xBAwLupT1Bs+cBJgRcGNhi8ZTDVqSE3Zwr4a1WYwoofdZ0wGcfNWfh1Vwu5eWWpiKYfdvxpIDXs/FWTkD78LupIDTeQcOZ1h73vYYvBYivHQAQMN/D6VAc3OpBbS6fQKBqQVRQBGuhdCDRxFqA1d2CPozMSx9lEcSlKV4R2fZxdW5z+OAvjWDyniCnoxBXDoucOF5e+ncU5dZJT+x27/sB/hfULP1lbFA4VovIy6Gip1noXdX5NCErnnnSX+aOY2i9Xycr2y8gkU+A/Ug/GvwduokddPg1c6oy9hxRWLMmqBW8UDj8Gb29zCfDqTmnxpagq0jb4Jz039C1BLAwQUAAIACAAQeupUmSF8u6YDAAC7DAAAIQAAAHVuaXZlcnNhbC9mbGFzaF9za2luX3NldHRpbmdzLnhtbI1X227qOhB9318Rcd5LoJfdSilSoEmFTg+tdhHvhgxg1bGR7dDN359xnBAbkgJWJTyzlufqMY3UF+XBHqSigj/3hr3RryCIVoWUwPUc8h0jGoIlUTAjOTz3Xqfxe/AyTWbBOJ4GuJu9BnPcvgaLaTIPhuEw7PXtGYIJ+QlaU75RRlLLApo995aF1oLfrATXaOiGC5kT1hv9M7gzK+qXyEssgX4jZxg+jW/vL3DWZAWNmXRo1jWUykbykMbJQxdhJfId4Yc3sRE3S7L62khR8MzYKT9dtO1hB5JR/oXIMHyY3HcGzqjSUw2559MgnTzGt9dRdhKUAuPSQ2LWRRYjS2C1pbD8XMlpTKV3yd1keCVtTxXVJS0emNVF25EN+Eme/E5v0/tuPMfTPUI4iJM0/Jmg4a82dY/TwctLJ5SRA0j/8MHjY/LU7Y3YFTuf8HKbpOPucKXYmISe9NWPmT1ymCAZXj9jJDTrIsEEZAxdrIJiNMMyCJnZ6xGa1QWuchlOzHJA1Vd3SETmbkvBPkwRTqaH6ZAlg5GWBUT9emd1aiu+3wuNlwlGa8IUAlxRA/rACD9IoepjfFmD+wPflGcOqBI0iIVgRQ4T668D9OUNfjIZl3PF9e8ocxyUsK+EjoeNsEHOMK1nSEfYID9Ntd45O5zBTzWWU/fDmFTF/Dn7qAVOcFvnq97VWmPpzdxy5ZiuBDUmFxmMyraa0xxM1aJ+KbMu9c98ijjZ0w3R+HD9Z3DLQxmMivoniqrT2vsq0lQzaGu3lSikQmdQvfBib1FYhn03VKzfYK0rsC9rSmLeCjcZZnu5zavTjkmz+0DjQ/Lcy4n8AjkXgqleUPHw8uEx9kk+Z5hRjQ8pyClfC4dTdmgXiQsN6lqwsBfwWjjRmqy2OfrUaeGYUlvX9vJFld22uvIiX4JMsB0o1P3oyyxuSzdbhn96QeEbMp/QobRMvcXjOKHY3dVddyRVCwCRq23dAHZjNXnBNGWwh3qmOIIy4q7QIoXd3xaw6S+vJx3BNQ1ZDaCmU/zB5Mhb8At0qpVgFZdbXpOlKqPypkk92JuDvVFfT0jTqu5wLPdVG3kHo74te1gnL5Wk0OJTE1lnstlXoZM9xJzm5fBBhWO+RWM5TIhdlZVSWffMmbxxwTxYx8OOTdai6aKYETsatlFKzel8nePlHK0lgDtbS+EvZ/r/C4elIDKbHSHec9CitmyMER/MclQrk8t3/NEZ9R2prc+xEvgd/2kZ/Q9QSwMEFAACAAgAEHrqVOweVXUVBgAA3h4AACYAAAB1bml2ZXJzYWwvaHRtbF9wdWJsaXNoaW5nX3NldHRpbmdzLnhtbOVZzW7bRhC++ykWLHKMJduxkxiSA1uWKiH6i8U08clYkWtxa3LJkEs5zqlAD0HRQ2r0GAS166ZtmgRIkVwqoe2BRt6DfZLOkrIsWbK8TOIEbg/+0Wq+mW9nZmdnyMyN+5aJ2sT1qM2yysx0WkGEabZOWSur3FYLl68pyOOY6di0GckqzFbQjaWpjOM3TeoZDcI5iHoI1DBv0eFZxeDcWUyltre3p6nnuOJb2/Q56PemNdtKOS7xCOPETTkm3oE/fMchntLTIKEAfiyb9WBLU1MIZWJNFVv3TYKoDswZFZvCZpFbppKKpZpY22q5ts/0nG3aLnJbzazyWe5qYa4wfyQTa1qlFmHCJd4SLIplvoh1nQoS2GzQBwQZhLYMYDsze0VB21TnRlaZS88KPSCfGtUTaY/3joWenA1OYLxnwCIc65jj+GNskZP73DtaiJf0HYYtqqnwDRIOyCqr6kajXFrNb1Rrar6xUVQr5ZhDApCav6smAKkltZxPIi+rvr6Wb+Sran5tY6VUS4iQJ3WMyVeWS+WEmDv5lUZJTWqpulxJCqkXa1U5TK5WqS9X1xNRy9VurzWShLK4Xs+vlUvVmxtqrVZWS/VjFGT7ULJmUsPZnIGst31XI95xdh8Vgbphc/tEknuEQxEysdsiql2gcMg2sekRBX3pkNYtH5uU78DBS0Ot2iLEWfYcovE1caiyCnd9ohyrixUCNTB2fGTT8/0je/3K0O5TsfmBnY0nmoEi5GC2U7ZbH539/EKf/ezCwmT642hm2lQndhW7blSHRumf6b6BkjczdxaFU6xlMOdYM6A+QtpEHsqkBpeOxKhwPtY4bUP1JSfIbvqm2fAdx3b5kvBdZH1wsc/iFDWZTZsN1VjxGTVtU++HjVhNolexBcegXmAK2oSzYUIEaw5hqIEZXF2UQ1S1PsLzmx6nPLqyCj3pZZdiE8G1BHcrQZXGSJQ1A7vgN29wvRcRcV9oS58bFGlG0Ik9HK+dJqsGLyy0RcPO3xbirs1a8Buzlgz0JoDg2IMhDbXDzp8ymJWgw6WFi5BFpsgk4sqI3w1eY1k5xMPOU460sHMgA8lbmJoygndI06OcSLki7OwzpAWvkeWH3V2GuIiCA8y6TzXUBGaw5AYvmIGawd6OWH+OzLDzC0P3iRWHaUhAE2og8sEf8MWWEbxhrRvyRBwDLFJk2MEeE0HdA7Va8KOPDndBLRh6+yrsPtZAMUVu2H1C4b+w+4iOIcLg13Riy21h4ICjez6GH/oAhd0fkGdCTbiE4u6gVF3N370UEfpaBHDfAplnrJXcFgfqLwe3J3YVb/GAjzcngsOQGfzGEpiLoxCZG1KB2sELEWIQOdwNDo7kZF0gxaA4GEn+9tXbfcEk2NfeLyfaNOw+1JAVvBFfdx9Fsf+YuTFoWfhnxMaE+L1rppy0OSEtk9p5jxQ53I0+aEldkoBdZHoo/gz88lSw27NjNwxuvFe9EpQ/YP1NVAR7DnD9HVGVXzpjciciE9e+XsLByuvkMRUqNDgIY0xwg9gRlWdiJ7/Hu+XRFr9lhpSp9Mzs3JX5havXri9Op/756ufLE0G9DrpuYsqOWujcqeOTHOrEEHUG6NRRShqXlOaEsUoaOWaCkcaeHLGkgSOD1hnICePWOSLHj2tnwCYMbSPYgu1a0IATfST1xj8kkICXhH+Xc2rpi5K6PkZBdIZGG99MSnTh45vyaEI60ZM3P11THnfL93yoQHAL95vuRalOu3dHCBgXFSnqBh86CbCixEbzlQymErWgpmwpL0bVGIzoYec5k0Hcur28jsphZ68kNaOUws5fdaSG3Z9yMvKH3wUdyREmco6czrD7PWwxeCLFeOBKgZZ9n8qAZmdS8+l0ehUD0ooiAEPcS6EGLh/Ugr7rMfRi4iK7ENeQVC34wDfYuVX2i1Hyxj6HoBNrXlwlz6fkDTxbOLeMvcB30acLzH/Y02OPgDfu3kcNYlEB+qgNwP/icVlRPCOIJsaobaFSF1bY+TUpJJF7PljSD2dtI18prdTKq+eavlQufy9Ezfiw7os/9V8nDb0/6r+TGX6LOgXrw++kl6b+BVBLAwQUAAIACAAQeupU3XGhL8ABAABVBgAAHwAAAHVuaXZlcnNhbC9odG1sX3NraW5fc2V0dGluZ3MuanONlE1vozAQhu/9FRG9VpHJ16a9EYKlSjlU2t5WezBkSlGMB9lO2mzV/76Y0MQGE8VzwcPDOx/G83U3qleQBaOn0Vfz3Oxf3H3jA+PTcg8Prp8P+EvjDxQvtvBalMALAUEHOfx8enZ/XwifcCAa0fT428gqSy9A8+aNcWXjlUdCenzK4zt4fB8e36cv8D+nsraqU0VWm9O91ijGGQoNQo8FypI1THAfzozZBXZgPIA8oRPyuJrOPegby8ARpRNjQ+RFMVnQKFnYXIZlxcRxgzmOU5btcol7sW1Vm2XT78cKZH3guxNAyCKeO7XwQulnDWU3cEjjZTQdJisJSkEbd5EY88KcpcAtXdKsK6gjTGfJLJ5coQ+FKvQPHYXGbLpiOfS6FP+iUzp3MVFrdTkSRgklfU7Dp25PJ6Lheu0QnB1B9qTC5TJ5dENita963Hqa0JVbgcTcdKR/1r3WnFGObFuIvJUkxrycSdbIDnWvmRjjFOX2/DsSYzZzaQaJjQXONcPONXv33NpyaLjcMBn0+cY7YVUn7MbzKb8xLHp81bUh5WSiu3PG7P/URTO5A/mKyOtc/9pjwJdXdmP+nRzuvv8DUEsDBBQAAgAIABB66lQ2vFVRgQAAAI0AAAAcAAAAdW5pdmVyc2FsL2xvY2FsX3NldHRpbmdzLnhtbA2NvQrCMBRG9z7Fx92rsZNDf6hYQwbjYHQP7a0E0kTaIPr2ZjsHDpy6+y4eH143F0NDh50gcBjj5MKroYe5lEfClmyYrI+BGwqR0LVF7eNo/Z1TyuGGt7c/Xg0vGRJru+RSqv6Gsxo0Tr1CNi1hsko81WBQiUqgxDWvZscT7dviD1BLAwQUAAIACAAQeupUrx3E+bBBAADDYAAAFwAAAHVuaXZlcnNhbC91bml2ZXJzYWwucG5n7b13VFPb9j+KigU9gqBeQbqACKJIkU4ioDQVpIuU6AmINGnSIbGg6BEIvUiJClJCE9AAQsByJEICUaoQikiJEEKEkEBI+wUsJ9577hvvN973jd94450/HIy991qzz8+ac6+d5b1zVmY7t+/fzsfHt9PC/KQtHx9/Kh/fRuK2Ldw7T3ZVqnD/bAixNTPmq+qSmOFe8HsZnTXi46uB7WBe2sy9Fgg0dw7h4xN8s/ZvAzqg1IOP7+J5i5NG9hHupBHfp8+IzvsiAPr4HITYnUeT99PVT02d3r5wLj3jpnJZmYxlRvz4ucJemeNbSlTUFXb1njE4U3Tz5t1L9y+9+VPyZq6oiO7JbfxKmneOCFyRuagD3rKp49I2o/K8AF9mdT5jatS6qqVp4MII8cIImYxY7ZuFdI2gVqOaOGSWAVGuqni1BsTuK1dlzkOjqOjRlcoBwGo5W4orNB8sJWWHgpylo+ZAoczM3jGOakfGBu7tiBgFjf2hkvKocTT0seuutZGpkm5bLVq/ikur7Fu7vC4r1m02GVPvc3Dt6rf2ZMDnZcgb7UyNtekXze8sCff9tvbko4j82p3AXUYia5dbhf/2Mll8qwX0CzWgIeoNjPNnnxDzNaM63VYZJWMoi3o0K8Yd4pokvtmCMzHGWC0HrSQKQb4QC20tWY5PtIvM7FGbuPJgArkaNEGmCYClDBulJ4DmbjnEKJf4S88Gm+SidFsGYlbSgJAGZ7eVw6IXiR2RhOlUqR18fMMlMZls4hjHcKo5JLBEZuaeYsFHC6VQXQcUOt7fATVxEEA4OxZMzQfSTXBppi5H8OO4lik8YG7lDpaTIcTuL60Yo/T6So8kqVDMCujThLN4QjnkE6ODda2pE7yB7/ppLUATlCWEYukd+mMWCBr7WuBV3eqE7UGOSQpmxKIYLCAEhfKrvzD9kd/Csgz1g+0571rvZoE0EdtJgonVbPkxz5ZW/8l6AZCUz0XKORhX7hcJuHd09zR4IzzQ2/0gZdHQq+Bf9QI3aisX4POgJUNO0fC8koSCua2lIST0DxmlzpDjq4eUGOa0nkNmL+ChyJ16Z6OHu5pVcqmmt6TeWIAFT07PUADKDtnqtFxw55eiYekeJMaL0aeGRcSeZBMuseN/lwi46kU36FoAyk5AtRc/BrvKPRRnjIzCs0aoBiPTNVxTK+Ahpl2EuQU3GXh5eKxXWYv+b4NtK3nASY3llaPHoJm4sOkpq1Ncb7xwyD9gHsXAtTblSXm/AzIOAyNHToboG1k8mMqu92+gKF0ulPVq1PzqJ8c1pGii7iOb4pINXqvbfm8LQ7ZpEbwpEAJeTRUeO62WAH4HLjcur9CQCplc0Yh1V+yZplJg7RG/DaK34dr0cuB4erwKOptrplB1lTD3MD9FIpbR8M0zSNYcAAp/x8LCs0Cx4aKLjXrwaoL3BCWsZSt2DNQWnhc5aLdLXunJVQe0YCqiTe/0uZQtuvNe6Z1XShkPgqcT/wTU5is/s+yB3yqMRadH4k1Rq+iL7hAGzOh5pZoh+gFcjaNqmhR6pro/ka42SWM21C+DJUKm/WFAzq5p3Q5SJDwe8C8+vgYPuoQBoIlQdw3SxRHOY1AWy8mCdTH79o95LYYwzYIAcBy8icK6SJUeRx/gOnQEMa9v3tHsr6MWL1Ve7FqZe0L+LOBsRN5qRnGusK4z5KMgMN8B78YCH1OFR1IgvzPl6nzzLY3zFoQsJqEHF4U6Pk6vxKtQkLgeGqSioIcuXYxtmvkWqlDTJOZW2iMOHcWaP3Y6Ih230mgYbzk4utIMxHLoEOWb8k96K2c/GtkWtc+v+m72zqOUPo68S2gpzosMMYF7RiHTPsnJtivrDCGQTWu2AFAEdVm+oXORgEUhswTCEc7TBKjHAWIS4XKL2wgsCNvXbKDdd7fIRJob0K61dI3Fp6sxhlBQdoDTovQovUv96CnhwVGm5EzLsBJX8bL1xBBQFvnDvtC5W4bwwURA0/Ri6pRZ6R7v7hC5Ua2lOCm5lXc4zQksDhkSjcWw3F45VrAfidYTqISpkDm59HuksDsVaVPq0HdLQRWRcymEIz2773TKpQfr49+RKvSvOnEdBJ2eokUcaaNoSuH8pb7LFTypsbjSjCLrY2hNbxxbDk9RVpjSY2KxmlAaDtAWnmMnwg2TpAsO5IZ7mm808YPZWcW6xQrN2bmTV7pT8CG3OknCd09ehXmikW3N/I6U5r7370lhcsQEPEVtit0ck2TIkKQQqJcp4IKs0xc1OWQTWgZjcL7Zin2jg6WSFgvD97FE8bgogRLTXXsp7NrRs98NFhIxPPlNJuNiLP7OWUpUDQsSvH3NTTbls5J5cH6LJrYwFx6lQD/vSa9B7znh7wJ/YtqXoLgwuS013dasEhG+hsZia0hU6Ninz71o+O3HxDUQ3mKUajtb6kAV5F4cvSXDxcleRNRW7kWWETer9XwcvkGxDNdZks+/w++u75y4oz6p/7/CpmaxZRklxL1zsG/52d7vc5My8JpHuVPmrbhTfKoR4RXbuAs6X9SaBCTu471rZjghxB2NQHFJHDDfyMf3RdbcVrFyoJVNdYJTneGh1Jv7mj/NcleEhkx8QCTGBfAszvamPJdRCHegWTXTFjXnqdq0mg2jZ5uN2yjIptmW8fDptZndJL3yMvTY0ud9rQ2/JYa1qz60dSCfX1/zlnbJl+n3wdhfYO6oSQXVQf3VK1mqjFpVxvvM3glX3lHiA6KxSxbwJQtPnWu7G91TfyFxi0gKgDKoXwqVd724n+BjCwt3QIFPJfPz8b03SS7KzPhgZg2gT1LYs0M1Cnn/9rSjA07AwUnVN+FgDDWjd8KNl7BZBuiOK3M1vRAW1n48q3fChfchcRehxVSalMqCdRxPE7ky9eAMfbNDFohniGFxxj62p2r0YCXHj6OU8P7QgOdQFwZ09/TH9OtKJSMKHrZZdrzDTUOxQDxUfJDss2Rn/NgmPim5wztCFbJwv3qgE7n5DMGZd/CWDLu3i1kf9EylPeGDy0xFdkjTBa1H70sT9BCZuva03OtKhVWLToS8g8tPuQF1eN1jUjeLdlQueDGaTKUV/nR2OxE9sBlFED5V8uJLeNKR8UziMcM8RBT6DxkBPr6H8TIzr5VfmRunKp/Qfc4PFPASFLgsEuyAf1cD67jy2CfHLkiyuIV39EZl1d9v5tglfhpUHD99MyvXPqlxyNHKAnMF0ae+fARHbBDsOStdolfBE2d6E5alQV9OlcGOjFu+LhdeHS4Ok2TEWLoOlEUejpyjHIf3jvDKrlHefFFMrEdt9YqrDuN8SYzCMQQt7euV3irPF51yJf82tizhevuMg0NpkM8EjgY/oGMhY0fSaM0umwsZUB9RP3BasoRXkFsd2x4yBO1qW13novj1ShBu+7bgWsxC3Qxi4HkPSpJ43ZRvNELw9hMwc4QiOR8zUhz7gibVYJbJjkd6jsj92RuE4BFiq/uy8GP5Z7pLXAkeh232pIDMMZTk64flMkQ+GcT1jEzb2M1e5UnD7k3Vdlss0M2BNDflgf1DoTHlHdS0YKbAq9q5WM7teoZEY+jMr8PdSiAjjq8zm9iDbLBT0hO9/obOoGldzJVi/jNiqGsIu03SxtvClXjniPW6WU90rIrVpF2feuRY1WkvyVDjqF+4Cfcjny9Bl0049Ok78ltwk9eQ38LrnJiz3WYxhryKbh+cBAzz5LehiqrfnE3P0H6pY3j0Uv+jEnTnvk1O4bzI0vVw8YDDJVOFDehY5iDbrrdK2FhSrqwWFxfYZGwArSE18EqTY3/zvvJ7UfUHl9mHvQjnBV4i0P30gQ9htyMEsnsXEL86NKlsY2LCiY77EQLPia8/i5X1OuiSKvUO/jtNsT4TPSrR/jlx/ym3V51VdnjmW+SEI69a9k1WrA6QR1N6B8ihXApsNUIsdcM16l3lAYZrptRd1iy9sClVrANMbRETNebgljubWkCO54WefGfDZ3atVjZisfaGbQmOL8gIK8Wlffgk0C9jSC++0BRui9OJIX1g7O235LqwxKRZ5uHgrAu/DFMY/hj6gdScnWUrNP76cxP7dxf0u9LTv5j2aXAQSflTQ1GKehP7wlCs+/mYgS+qXP1XftG/vypFPeua8Bc3mNp8edhtZ7G9xUm80JXvPRVl5PAuhbjDzZj0wsp2eOCuDJcI+xdzV7qWeIkHn2R/HtR1gshSPoa5ySnNHzZHsI0LWj+GPeDN/DOHVYe1JkXVycPKA3JDVC9O/dpAWix84EpU3i9Eq9xena4ihQhmtL7M3BFXbSrtPzJQ5qmL9OEQFocLXHjt3/acqGfcCOk2qXQt1SupcihJJKXtmmlhMzlV92PHBq6Uoit5E5iil3X/KiFC0DDU//AGWysljCoxtq+KKykc/VXnl5h21z1esd1A6vWpegomtMdu4HLj09Cq/F4bgSoE2LaEd+3qal7c6HjDbFKzllE1pzGO87dyu5/wtOPKQ4OqLgR7qZVL/cUvCIjYbnhg4MCL6o4y3ybTBYkDREBRzwLCxp79O36G1w47ShP4hu5IBc1yRc5SLIwPcyvxhidc6KgJT8i74JBUoufOdcc1Xp9utr8JcxuQ1aOBxMRLqkj7Nz+3TtIYOPuiurUlLHeIug8vNbQZq1rGY5EXyUOhFwZrrNCWDan+I7TXg40r4QO36wIu6Co8jfpNSJept8wru7GyrNleyJ/+1pIYVTPjDHzBCyT59SCepFjUYV6ScL5jKc5JsgRFWu3hzP4qGNfI6WE9KSecAXJ3Ef6SB+SyHLlQfI0hd7EjbPeiB77pdRnYPnTIvcAl9Bdj3fQZUHKOj5MR+3Aty26A5qajj8eZF+KvQrPs+M/0bavgB/0bIwfjPH8+dfuB5fbFcN3QI4/OvX7kNt75kV2VYlvybGe2IKrlQxXhGN6mpJzHhUcrRArsjcxvZtjQieC1aUSpxX1YkU8e6bbG2RU9wof8p0SDVXSLDe74v7TP7/8X11PevyyX5XHaDruCncSep384xV02R4pqEyW8XufxgwQCkmI78DWSeo8tRqp47f7yBanMx0UgXGRJfqkR1uHtSTnERWN0lEr4EyveLHS7qBBX9jrZhNQUGGbmefKclWqumZoDGrKd4n1jVvMX1R3de3MLlDNTgOU7vIC9HQuX99hZNWEW4J81G+OcZp/xjr3d/6gwVRAVSNPtj3kw7K9Kyz83K5uIfdH7i+0Pj1vsTUrgEqvaYGGVpj/5+1jO9AH8Mu8y5xaRKKybgr+ZMnL8KM1Q9N416P9FvWj53IknxSzLaDzcLJT63HnoKj0Z4jGw/BP7aN5y7H+nSP0/wfSFJ4pNrW6Naj/tHkxVk6aoOVkbLPz53Hq1yHr1/TCmeq16bYpauA9iPoo2zGAB6ZNpA/UUymbViFeFAweqMS6ji5nEyMJRNq0eGJBDWmjl1s7RmkAizF/6AnC1EBjF0k8mXHYBw+saF02xC/YUILEOQFz9qNrIK8QphROWF5MfHgB9lXvVrdXQMDkrmLqYh2NYb9PcCpQ7v596Qyjm0yrEvQShbnijs9QPeMlqVCbenpb1VYnxca98pTKji+zgoEvrIqwCeHFJ3LGlV3HPuy9pDlP3zj485rfpnrCW/Mt3JH7hwbAEb/x7cEXaSx93r6qaMeHgTkYnLRiILvA8gCkyFUVWzoFVNJz63W6L61ZVNI3gSkkUjYSJkXoIzU2SXFoBjNcebJuN2D3pkdNYC6Hl+nuOMl1xPQeMHLlt38erij271UmIOTkKgRRwWNaOqudqyXWQAs77OLcVut7zonO5Bq1nbnmiznfyXSn/RrCHZYJd8fRDGdlTxTBP9ddKGA88+EJmjpnuFOTmH8JRk4QYPTd3rJpq7VxMRaM0BbL7ogfqHY0AluhZDHEBM5qU0cfJijB/QWN1qIRvJgYSHD3n+xxy86lK63bH2nx6Y3tN1c0SLAbQxqY044iE8yEGhcFNq4bvIMHNIVM6TjiHzLFl/QzP4N/Wl/B2ov1ZbmP26dlVSuxcjWCqaUMNIm5jyJfkoS1CeBn5V2/D7C37czbdJek5a/Vw135LnVR6YW2l/8WUpx4GBf4fU4WNQrLVnfoH9yZ5iOOpiysivUWLosGuFHD+MiqAJTHAbEB0hGRNmXrS+dUik0Kih+G+ftqMrgUsOgvvrI2Wcr5cAFQm+kOBbRP59YaqaYwUtHYmhhTJGDSlQct44WFn+fbtyAwZGRCTsP/S61J6mDKljtSIvNQZlt9LixABeLgIgEX2dxI9BklBncSATXnDUuNdSCRaa4CWbZpI8Ew49OBW6pxvRV0ACyv+yNbBYVdGaN0ICYCmpIA7tHYfTST4R/8mh+2Ianrd5IYGOI1eo4TkhtaOnJHO8Mfi25slep7wVmLaFcKaFT78UiFTbAl+P5MbWOuHx5xuxkVe2CuPfXUKcrnXMkm10BcpF147R2uYpto5A1v3yDWUmo4UrYkUlltYi6rhSEycP1oY3waxY/SDSPrjZ6b9YfrEg9seHMaLMSySNWAHMDWT2Uiix9Dsnjo3dEtls9aEmj3RvlWI4hvpzdMjz2uNoaWIMkpGp17HuW04rfzoT63r2dadlv4mN0xuFZEgdZ1xInIrOWa7PHMpkNpK4cmEoTuiAnZt3pfKX/pF+4V4onTTLaYaQlTkVDruFgQZqBWX0CrhsTiYb6/oPXuUVk4BWtMJqSEVjax3U0U/jb0qcmCqob6azE2VxvJa7LaitjDCEBuQYOO6HlWNZye46f5p/ntQ2Qoo/C7ekWD5sGbnlmCooCjy0UstHXNPeuSF/pw3ycJHE3YdrCfYVdXiIoGD/bTs+ldmyIyHFRfCqkg1nRngj1v0KNvyerfdr+W26VxD4fQiXSlMh7vpHashfNlwgfG2Fo0AwXF1IF4cF36zsAZSUFihX7DciMR5+TS50nTJqsvlA1chlXVzVQSGyBpmRFqVr+0A5PX7t8AMaUa2r+P4ZemLwNxNcVjrj8mqHHqj5KW0KYKepnnHM36JnJadwFpYJNw5bNS6mLwj1RbMckj0D0gkwYTPD/brjAp/LlIHYryipNANhj7PIZDL9Ej79x85/cyPbb6Z/p54im8qIQgrTjE7lqFtkRQkGCWy6MFG1s7T6NjaiZqTtDpWbPYyyBDkDGnqUuAt98JL+XcIWN3xn2ofOU7Wyngom3FdFp93K9FmIhsRGd8fttTr5mPA1t1jcSX1nDwOV4q1vl4bW4Wg2gncRha2CJbVoGbpYjhiFT28jB5+CTIckjhwlJtAvgNRWefWUj/E5mfqn0nutZcz1/NUwL6DIF91qh0u9J9OsS8UkZfc/2lyX7i+5Rfbw3IPjkZq2v5SEyO4LZ/Y5jQbc4GQpOP7vZ0Se17XwmVLIJ7pH84qy9pCbqiiFnWsxeYM43iX8ASE3tTM+QxQXJ+3E7qqpnU8SNS5KOz/J6vw/32mDcvrmxkNxelRTJ8BRisv+15UxtqUT80CXG7Ljuv3KQfX3i27CKxJ0ZW79tItQGGNqU6Av5Htqb92RHjE1rNwIC9ccuFlaaH0BPlTeljaVgvg1x1kznunU0/SV79awkp/CItuv1UEXFrVdmW1Qdmcb3s2kPJu8bVdm+/KBi3KKEHI2jETfTDWYjXkS3mhraWb23Lc0h2E15zctyGqRiIv1QS+G+56ndx3K23sSvpuEgEd/R9af5rb9j86cFlEnvWqBP5itSPcMIR6lhzLFTT2E/4G2jXKKMo4yqRPg/bNLDqRyUtNBcyhcjLrtnYW6OANtEuUSdTJn260kpJHTZuNnoPc4L+7dPdnJOQZmCNadDZieby/cYjH/vzPyv9yvcAVp79iRuR9FY+3H7rxBMyJJp5Iux7GE6IbSP8w+h9n9Odzr7FlbB+m9fOOKvelslbykBknCfYi6vM9Ral0iR6dFgnfpMYolTw4D+kGQQ/A+HLrw98CpGol6o7NqNvz0OvzgoyWZBh16r6rcYLdo9jySC60qIk0mfpYjn6Gy4KO7MvombHheep5IsQKgX6WumtGixikxyP8wqVX2MYyqZ6jcidfzETl8dYoBqrpOVOqhaj5JneHqhD4KDPJCSR9OjTBptIux6QotwI9w6sq5XWG83O/klnRwgthvuIHJF9ILRfy2BKgclEM4anvgBbtq61TPqnnYThvzcMrXfa0PSYMkaSG8Ix3k7W1x/TwTu5IVvgxt2Z7yuML8VI8GtjcUbE5gi/TayvNHNl34NRzKUMedzz+zfnxBaRdaEKN23zyLiUk8UPJ39GlqMffMVerNuMF4kMmmaWZJHtJcAJdWyDl91Et1N/RTYnU3pnye1PsKo+bTorVnlw3xYQWVxXGQ7O/UXThKCL2/d/pGLGvD/DlF9e9E+mrzUeAm+/7SC+V/hW499Q97vkMWvWpjZ56LhT1d+zJj4e2/q0xFnLgy95TS7H/RQTRnPDcY97/RScwttU7WzMg1/3vXJCd1WiRrflf7OiXpa95ZqjKDP53D+0xUiIHHYgf/pvbVc8g+h+Z/ZeIcci2P2IN+3uyXWG3Lfpq/9Zwps/nHPcedMB8+PdAdWfvBZ07OjaOaZ2/3wFO8KF3aJ1BZP7C3kDVVdesDzzkKZiGoP9CnXBbnVAadeaw3BnE9C+UqyDLaE6X0A6vrlNJqKgzDPkziOJfwrwKwHkCrf3Nu8to7XleFi8qRNFicXlTpUUSIf/5LPPEtBBnwfroptz4Q2jlky8k/sF1rh/QXWs46BbLPs3x0IXxIkb+jYHYgfKqgojP93xbGRNQQt99AHXZjTUOZLc7BUDQ5Zgp6T/A0qCNDw3YPqNrkOsWzTW/K9A6IBqnnY55exq00DiAu3T836gKy0+Fvc4Ztk5e+tA6UZh5w6JeAnSchTQ1t99sPziQFhDxlkoyAOLpGkbdb+x431tn3yq6FKcs9iSNQc85pwTcnZ5wTAGDYh5u+RQ1ZBArijG7ma2b3VELdkem+HcSPQfj9MA5kXDdUBW09nQi1RGdhjeZTkRrYUoLSd7euvO6zx4s7wNHg3PpjTtTpz2RsOPThDK9o/PFvNV3cjJYXP5Usaf7VUVRi3cp3gIubaX51iss1QaApApF5CW25I7nCFZ6g0UCVaQrwd8zKjN3U/qcam1nzbyo7F7n6u2pjmiNYk/9QVqEX53/lT34QG9IVW2iCjBJDuPJlpAnRVc4e2HvL7jC6MO8jvV6uD1VxA97w/J1IreR9BYwCd4+3CDdCDRO9ZMrDJimm2wsoO+pHS4wgc+pEmEMNeOy4aqkyLEFj5GKtIte7pcPw0JU0lJMnL0A/ZGtg2wJ9VNJIYKpjrDjOC+kNuzcfkYe3PdXTY8Z5zjfTNZllpq2ewxlA7AYhZcWh9LgIefUadrV+3K0AvQxiQzw0MewvfIk/YIgqHtJKp9v3Hldmu6nPyJbG1GGXZFAhhSxec4PcHW+ipfyudvqLgJaiIte/FJ1kY0Jc1yyxy7zyzW9zlCD+jUNjZ0v1puORWvM44j20z14hLAZBRISHZ03aJYkV79s2M+UwHRNoztGeN/+b0Gcu3z4VZvWMYsTz3Y6h7XfLYqzGDQN1RtwfN6q61q2Zgnshi7AxBKSNBOjRtaury/p6Bx/34J+IGytu/eqfmy0pMKv6gfiZZSWdz/DlrzsRPbsXkyQUcSLl8AcBLmhkew1tjAsb95RcxBbZlxAb+y4+4T+4ozcMXEj2wop30wcYBrcRTJIcnjf1mnPK6PpIbtOccRFRfX9isTLkEna+aPLZqUiAmdMdVLhFKZyzOC8as+0zCFiAtV0V51eQS6/xaB7f+XRfxXMTIRlYtQmazyh9Jz3h+rR6ly7bktS98dKw+IneEB0Ri35vdyls9jCK+oXrpyRvtSlgkmKrBewalvF2+HCJHFlWBg4WqVPvUmK2OIfGP0P3v3D6D8ZrTVe3L4MTH8rLPNrYzkjBGD19rUyhcYucLsuqYCZnTPCvNP2qMbMHncaW60bs4Wk8EtZzwjM7HTAfTRbl3LC/ab8dbDID128zH7Inif5Q9bAsB+yvRwU/h8dOH/EfBVeQL9TXh0zoOE0trSb82Vore2U1p+oQcMZ8wNuqK9EdzuAk/ZCyShT0qkaQst3GmPYAVnvAtjTAcHyZGY9OXqpeTqSnV4CVwJtnc/61pCj+C0Ekk2zFwuI8DGaLE7owlF8BBYHHa6mp3C79KpqOmOKgkw9MYFqXTntufLKG0U3BEKoQdYAh5ajw0I/+304Q5LzSe9Y5NETn98wV0Mu2VKHSYtiY8zi8mXObHWG7NZlk+ze09/sOGnUXc8eru/dsB2XZuPSR6nPSDE3LoqX5U7aHxT1zdWKQqkFOyyl6ns+Xr2c0N8RWoQgBE7vNxfCwKMxLpiBez3f/NBQInPPZPLAcF+IzmQ6Uhn70LrKzgHlmJf5A09eRVzt7Z9VbTRkvSEfffNbVOxnO+us6n0lPxr8qIvsIf2WshipkEsE5T8f0kaXW5ZXCYwxDtus3nqqD9dSF9OpI/nz8wMKijPfOUXJ9l2wl90iPX9KNeqDnGrM+I7qltXy1heu8+fzRsM4P1wrDud0AyOpj61ZsU4gdijIvgtYSbAKKD/6gnVOtZZVrI2ame0Bsnqq3RdTs9Ip1kcYSZFD+FEakvj1SwiAEFLlzhgaAASMlk2uOuAHEnq+BUrEOSPbjXmK3CJmSOtdJD66ZfxDczZBskfnTlbL5xAMfXn88BgVSyl443qrZLuq4EKKND1lQKRKQp11UOSAp7gYPc3uHcLTyt+Ay+wwiN5B9BZLvAZCZxKdOqvFStbf/XxZuHirCMdsto4ebc6Cvt1n8GAfpRk8K5g6SgEZMDCclUjceBYEt5wx/lbW9H3wgMzMVujXrdVm7Jj2rJj2Qm8xap2hv1/CLj1q6L07CzptrDhTgdQ2tsYBpRsD2VBlMqcPFD3q2+b97Q2OwTuZmUIo2swtlxD7mgx9RX3mn2yf/4dWMYouWQ3RJIWOURHEwCuZNlZg9tOdqbUjZzBaaHXwUDPOz7eJNReCBQ6HlNSzarRRtA8h2b5f7blShW02xc8IuCKNPmRnwnXPqmAUdSzPp8EF/H4/czoizVNd5EpFLknxnRjm8upHSEKk7vGrcefAcErwm+YxFQ0pdDb8pS9Welpm5v3Ei0RXtA97hHDtm1elPJI1IUkyV/L6M20s6WL4UNOvGtbiRl20Zw3jg8uGlCv5pBfgaHoOIweQKdYzHdslO/B1Utx94Qr7rId9tw6KZFcAKf7tiODxm5mxRrav04et36lzBwJoYCBtlaBzVuUR7jzUPGJPo+HGB8NSxC7Tp2nwHDi1dqwGQrPbrB8S+Ox4phgj31MaHNctiw51CYDgYNCPZGCJ7DfHydwqSmCLATUM5aCmxzSMH5D0ymW8/VR7NI5s6Da44I0cGZU16tapirMAM+rFE5fy6EtIpjdd+ZlOr5bKoJ68+X65OJEDb89r99Syzx81eq/1NCfr9Il0Bliaq5LYqXRuncqglJYOngdS6lC65/djJlcQocEGjdB3QSNv0Yb03njUVh3AN1TYKiavEMetjHoG1VlrbQrkGsJlGh2W75D8DNVauy4IjT1iGB6FJ0DQwIYeb38147Q4BQHLO2qsZBnvuGMpUxpHHn3I1oo/DR7yiQZf2PhoWHrAuQM3jPO+Bs53nn4r8a9E7wl2jI8LTcNUKhEdyBXidg9+Pv4bst3amSoiNRVmKjjlNe+VM5xE0gu5W7czCbnshMSLy9oUwzyRrz7Q2DXMQjizX72i4Z7ws4SXVwaWHF6qG2eLGnVrXRPDiy8LCfipR3nzG+ZkwhuBpof8PSFzDzJJnSXoqT3NQVCDOyZJxKMtyyWQFzHSga7fsEtIy3x/SR1XtNf9jZL40OldinI56v78ZnLpD1STUJg1BzhcVdFgPx6mqXZKvgmI+TqAefn5nID5Zy2jblE1TS73QpjISoL3RPqzyPTuRzfOmkorLLU3i5a0OZh+0dx6tlG60c0fWK9xhBJ2xO5s033rmNmZRdTLhW9rocFHGaUBsQ7SJVfR6GFpYsKOQEJvPb++3OQ9YfnEcz4qu9dbn0J/LNKo+7x2bfUZXNi05/T9SC9OTgFJQn2jz8xAK2t2DPq1BPN0TarfQcmaoIBDcpEiVX7WO8Tbjt8W2eg5qlVxTzlv0Ep8g/28l7uVP2bBDxYquo8uhYG1yu/LAVolYoK82B9Bk2Hc6HZEhzqBVg3HnFr26Uh9Dw5x+Sm2qIWmle994Y8JDF2qP79+ygdzgeDgaD9F2V7RJ5oS++X9Bzpb2t4+R6urcU411gxX7Yga+xPHahNKv/T2kWlyrap5h3mh8K5Tr7OZe+uGpWSxyXxX4s68Ccsx2ZQbCTdBuuWPIg3b+E9PQI5D+S0bDZPI3HS+H852kUWXfYeeUpkZZBvIAr9v2CPn0YPW4HdRg5zzVxMe6t1pKhgN210ubOQiEF3rt3dV4kDJa4UVMQYGp9ZxhR/owhV4TC2JXt4zabWe0jHAQIlv3t8nLH/qdW7CwT/Ad3TqalixN7ptJMeXkPGHjKw3FpJAV7g1ttXz3BJ4rhOQ0bXIehn0zWuuZ5I12S9crJTKp6Xf6NyeFy2pGPnTjdt4lgYrOxsXVroVpnS1R0MXsjqWN6G/JXuQmlH3kyYcN+J7dHb6l2bqOsEXOgOUx3YP5/9Y/iSYq/Ug1uetjKrlNySDtTWQ9+kZZm9ADEjM8evT2OE06wzyjnnTH6X+v1pIq4Rq6Fenjqc344k41FTlFONm08+WV7ikPh9OZpXBj47tG078uUXD/DMgxnqd3toyS9551foHPa0CfRRpAMCtIc6/ekOd9RpzbtFuMPxZ5ZBbZlABzd9eqW+Ft4y8fbf5R5GXu/b6HMSqUmxFzvEUgn2+kMmdnv+fKGJhNJkZt9altnIyc6C6cTVJenWoXDuGM7bl6MnRnsgAgqE7atnrJ4crQqmjzE3Q5dl4KLvSCUjHAAOpGA5d8caOlOVro/hImBOZ5fxT0iEu3ruWtsRtzJIlL8yigLwS6CitsX85xZVZcX1db+CG6Kei9YlZa1Vm+vpuUDBXwbT1cspV0KjbcOURfKWlHErhGLh03YqfG2MPNVW3zJwFQalvQavdZu4LUNbbciizfyAL4/SN1MSBW0UxH1jzUHZx8Kj/1I5rx1GpqmMgTmJ1i2Dy4m2GA4g+UF3igHltkvGVogEkQltWC6FLsEz2MpCTGow68k1KHbzMDJnNanWGNCYmPNRZOj0vO8p+M9aoYd4R5LecIXO4Z1GD2EX5JCG/giUHjloLnCLIaG6wg9RrqMrONLuvOyFQtwty0rbl0/QOf1MOtkfjwMz5wusiZxSOIaanTlNjhi7Q9JMUiGL3/tS1jHi2/Y/ph96g88rfLOMlLT912s+qddAKt29c+KtHjmyPXI8GdBgUK9b15X6ccWO+6ntnSNypRsOtFhRAmx541S1pw3wPZ9ULsLwa+3y7MYUR9a5U/rsuDBmlDVjas7o4A/pN/RZ+xW0d6vTXuVMUBV25ePUjcomLddsL76jAVTvBe9pWPjePWEMu6w+CMnNa745RRT8Bppb1WtP6mgdlMes4dRQ9uNVC4IoIFtsTfINIf3FKwP/3YdyigH9b6WO12t+xcIVt+ymmuzSn/ZfT6JQaD1QNrEli03C9ycbHOh66f4k0jqWlP034Kjagud/oPZPQQXkb3jJt0z9G9dShtG0r1D35RyRQ99QRRvuhwhpUTWeTFJdGEKtQ7XFV6hhVRYMj9cPhc7eKZjFXN+YID8k/zDHb+HZbTBsrQXCI6hmRINGhNf3BVI2siMeo52R+8o6OLVqXhQmYDr8mXiAYiUt86p2AwP/w19pHLhrwC1qTGFIDX1jLLhzoTv3A8T/4gSGlGpjmuFODozGdhR/nvcQ1d4Ybbvly7ObjuEIK2QcC3Z1w2d2jMZKd+S2I80KT022AeOHdE6fnG4A3HwYBiX5mWxVk9t947zidiB/s33YfyWgHTNv1LL6NimlsIaqdiGeyp8PD+U0Plx+z+Euau5pbNVMYIQ3pLy8LXlEPKIBH4s95DTQnXN9fmMql8Cwmp2tRIH1R45Ld9MiU6EMX046p8Kh35KsQDsVdR/7Mt0RKqhNMlXocd7bG99oW1z/4n4Rkp+PlDPK/eZObmg3PhQ+StqcYf2PL7QItfj7638/aJC6+6EO++FZDVgjcxnbD5i6Xv8OJcFa3ePXoCq01xNBnQ4PK3wEP3/82tEX/ltqy86LJuh5W3CY1Cgeld287tnuNYl5WtEQK/7mfM9GGSeYbI9arw5eRagd4oVgu9brWt+3o30/yovKyzoEydvnZlxPrrWOg+3wQN701+9l9rdCePiCzywkU2+frHkntaKUvlreuLKpu6bIffROpSjDMXw6jFnCOfPvdRjDMyJY0CIe+6dvXOqfqGju+DyIbeGlxtCu6OYqM+6n0Byn52E5fkAPXhEdNRif6oqGOPBjefkW+we8/zTp7XzHQGbHMruBZSj5N/j++UbQ7cjAr5kNfObvtcEekC5Rw2N3ZCpgpYZZU8mDr8iNesYO4ZSOIDuR87mtq4eQKCXq1EPBscvmyAWOa0L7EbD4bmMZy6glvB7QBCPgMzhK7PqvHCYnWCADrk5EwsaQnvxD7l5GtcTKc7TQWRCWzO12EBE+G3Vasl8xP21X+oAUjIUUSz7+WK+MdbUABj3Ttlv9Q+W+zu8eg1CwQp9lCptZ3MMF+/yOrq4qTdBp06YHZ+OnpKUgClUN3aV2YdYLS4O4BGsQE/519enTdm0VY+ED0alkr6wp9uOBWUZCByXERhF5BTXUNali6ZzEEcnT06wsn4BCEKvGqxoHXCV0HzPcjb7zrqPIkzDQazivOWbxMTbHmFsnwqWB9TCdeTNDZqyX/4SHZc69rzoxtsRB4JiKY6O/AyK/XxuI/JgV21Dor1td1zskty6GDc4UvBO7+xfP3BVNFvk56YeXC27SCoxPC/ojTc/Yalq6NyRyxgpn05wQovmu/+zhyUJjpsfQhDIg/dwgxoatpbhn4zFcqz5I6Cv+ZRxM10inP3C4nHOsozQ+64JzZXksJroslYuvRSp7gEdFX1pniJRWd057oYPxM/BaLHO0A/bYySKAyrzhCRt1JJM8o4/w4lcZ8z/Kpy01rEpwccvfyFkxFfDjr0rf2ZjdYWXz5V8f0G9maciZ7ayNzLjX5HY9tOrMxU7h2krByOKjGUMHvfGUayWs1Rh+d59m2mqO9FZijbbrNM7rvyqPZCG6bICq2lzKB9Q4VMzo+nTgTaPmLfeq2p6qnegk6Ik54fjzqcnbsaBpewO0O/YJpY743/sPJpv72pZq5GP1gt+IaZlicbaYk4w8S+w5pYZKWnfXwSgWc4XwQ30mKs6PQCNRP9r9kgdde+Q2EMl49uLhkVfU/fWMt7xcwbGP6290Nv/1nhldHkso7VOEvPd/9B1wYMigBx5QFjtr/HeCueJFZxeVOsX0gpda7GwlK5Jnm+vJl5l9b7VInk/kNRv9P1K0vzHAt5Jxy7daJvqnmjrOZ0JFwFCIPoqKbJGF9XGj+r8+1hADmlhELdFVWmpPqau9YOGmtk2+Jwke3PHINy7zoWbF70PT5cOx+tH1nORZDdlm+p1hwqKTaD46OFMdHDi6XvVGW+uu3ITr3ZWY0gOQeqcSudlKcRV+tiXEyjC0pHUqdFHcPkoTE0AdiP9zaZkS7beRCWWSYKo4cNB8CwCghz/IVzT+n/1Rg4dOtokqT19kqlCYgOzyTcmBDz/rWnIh64ozAw7Vd3EBDQ6OObVbqsSrSIQ9TU6wEIqfpjcBpGGlnU5Kh7Ifzl/2gkIocIAzREQSbCokWTEWi6yTd9ghMiiA9GeAmMAgc3QgsniIwGwjo49bx+L++YBrcbCGgS0s0t0xOTZa/hA5z35izvns2arUxeVjKyNw4hV+lUVpu1/4blsUKcR1IQiRFr1EyJ4sBZoBHt12+rNsV2Rg03GiYCQ+AobVhDQ9uFRkABeLbkIjYLrz4tL+fmY7nYEUafnB629DvEMAnrb9y2JGbw/3YG22WNxP5tQV0RXYlPgTHAcCNaoiD9XVz2QD5iKGkqx1aph/TJiweakx74uUeWnxMTS55oI1RF0hF9hCmCPjB5W3ld4SZCYTSB9rlSVPvZbwZBp0UXi5aRrYbU/lFtXeq1LobZwn3yi+9IzElTD+GXPmkHm+doy3d08z0GXV8/UjC6XVJkPJQMzMmepRzLMkQMxXZUVsXOVgzHLb6yMh2uhOf1EfNvfjXtn/eqeT0DycFnKc/GGqnUM2Opb4HSxlpYtTxds9EZv3Mdkw9q4k82b3t/O+CV5AMxOvcSpU0mUOvsFwG+rLdMagiUZgqxh9WbyvJXYY66+Uwl/PVAhgGr9x+7lFNvNpqIXfSMjBNBvxuKc7AoSF9hrItR0XDyhpDou8/7Xw17oBY4zPJmd2DnG1xtX7I46Y7OzecnqRt4/LrQNaPn/XInRBto6EnJDC4+joy/VoTNvcWHCsOA+LLTXd45pOUfPAy3gZt2dKEGB9QwkzgXx/BRXw1sn2dHSfqAv6zS+u3sn6LbI14JQGjaXrIl9RkjzO4MHVDCtf+NqZiYpoB+vWED8aNhtX1khZ78CQYUboTP3RVG78fE2B2yHOQHmTPSKjBZsPx4FGmxBQksz0sJJrrJeIr/180fTn1zzbQP4z+YfQPo38Y/cPoH0b/MPqH0T+M/mFkuX/trLJlMoYzs5w11sMl+NLm59kxG5MQP06bEQm0/3k+zfXCn0fN8Es4/Dyc5lPpz+NsNpg5UJNiAfPtJVUtc3DW/fK17a+WKLIqu7tv7RMbQIRul0RAkj4aZHiU73oIdf0znLXteXgfQSNMHO5GeTD9vNKdYjJVRy6HxxKotMdD0kI9EZ2LqyNT+gkyAjoIrr4xn+2sQSiOE7TS7xrhABqOtjEEcKlRloRam5jYN1PvfF1RNEZMRw8uj+UVXpA2oFbtRdUjy33T63DWotEUkiO6ic9Anv67c2z/+OLwwZPv7hb7uOSVNBf0EZth3/m4dnCuTAbZw4T4PuVNPmPN1glmKVaHUvWf2vrHUxxRXYxvJkFb9mG7HKgrfHxd92RmFmTNDyAGIqW/We582YPBRoSUdCAwKfYDG+9+biyIj3CUTEEIBUYuXnBq3XS4L0wngIenfeecqwNMSAdlB3oGxAMmb64mbWrgv1mEjpe5V+pOiP3mJ/ATn8sERFTMy5kR9CmGUOPDlgm+ozf+C/MxN1ZBiXs09c6yQTS13RoK1m1dpAKXaETqtDecUhzQONoVzp4UcmM8JtMVcbm4BWaKVwv9Q0g+nOK74DW26A9zv1W9eoPctNqg2DofSZSqHX6E/4iAqNbOgzhscuQzFH35wFqfqQrzdV9+P1ULk/BKii6AnCmRiNXwkO5r8fquAvrJZgsylMOoBrB6gKzZjOoYT134BR7POGjoO/VNNN2PkYUycK2M2REyZyEf9LleRIfbVi7x8wukLT4B4FczhNjDia+VBLMGDuNCCwgGZAFndcMbmIgjcrJ2e6sqMvWvibs0ccW7ilRDZnnWwrCYIEWPjiWDgrnwJnbLVG2lHxDfqU6JQtujpK0fDS1XXCDsQcTiEKFWj4a0A9n8FjBYiFDq6FKxtttWs4VbwJVbTqBFBVAw9fE+1Be9c4jMkv90/vwBUAcl5Ph+j8NyQEEx/2tp/sENzZcFrKa9145wo1+x72IOYcetNmYJP6vIdOl0GaRGp4QSTqhhPAa5CRHtrgXzZVodvN5BxrVMLWpgJmsEUpNK1kWTAy7Kna6OJflipoRsSOI60DVL6m61EEha/yBmdv0rqDdyG7pJDtUUwLd0rLE9XhfiYNgCbrD4omF832dUpdB0mu/GROnGtIVVh2qw6Z0pL/f7wicqv4tS4xYO6GLmETphRy7ZGT+OxVQWS9pRIcMdnAvTby6zBxaR4xbPyc7Pu5TsGQUORAn9k3/4jL2k64clp7for1pddcK8n8i7VcRsYveBWH2weUJYcSfG9SYjgmP/i0xNoolhOtdG1exhZFHE14epNgcmNBEZCXqDSQ/GdRAvPQQvI6vBezdWrrmwro/81v9W0fj7KYT3mqfimTBPdlYwhDxGGxLgBlWfHmNOL9MBhqAZlvfnSHPcCm45Pw/4xJTUMO/IYnwIV4+aRJFjAxqHLVcdWk7gEFKZPQ/UA8RTCWM3akYNDNuOh35WUI1sp0yjSP4B0ZoB+t0KsMM9BBmwVj+mpZz+xodTo0cDfxFMbfNFcmMLzVqI6cJhHJ+TmGa2EK/fB8gXaccDvA7jMcH1dMPTL4/TpBuhX76USQSM6k/EPiOGzx/9NRPdEg7qS+hx9UaH/+YQcS7HWmlIQc4CCWLqFigfy7mVQyJGSBt1zy5/7r5VFGMePb4DtPLFEI7vi2+NOYRpPgOKfVq+pumgZ0zkx777joaItejwMthqAkifZ9yss17X/bC5JSyH0eVvet+PI3cxM5JSW1gyfX/VwPDG+/NeBVIzDLC7n8mdhYB324QPsKIHFt9kw2OdKPGxDJAkQ+3aVouJ43jP5swJdgSAQPD0HUNSyCBqQCzN4QjQI5oSJsQyxLe01bm1Al0iyVjiCHWMXDkbOmr2bTlwRFwO2xeSlmhCkDShriQ92i6EbDuVXR5pYlo8+UAnPm+1jST/dDCJpje536KuLzj+KvjjcnQQ3ld+Z/zRgb3yndIH6qVXLtPhHY3ak9Db5ULeXCfjp8Lb4zvp0H2EyAl22GrFus5zh2H+w6PUS6vn+lpuUMIrZLwFb3R7lXs6TqvSBJg9+nL16CU6cMvV1c1AU4408apZNFb25ZcsgYzg1v1GmgmhtWQf9tMATjkYeGdeRonTnzQQymyZjJTsMX2vXnDrDIbFzCvpbEOiQx6QEoWNwPmzzzEtbVptrRm6xWr+MUcb2snOSN1iT3pNZXMXnrqcAyz3M+ltQvyCzuFq++cCvzSDS6XG1CRE5BP5Hj7YJ3eyI+yO7olPESIVCQStGx2iNWneAqGmydrsIeeril/bfZ8FNPY1d7SM3cfCb1Uv6KficwDG5RJjMflPJHyLSS5Xv2xLnRbilAsx1JZvD9JM3J+TB5vnHJ+zLjUNM+tsSdGOlWmkRFVXSkiaUGH9zjRE7CYCWdSom/mEhXxE3TZcvssn5gMua1WNdBD0FcxOBZpae/J3N5/BFqYu6gTro5H7z6ojc7nxMJHMInNjf0Yw9XKTe6so7lUEQCjSHUFyaNXOWGC4HAlPG6uraW1io896sBYKSmnQfb+uYEdNQyQF88N/65vQv8O/gWEM598+cT9W4VJbv/LFT7RFPXnX9pA8eEhpanJxFFsjVmqwzrcxloKksdxPGj+sQQlfPpWkj5emTI+9GpYe/+DTKIvPr4/162MEMXFugPRqQLN//H2CyQVAngNoFxe4kRjcdKxfIr0PZ7kOUsxWWorqkcgKNXYWtXjdCFVcI9zWa8vi5GbX2+SLOMV6t7bvY4rK5ZqeO276p1/0Zxrw4GLIWNZKDXO2RrqW44aGqGTtkvekX2LXVw2NRrAQgcGZobXDbreKhJkerZTa+uNkuTZKkNO/6T09vT++S//O7MKGEieUNJoR01J1yjOmVMLxzdvytQXmTqS0CxhC/eYru/asDPwd83VMD9+Zaiojwmh5SlaHXqpqUXECDQXsl0+ckBh/o+NZuRoOTrD8I24TwzQrwdMJtCQ0yKkCAzNzt1jAV3p7psKSxpFG3X6CkDba4tAUrUEaz3Ed1HNM1px3gs0g26Dpb2c1MGftq6m/InHoNyTm1hqzLJ1RAgPQ7Mleg9ZgmzXpNBL8ndqYs15P1hehc+V2x5E/TCnqvVvA7Wq30x36afo2obBO6Z6ri5uhgEqVV2f7xTg1Tw1RKtM2Fgy2270av9C5oC9sbqYVrwm70FnCoKz+CCkCQaE+ng40m/505R0ZvHfP1SnRWqbJjtTFaA1T3be0BxfqHVD9PMvs/O+a/ePvI9HnDAGflhDLExFw6cUbarXDLaPn/lPgXXSRNKFSvI1lk+kRB8aWrjGu6xqIpfeCjjwubYmDPfURdFsTWrBJ2WFMnFKLIjVXxmKkXnBmP8Jmio1s7fG6d/BbLPCe8TUoJj5zauI9cQ9XvHkuFbXZOaQcBdlGS2rsLP23nH9A/J7zHVCOU+vcbCu9Bzo9W8+5h4MUnME0+0h+euNARi8YVa/CpzpWApGrr+3WRceivHx/5nAdjrkhQjBtUWO5HmO2jupy5nptt2+YiWaQsIUPaklLNOxp82PFMGFDPADALrzIXr5YAYceDvZ7IwHA4u+egS1hfqijnKdTjJY1RyDrrfvbXwy2hY2eheDaamuIQE/B40lKiwU6mnv0T/5SgjXd/3Ax/huGKwvcExFl3cBB2/uIY6sjThzmCHDRAEQ5EtCyuoJbBVVlCR96BeljLBwskcXuG3bfubt6bYkqw0pvARdozweU4NbLKkE1oBc9+QFj4v7F5zHfFfqDJK3RMLNvRtgDVpCuSlUzziZlzdCfwWPapTEwFoz42aMJPETLbmv24y5b4PxcfgsX3YLcOVDyUt6ChL1Rd/95r+eo2LbWnjWdHrV64T0pISr6mfD6JnVO18nQDatN/+4b7cFv8R5AhK7kQgmzravPcA2C9x2pNzgr0tVZ7bXOJUP/+po3yxKdwJjOrcrkCIEp8c19nK8OayXPXKrQK3BrH/N7vaHbK3GwE+FZvpYR541ssXLqi08YxYWHFk8ZEDtZV/x8xV+fLHbA4Ep0YSlyM68oL9586cSrEsEu3ES/Wgs16g5pC/m662aRzuSy30eqvgHM9UJ79GX31v1Hwv8DU7ZIfsMUf9YAnFVSza53YlUKvT3FIEoDWM+dqumI1mtU+CgnrMF8bLm6tTymevgkFZIQ815c+p2c9J+L44HZ1ePCDHZ89friqSAtGB5r3rlg31O4nigH27Z+cX7u+r1ysoTnmrBm79NkRST+3FbcjS+XUarF1cRM3o95LiF02FxPW5tl2NReWydsYDp6ejDg+bDbWoFXv/6By8Qlfot8BFqb8a6VOVBl7dzkzaK2MgnVo5RNY64QgfjT51Cgq4+jgIJNbMXATFV5+kWnSuB6TaN722esziffxP9N/aMLyLUaPElMXtKl5SSsAIJQ7Vs+Mn6ebTe+R+4sTVh+5KxVPM53H4HZdJ5bhA8r//U1DSngdePdsKp7zyrDUUQ3pzHWyFjskfp6apcXZ7CvB8Rwwqh+ChRALHOhkIx2BgxPvRlltn6eOG3OLiG/54hV8Eoyt/ZL6pY1SaSCk/fMOIA9Zmqq9/ZcSkhCka5UNu2SH+lcIUYLaJfTCY+j8peDfMR5G665+tjZEjcUeYzDEHprguvDMbE4V9R8aHV0wZlcIof1HNS42p0FuUrfLHHUiAppvDfLiti+XtKWrENZyPa1wmb5/a2i02kcrI6H/ZzSttT5gxyb0B67PqnH3JKLkCmXyldgnXztRPKSEnz10ZUv9T7iB3bio2b2xYT9JLv+sxJyO7gDwM1Dia2BAtzWRshIxIZrONGUnzVbFddnu+WNKqNah//sATLnFw0jzwyaPSfn/NpTynGBeJe85C75vSXIqQfm+F3e0fnyJcigmTWLrrXk8Gt7rJD5sdwOQVfwk8i2VCnpm/JrxlE7wNvaBmQCWSA3P4YkOQJduEupvj7jvn/rdDnblit114gqi7mcRc7KXU0vgTeujsJXZxZRkfsGLyPdSHWfda6HKJpHxWxLvfvdArOtQ/wGLfwWjNyv0GUF1dbVTXBOKtfi8U5csOvT2sCXZJG8tLJLXpibUrjEm0UBUWRx6VhnZg1RNelE60LBXJaUDTUpw64AEgRf1EGg66l/ejHvlVfTM7Whhw4MgZy1iPb4jXw6SOByZn0mPLTBILKyfOxGxjL7s2oG/rPBFLWCCzJX93w/7CKLM+6CUU1+OXEEJWv4mAumy0E2HxmBX257AWcDmJVEXwVWIvTr+L7eAuImzgLQXTXNs87q+RG+62DM8fcInJ5rAd6VPG8LaKLk4dkLCeKbLRZel7iHUCuBjCNT+yw+LaQXJI+eoybEWsWu0e3ZgTso2kFNBVCmoFOz8FaGGWCPJMsxFt0agabO+Dmb3uXnG65f/4JaQyhLrjqIOkQOEYCPRHadbX2DvSohv0ECX3Z0e7T0fPD4IIfGiRjsC+DshsdS8YApO7hij3r1ha18nwCTq7obb2HSBpa0Bkwf5FO8wgtCBoAF619X832SWXsrxccneODvL6UXolvHxTFrp9TzHZM3Wb27dtD+hS7+H6fkMz+qcnx0d689vuNhLh1EBc2un7S/9r8G8MkM2szqmVvGvq0jK+9bm/JpIQN7pbdQRonqBqSEOEHnEscuVK09eDkhJ2ZT+3gMUV7OkXa4G1nOpwhcP5nf4pTVySrjizf/F1BLAwQUAAIACAAQeupUtj4SNVAAAABrAAAAGwAAAHVuaXZlcnNhbC91bml2ZXJzYWwucG5nLnhtbLOxr8jNUShLLSrOzM+zVTLUM1Cyt+PlsikoSi3LTC1XqLBVMrKw1DOAACWFSlslEyMEtzwzpSTDVsnCzAIhlpGamZ5RYqtkZmoIF9QHmgkAUEsBAgAAFAACAAgA5YMhUTZhWAJHAwAA4QkAABQAAAAAAAAAAQAAAAAAAAAAAHVuaXZlcnNhbC9wbGF5ZXIueG1sUEsBAgAAFAACAAgAEHrqVG7dDK59BwAAaBkAAB0AAAAAAAAAAQAAAAAAeQMAAHVuaXZlcnNhbC9jb21tb25fbWVzc2FnZXMubG5nUEsBAgAAFAACAAgAEHrqVLay98ilAAAAggEAAC4AAAAAAAAAAQAAAAAAMQsAAHVuaXZlcnNhbC9wbGF5YmFja19hbmRfbmF2aWdhdGlvbl9zZXR0aW5ncy54bWxQSwECAAAUAAIACAAQeupUqRJdsRgGAABUHwAAJwAAAAAAAAABAAAAAAAiDAAAdW5pdmVyc2FsL2ZsYXNoX3B1Ymxpc2hpbmdfc2V0dGluZ3MueG1sUEsBAgAAFAACAAgAEHrqVJkhfLumAwAAuwwAACEAAAAAAAAAAQAAAAAAfxIAAHVuaXZlcnNhbC9mbGFzaF9za2luX3NldHRpbmdzLnhtbFBLAQIAABQAAgAIABB66lTsHlV1FQYAAN4eAAAmAAAAAAAAAAEAAAAAAGQWAAB1bml2ZXJzYWwvaHRtbF9wdWJsaXNoaW5nX3NldHRpbmdzLnhtbFBLAQIAABQAAgAIABB66lTdcaEvwAEAAFUGAAAfAAAAAAAAAAEAAAAAAL0cAAB1bml2ZXJzYWwvaHRtbF9za2luX3NldHRpbmdzLmpzUEsBAgAAFAACAAgAEHrqVDa8VVGBAAAAjQAAABwAAAAAAAAAAQAAAAAAuh4AAHVuaXZlcnNhbC9sb2NhbF9zZXR0aW5ncy54bWxQSwECAAAUAAIACAAQeupUrx3E+bBBAADDYAAAFwAAAAAAAAAAAAAAAAB1HwAAdW5pdmVyc2FsL3VuaXZlcnNhbC5wbmdQSwECAAAUAAIACAAQeupUtj4SNVAAAABrAAAAGwAAAAAAAAABAAAAAABaYQAAdW5pdmVyc2FsL3VuaXZlcnNhbC5wbmcueG1sUEsFBgAAAAAKAAoABgMAAONhAAAAAA=="/>
  <p:tag name="FLASHSPRING_ZOOM_TAG" val="48"/>
  <p:tag name="ISPRING_PRESENTATION_INFO_2" val="&lt;?xml version=&quot;1.0&quot; encoding=&quot;UTF-8&quot; standalone=&quot;no&quot; ?&gt;&#10;&lt;presentation2&gt;&#10;&#10;  &lt;slides&gt;&#10;    &lt;slide id=&quot;{63602C75-32B5-42E4-BEAD-E74B15E69CC0}&quot; pptId=&quot;256&quot;/&gt;&#10;    &lt;slide id=&quot;{66E6FA20-78CC-4453-9C73-35A05D4B1D4B}&quot; pptId=&quot;258&quot;/&gt;&#10;    &lt;slide id=&quot;{192BF159-05AF-4FAE-AE35-64A375BC2AD3}&quot; pptId=&quot;262&quot;/&gt;&#10;    &lt;slide id=&quot;{B808B003-8A10-4866-B6B6-FE4629527F11}&quot; pptId=&quot;313&quot;/&gt;&#10;    &lt;slide id=&quot;{5434C288-13A2-4504-A796-0A10EFF441E3}&quot; pptId=&quot;317&quot;/&gt;&#10;    &lt;slide id=&quot;{4B5B790D-66A8-4C10-A754-3E287CCC9FE3}&quot; pptId=&quot;294&quot;/&gt;&#10;    &lt;slide id=&quot;{3EB13DCC-7A3A-415A-AD20-CF84FB303E54}&quot; pptId=&quot;300&quot;/&gt;&#10;    &lt;slide id=&quot;{5CE382BB-AC0A-4CDF-9975-771C55F60D5B}&quot; pptId=&quot;315&quot;/&gt;&#10;    &lt;slide id=&quot;{6732EB6D-6FED-491C-A67A-94693224AAF0}&quot; pptId=&quot;316&quot;/&gt;&#10;    &lt;slide id=&quot;{8D18CF8C-C417-4099-AED6-1FB19D325DC5}&quot; pptId=&quot;267&quot;/&gt;&#10;  &lt;/slides&gt;&#10;&#10;  &lt;narration&gt;&#10;    &lt;audioTracks&gt;&#10;      &lt;audioTrack muted=&quot;false&quot; name=&quot;Audio 3&quot; resource=&quot;45993947&quot; slideId=&quot;{8D18CF8C-C417-4099-AED6-1FB19D325DC5}&quot; startTime=&quot;0&quot; volume=&quot;1&quot;&gt;&#10;        &lt;audio channels=&quot;1&quot; format=&quot;s16&quot; sampleRate=&quot;44100&quot;/&gt;&#10;      &lt;/audioTrack&gt;&#10;      &lt;audioTrack muted=&quot;false&quot; name=&quot;FILE_20220710_112351_01&quot; resource=&quot;76eb3656&quot; slideId=&quot;{63602C75-32B5-42E4-BEAD-E74B15E69CC0}&quot; startTime=&quot;0&quot; stepIndex=&quot;0&quot; volume=&quot;1&quot;&gt;&#10;        &lt;audio channels=&quot;2&quot; format=&quot;fltp&quot; sampleRate=&quot;44100&quot;/&gt;&#10;      &lt;/audioTrack&gt;&#10;      &lt;audioTrack muted=&quot;false&quot; name=&quot;FILE_20220710_112351_02&quot; resource=&quot;b5cda64b&quot; slideId=&quot;{66E6FA20-78CC-4453-9C73-35A05D4B1D4B}&quot; startTime=&quot;0&quot; stepIndex=&quot;0&quot; volume=&quot;1&quot;&gt;&#10;        &lt;audio channels=&quot;2&quot; format=&quot;fltp&quot; sampleRate=&quot;44100&quot;/&gt;&#10;      &lt;/audioTrack&gt;&#10;      &lt;audioTrack muted=&quot;false&quot; name=&quot;FILE_20220710_112351_03&quot; resource=&quot;3bd9370a&quot; slideId=&quot;{4B5B790D-66A8-4C10-A754-3E287CCC9FE3}&quot; startTime=&quot;0&quot; volume=&quot;1&quot;&gt;&#10;        &lt;audio channels=&quot;2&quot; format=&quot;fltp&quot; sampleRate=&quot;44100&quot;/&gt;&#10;      &lt;/audioTrack&gt;&#10;    &lt;/audioTracks&gt;&#10;    &lt;videoTracks&gt;&#10;      &lt;videoTrack muted=&quot;false&quot; name=&quot;Nguyễn Thị Giang 28.01.1989 truyện Lợn con sạch lắm rồi&quot; resource=&quot;32eda748&quot; slideId=&quot;{192BF159-05AF-4FAE-AE35-64A375BC2AD3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Nguyễn Thị Giang 28.01.1989 truyện Lợn con sạch lắm rồi (2)&quot; resource=&quot;70b96398&quot; slideId=&quot;{5CE382BB-AC0A-4CDF-9975-771C55F60D5B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  &lt;videoTrack muted=&quot;false&quot; name=&quot;Nguyễn Thị Giang 28.01.1989 truyện Lợn con sạch lắm rồi (3)&quot; resource=&quot;bf82560d&quot; slideId=&quot;{6732EB6D-6FED-491C-A67A-94693224AAF0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&lt;/videoTracks&gt;&#10;  &lt;/narration&gt;&#10;&#10;&lt;/presentation2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0F68E85C-4812-4211-88FE-AD63E2230DB5}:256"/>
  <p:tag name="GENSWF_SLIDE_TITLE" val="Trang bìa"/>
  <p:tag name="ISPRING_SLIDE_INDENT_LEVEL" val="0"/>
  <p:tag name="ISPRING_PRESENTER_ID" val="{F22AA45B-2783-4BEB-866B-50F2115E6AFA}"/>
  <p:tag name="ISPRING_PLAYER_LAYOUT_TYPE" val="Full"/>
  <p:tag name="ISPRING_PLAYER_PLAYLIST_ID" val="383a24748228db9f6312a24167c1b0e978a31a61"/>
  <p:tag name="GENSWF_ADVANCE_TIME" val="26.536"/>
  <p:tag name="TIMING" val="|0.637|2.851|3.423|3.041|5.151|5.941"/>
  <p:tag name="ISPRING_SLIDE_ID_2" val="{63602C75-32B5-42E4-BEAD-E74B15E69CC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B3FA8704-69FC-45E1-8629-EBB755AC4E55}:258"/>
  <p:tag name="GENSWF_SLIDE_TITLE" val="Mục tiêu bài dạy"/>
  <p:tag name="ISPRING_SLIDE_INDENT_LEVEL" val="0"/>
  <p:tag name="ISPRING_PRESENTER_ID" val="{F22AA45B-2783-4BEB-866B-50F2115E6AFA}"/>
  <p:tag name="ISPRING_PLAYER_LAYOUT_TYPE" val="Full"/>
  <p:tag name="ISPRING_PLAYER_PLAYLIST_ID" val="b7a11abb32ccac41f6f25a6af94dd3a778adcbbc"/>
  <p:tag name="GENSWF_ADVANCE_TIME" val="45.000"/>
  <p:tag name="TIMING" val="|1.562|2.546|2.085|18.518|1.837|9.275|2.312|2.725"/>
  <p:tag name="ISPRING_SLIDE_ID_2" val="{66E6FA20-78CC-4453-9C73-35A05D4B1D4B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D05B524A-464B-469C-9DBF-8A400627EB0D}:262"/>
  <p:tag name="GENSWF_SLIDE_TITLE" val="Video giới thiệu"/>
  <p:tag name="ISPRING_SLIDE_INDENT_LEVEL" val="0"/>
  <p:tag name="ISPRING_PRESENTER_ID" val="{F22AA45B-2783-4BEB-866B-50F2115E6AFA}"/>
  <p:tag name="ISPRING_PLAYER_LAYOUT_TYPE" val="Video"/>
  <p:tag name="GENSWF_ADVANCE_TIME" val="143.950"/>
  <p:tag name="ISPRING_SLIDE_ID_2" val="{192BF159-05AF-4FAE-AE35-64A375BC2AD3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Kể chuyện"/>
  <p:tag name="ISPRING_PLAYER_LAYOUT_TYPE" val="Full"/>
  <p:tag name="GENSWF_ADVANCE_TIME" val="208.290"/>
  <p:tag name="ISPRING_SLIDE_ID_2" val="{B808B003-8A10-4866-B6B6-FE4629527F1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4B27C577-E69F-43B8-88AC-BF966662A9B4}:294"/>
  <p:tag name="GENSWF_SLIDE_TITLE" val="Trò chơi &quot;bé tài giỏi&quot;"/>
  <p:tag name="ISPRING_SLIDE_INDENT_LEVEL" val="0"/>
  <p:tag name="ISPRING_PRESENTER_ID" val="{F22AA45B-2783-4BEB-866B-50F2115E6AFA}"/>
  <p:tag name="ISPRING_PLAYER_LAYOUT_TYPE" val="Full"/>
  <p:tag name="ISPRING_PLAYER_PLAYLIST_ID" val="b7a11abb32ccac41f6f25a6af94dd3a778adcbbc"/>
  <p:tag name="GENSWF_ADVANCE_TIME" val="1.956"/>
  <p:tag name="ISPRING_SLIDE_ID_2" val="{4B5B790D-66A8-4C10-A754-3E287CCC9FE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UID" val="{6CE41BE2-8173-4960-B23C-53D58BDAFB11}:300"/>
  <p:tag name="GENSWF_SLIDE_TITLE" val="Câu hỏi quiz"/>
  <p:tag name="ISPRING_SLIDE_INDENT_LEVEL" val="0"/>
  <p:tag name="ISPRING_PRESENTER_ID" val="{F22AA45B-2783-4BEB-866B-50F2115E6AFA}"/>
  <p:tag name="ISPRING_PLAYER_LAYOUT_TYPE" val="Full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PLAYER_PLAYLIST_ID" val="d11e8aa9bf57d01ff51c924b3798b05fbee041ca"/>
  <p:tag name="ISPRING_QUIZ_FULL_PATH" val="E:\Nam hoc 2021-2022\elearning nop hang thang\truyenlonconsachlamroi\truyenlonconsachlamroi\quiz\quiz1.quiz"/>
  <p:tag name="ISPRING_QUIZ_RELATIVE_PATH" val="truyenlonconsachlamroi\quiz\quiz1.quiz"/>
  <p:tag name="GENSWF_ADVANCE_TIME" val="8.215"/>
  <p:tag name="ISPRING_SLIDE_ID_2" val="{3EB13DCC-7A3A-415A-AD20-CF84FB303E54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88.340"/>
  <p:tag name="ISPRING_CUSTOM_TIMING_USED" val="1"/>
  <p:tag name="GENSWF_SLIDE_TITLE" val="Diễn rối truyện &quot;Lợn con sạch lắm rồi&quot;"/>
  <p:tag name="ISPRING_SLIDE_INDENT_LEVEL" val="0"/>
  <p:tag name="ISPRING_PLAYER_LAYOUT_TYPE" val="Video"/>
  <p:tag name="ISPRING_SLIDE_ID_2" val="{5CE382BB-AC0A-4CDF-9975-771C55F60D5B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56.170"/>
  <p:tag name="GENSWF_SLIDE_TITLE" val="Kết thúc"/>
  <p:tag name="ISPRING_SLIDE_INDENT_LEVEL" val="0"/>
  <p:tag name="ISPRING_PLAYER_LAYOUT_TYPE" val="Video"/>
  <p:tag name="ISPRING_SLIDE_ID_2" val="{6732EB6D-6FED-491C-A67A-94693224AAF0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3335</TotalTime>
  <Words>216</Words>
  <Application>Microsoft Office PowerPoint</Application>
  <PresentationFormat>Widescreen</PresentationFormat>
  <Paragraphs>37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Segoe UI</vt:lpstr>
      <vt:lpstr>Segoe UI Semibold</vt:lpstr>
      <vt:lpstr>Tahoma</vt:lpstr>
      <vt:lpstr>思源黑体 CN Regular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baigiang_sp1</dc:title>
  <dc:creator>Admin</dc:creator>
  <cp:lastModifiedBy>Nguyễn Thị Giang (420000087)</cp:lastModifiedBy>
  <cp:revision>248</cp:revision>
  <dcterms:created xsi:type="dcterms:W3CDTF">2021-10-16T03:33:39Z</dcterms:created>
  <dcterms:modified xsi:type="dcterms:W3CDTF">2022-07-22T10:25:19Z</dcterms:modified>
</cp:coreProperties>
</file>