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58" r:id="rId4"/>
    <p:sldId id="259" r:id="rId5"/>
    <p:sldId id="260" r:id="rId6"/>
    <p:sldId id="264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007136-94B8-4507-BB3E-2052192C381C}" type="datetimeFigureOut">
              <a:rPr lang="en-US" smtClean="0"/>
              <a:pPr/>
              <a:t>5/21/2022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C3D7B-A51A-44B1-8C4B-F2A6899A86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93621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007136-94B8-4507-BB3E-2052192C381C}" type="datetimeFigureOut">
              <a:rPr lang="en-US" smtClean="0"/>
              <a:pPr/>
              <a:t>5/21/2022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C3D7B-A51A-44B1-8C4B-F2A6899A86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56594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007136-94B8-4507-BB3E-2052192C381C}" type="datetimeFigureOut">
              <a:rPr lang="en-US" smtClean="0"/>
              <a:pPr/>
              <a:t>5/21/2022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C3D7B-A51A-44B1-8C4B-F2A6899A86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68239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007136-94B8-4507-BB3E-2052192C381C}" type="datetimeFigureOut">
              <a:rPr lang="en-US" smtClean="0"/>
              <a:pPr/>
              <a:t>5/21/2022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C3D7B-A51A-44B1-8C4B-F2A6899A86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69210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007136-94B8-4507-BB3E-2052192C381C}" type="datetimeFigureOut">
              <a:rPr lang="en-US" smtClean="0"/>
              <a:pPr/>
              <a:t>5/21/2022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C3D7B-A51A-44B1-8C4B-F2A6899A86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91728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007136-94B8-4507-BB3E-2052192C381C}" type="datetimeFigureOut">
              <a:rPr lang="en-US" smtClean="0"/>
              <a:pPr/>
              <a:t>5/21/2022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C3D7B-A51A-44B1-8C4B-F2A6899A86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488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007136-94B8-4507-BB3E-2052192C381C}" type="datetimeFigureOut">
              <a:rPr lang="en-US" smtClean="0"/>
              <a:pPr/>
              <a:t>5/21/2022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C3D7B-A51A-44B1-8C4B-F2A6899A86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31148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007136-94B8-4507-BB3E-2052192C381C}" type="datetimeFigureOut">
              <a:rPr lang="en-US" smtClean="0"/>
              <a:pPr/>
              <a:t>5/21/2022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C3D7B-A51A-44B1-8C4B-F2A6899A86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46664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007136-94B8-4507-BB3E-2052192C381C}" type="datetimeFigureOut">
              <a:rPr lang="en-US" smtClean="0"/>
              <a:pPr/>
              <a:t>5/21/2022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C3D7B-A51A-44B1-8C4B-F2A6899A86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71936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007136-94B8-4507-BB3E-2052192C381C}" type="datetimeFigureOut">
              <a:rPr lang="en-US" smtClean="0"/>
              <a:pPr/>
              <a:t>5/21/2022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C3D7B-A51A-44B1-8C4B-F2A6899A86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15701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007136-94B8-4507-BB3E-2052192C381C}" type="datetimeFigureOut">
              <a:rPr lang="en-US" smtClean="0"/>
              <a:pPr/>
              <a:t>5/21/2022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C3D7B-A51A-44B1-8C4B-F2A6899A86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19850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007136-94B8-4507-BB3E-2052192C381C}" type="datetimeFigureOut">
              <a:rPr lang="en-US" smtClean="0"/>
              <a:pPr/>
              <a:t>5/21/2022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DC3D7B-A51A-44B1-8C4B-F2A6899A86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99752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media" Target="../media/media3.mp3"/><Relationship Id="rId7" Type="http://schemas.openxmlformats.org/officeDocument/2006/relationships/image" Target="../media/image7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1.jpe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3.mp3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gif"/><Relationship Id="rId5" Type="http://schemas.openxmlformats.org/officeDocument/2006/relationships/hyperlink" Target="http://www.wretch.cc/album/show.php?i=jao8825252&amp;b=1271&amp;f=1461527352&amp;p=22" TargetMode="External"/><Relationship Id="rId4" Type="http://schemas.openxmlformats.org/officeDocument/2006/relationships/image" Target="../media/image14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3000" r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069" y="33337"/>
            <a:ext cx="9144000" cy="679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42069" y="1641475"/>
            <a:ext cx="9144000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800" dirty="0">
                <a:solidFill>
                  <a:srgbClr val="FF0000"/>
                </a:solidFill>
              </a:rPr>
              <a:t> </a:t>
            </a:r>
            <a:r>
              <a:rPr lang="en-US" altLang="en-US" sz="1800" b="1" dirty="0" err="1">
                <a:solidFill>
                  <a:srgbClr val="FF0000"/>
                </a:solidFill>
              </a:rPr>
              <a:t>Phát</a:t>
            </a:r>
            <a:r>
              <a:rPr lang="en-US" altLang="en-US" sz="1800" b="1" dirty="0">
                <a:solidFill>
                  <a:srgbClr val="FF0000"/>
                </a:solidFill>
              </a:rPr>
              <a:t> </a:t>
            </a:r>
            <a:r>
              <a:rPr lang="en-US" altLang="en-US" sz="1800" b="1" dirty="0" err="1">
                <a:solidFill>
                  <a:srgbClr val="FF0000"/>
                </a:solidFill>
              </a:rPr>
              <a:t>triển</a:t>
            </a:r>
            <a:r>
              <a:rPr lang="en-US" altLang="en-US" sz="1800" b="1" dirty="0">
                <a:solidFill>
                  <a:srgbClr val="FF0000"/>
                </a:solidFill>
              </a:rPr>
              <a:t> </a:t>
            </a:r>
            <a:r>
              <a:rPr lang="en-US" altLang="en-US" sz="1800" b="1" dirty="0" err="1">
                <a:solidFill>
                  <a:srgbClr val="FF0000"/>
                </a:solidFill>
              </a:rPr>
              <a:t>thẩm</a:t>
            </a:r>
            <a:r>
              <a:rPr lang="en-US" altLang="en-US" sz="1800" b="1" dirty="0">
                <a:solidFill>
                  <a:srgbClr val="FF0000"/>
                </a:solidFill>
              </a:rPr>
              <a:t> </a:t>
            </a:r>
            <a:r>
              <a:rPr lang="en-US" altLang="en-US" sz="1800" b="1" dirty="0" err="1">
                <a:solidFill>
                  <a:srgbClr val="FF0000"/>
                </a:solidFill>
              </a:rPr>
              <a:t>mỹ</a:t>
            </a:r>
            <a:endParaRPr lang="en-US" altLang="en-US" sz="1800" b="1" dirty="0">
              <a:solidFill>
                <a:srgbClr val="FF0000"/>
              </a:solidFill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 b="1" dirty="0" err="1">
                <a:solidFill>
                  <a:srgbClr val="FF0000"/>
                </a:solidFill>
              </a:rPr>
              <a:t>Hoạt</a:t>
            </a:r>
            <a:r>
              <a:rPr lang="en-US" altLang="en-US" sz="2800" b="1" dirty="0">
                <a:solidFill>
                  <a:srgbClr val="FF0000"/>
                </a:solidFill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</a:rPr>
              <a:t>động</a:t>
            </a:r>
            <a:r>
              <a:rPr lang="en-US" altLang="en-US" sz="2800" b="1" dirty="0">
                <a:solidFill>
                  <a:srgbClr val="FF0000"/>
                </a:solidFill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</a:rPr>
              <a:t>âm</a:t>
            </a:r>
            <a:r>
              <a:rPr lang="en-US" altLang="en-US" sz="2800" b="1" dirty="0">
                <a:solidFill>
                  <a:srgbClr val="FF0000"/>
                </a:solidFill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</a:rPr>
              <a:t>nhạc</a:t>
            </a:r>
            <a:endParaRPr lang="en-US" altLang="en-US" sz="2800" b="1" dirty="0">
              <a:solidFill>
                <a:srgbClr val="FF0000"/>
              </a:solidFill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3600" dirty="0">
                <a:solidFill>
                  <a:srgbClr val="FF0000"/>
                </a:solidFill>
              </a:rPr>
              <a:t> </a:t>
            </a:r>
            <a:r>
              <a:rPr lang="en-US" altLang="en-US" sz="2800" dirty="0">
                <a:solidFill>
                  <a:srgbClr val="FF0000"/>
                </a:solidFill>
              </a:rPr>
              <a:t>DH: </a:t>
            </a:r>
            <a:r>
              <a:rPr lang="en-US" altLang="en-US" sz="2800" dirty="0" err="1">
                <a:solidFill>
                  <a:srgbClr val="FF0000"/>
                </a:solidFill>
              </a:rPr>
              <a:t>Lớn</a:t>
            </a:r>
            <a:r>
              <a:rPr lang="en-US" altLang="en-US" sz="2800" dirty="0">
                <a:solidFill>
                  <a:srgbClr val="FF0000"/>
                </a:solidFill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</a:rPr>
              <a:t>lên</a:t>
            </a:r>
            <a:r>
              <a:rPr lang="en-US" altLang="en-US" sz="2800" dirty="0">
                <a:solidFill>
                  <a:srgbClr val="FF0000"/>
                </a:solidFill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</a:rPr>
              <a:t>cháu</a:t>
            </a:r>
            <a:r>
              <a:rPr lang="en-US" altLang="en-US" sz="2800" dirty="0">
                <a:solidFill>
                  <a:srgbClr val="FF0000"/>
                </a:solidFill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</a:rPr>
              <a:t>lái</a:t>
            </a:r>
            <a:r>
              <a:rPr lang="en-US" altLang="en-US" sz="2800" dirty="0">
                <a:solidFill>
                  <a:srgbClr val="FF0000"/>
                </a:solidFill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</a:rPr>
              <a:t>máy</a:t>
            </a:r>
            <a:r>
              <a:rPr lang="en-US" altLang="en-US" sz="2800" dirty="0">
                <a:solidFill>
                  <a:srgbClr val="FF0000"/>
                </a:solidFill>
              </a:rPr>
              <a:t> </a:t>
            </a:r>
            <a:r>
              <a:rPr lang="en-US" altLang="en-US" sz="2800" dirty="0" err="1" smtClean="0">
                <a:solidFill>
                  <a:srgbClr val="FF0000"/>
                </a:solidFill>
              </a:rPr>
              <a:t>cày</a:t>
            </a:r>
            <a:endParaRPr lang="en-US" altLang="en-US" sz="2800" dirty="0" smtClean="0">
              <a:solidFill>
                <a:srgbClr val="FF0000"/>
              </a:solidFill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 dirty="0" err="1" smtClean="0">
                <a:solidFill>
                  <a:srgbClr val="FF0000"/>
                </a:solidFill>
              </a:rPr>
              <a:t>Nghe</a:t>
            </a:r>
            <a:r>
              <a:rPr lang="en-US" altLang="en-US" sz="2800" dirty="0" smtClean="0">
                <a:solidFill>
                  <a:srgbClr val="FF0000"/>
                </a:solidFill>
              </a:rPr>
              <a:t> </a:t>
            </a:r>
            <a:r>
              <a:rPr lang="en-US" altLang="en-US" sz="2800" dirty="0" err="1" smtClean="0">
                <a:solidFill>
                  <a:srgbClr val="FF0000"/>
                </a:solidFill>
              </a:rPr>
              <a:t>hát</a:t>
            </a:r>
            <a:r>
              <a:rPr lang="en-US" altLang="en-US" sz="2800" dirty="0" smtClean="0">
                <a:solidFill>
                  <a:srgbClr val="FF0000"/>
                </a:solidFill>
              </a:rPr>
              <a:t>: </a:t>
            </a:r>
            <a:r>
              <a:rPr lang="en-US" altLang="en-US" sz="2800" dirty="0" err="1" smtClean="0">
                <a:solidFill>
                  <a:srgbClr val="FF0000"/>
                </a:solidFill>
              </a:rPr>
              <a:t>Ngày</a:t>
            </a:r>
            <a:r>
              <a:rPr lang="en-US" altLang="en-US" sz="2800" dirty="0" smtClean="0">
                <a:solidFill>
                  <a:srgbClr val="FF0000"/>
                </a:solidFill>
              </a:rPr>
              <a:t> </a:t>
            </a:r>
            <a:r>
              <a:rPr lang="en-US" altLang="en-US" sz="2800" dirty="0" err="1" smtClean="0">
                <a:solidFill>
                  <a:srgbClr val="FF0000"/>
                </a:solidFill>
              </a:rPr>
              <a:t>mùa</a:t>
            </a:r>
            <a:r>
              <a:rPr lang="en-US" altLang="en-US" sz="2800" dirty="0" smtClean="0">
                <a:solidFill>
                  <a:srgbClr val="FF0000"/>
                </a:solidFill>
              </a:rPr>
              <a:t> </a:t>
            </a:r>
            <a:r>
              <a:rPr lang="en-US" altLang="en-US" sz="2800" dirty="0" err="1" smtClean="0">
                <a:solidFill>
                  <a:srgbClr val="FF0000"/>
                </a:solidFill>
              </a:rPr>
              <a:t>vui</a:t>
            </a:r>
            <a:endParaRPr lang="en-US" altLang="en-US" sz="2800" smtClean="0">
              <a:solidFill>
                <a:srgbClr val="FF0000"/>
              </a:solidFill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4000">
              <a:solidFill>
                <a:srgbClr val="FF0000"/>
              </a:solidFill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800" dirty="0">
                <a:solidFill>
                  <a:srgbClr val="FF0000"/>
                </a:solidFill>
              </a:rPr>
              <a:t/>
            </a:r>
            <a:br>
              <a:rPr lang="en-US" altLang="en-US" sz="4800" dirty="0">
                <a:solidFill>
                  <a:srgbClr val="FF0000"/>
                </a:solidFill>
              </a:rPr>
            </a:br>
            <a:endParaRPr lang="en-US" altLang="en-US" sz="2400" dirty="0">
              <a:solidFill>
                <a:srgbClr val="FF0000"/>
              </a:solidFill>
            </a:endParaRPr>
          </a:p>
        </p:txBody>
      </p:sp>
      <p:sp>
        <p:nvSpPr>
          <p:cNvPr id="13" name="TextBox 25"/>
          <p:cNvSpPr txBox="1">
            <a:spLocks noChangeArrowheads="1"/>
          </p:cNvSpPr>
          <p:nvPr/>
        </p:nvSpPr>
        <p:spPr bwMode="auto">
          <a:xfrm>
            <a:off x="2151856" y="4319587"/>
            <a:ext cx="4224338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000" b="1">
                <a:solidFill>
                  <a:srgbClr val="FF0000"/>
                </a:solidFill>
              </a:rPr>
              <a:t>Lứa tuổi: Mẫu giáo Nhỡ (4-5 tuổi)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000" b="1">
                <a:solidFill>
                  <a:srgbClr val="FF0000"/>
                </a:solidFill>
              </a:rPr>
              <a:t>Giáo viên: Nguyễn Thị Giang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2000" b="1">
              <a:solidFill>
                <a:srgbClr val="FF0000"/>
              </a:solidFill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2000" b="1">
              <a:solidFill>
                <a:srgbClr val="FF0000"/>
              </a:solidFill>
            </a:endParaRPr>
          </a:p>
        </p:txBody>
      </p:sp>
      <p:sp>
        <p:nvSpPr>
          <p:cNvPr id="14" name="TextBox 26"/>
          <p:cNvSpPr txBox="1">
            <a:spLocks noChangeArrowheads="1"/>
          </p:cNvSpPr>
          <p:nvPr/>
        </p:nvSpPr>
        <p:spPr bwMode="auto">
          <a:xfrm>
            <a:off x="1064419" y="673100"/>
            <a:ext cx="6483350" cy="677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000" b="1">
                <a:solidFill>
                  <a:srgbClr val="FF0000"/>
                </a:solidFill>
              </a:rPr>
              <a:t>PHÒNG GIÁO DỤC VÀ ĐÀO TẠO QUẬN LONG BIÊN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 b="1">
                <a:solidFill>
                  <a:srgbClr val="FF0000"/>
                </a:solidFill>
              </a:rPr>
              <a:t>TRƯỜNG MẦM NON THẠCH CẦU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219" y="1203325"/>
            <a:ext cx="1500187" cy="150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29219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lam\LE BICH LAM\pictures\nghe nghiep\cayruong01af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4515"/>
            <a:ext cx="9134293" cy="6102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7673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0" name="imgb" descr="may-cay3090318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6" y="152400"/>
            <a:ext cx="9144000" cy="655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62377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300000">
        <p:checker/>
      </p:transition>
    </mc:Choice>
    <mc:Fallback xmlns="">
      <p:transition spd="slow" advClick="0" advTm="300000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E:\lam\LE BICH LAM\pictures\thien nhien\sweet_couples_cute_lover_996553_topa_wallcoo_com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89" y="0"/>
            <a:ext cx="913356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447368" y="2819400"/>
            <a:ext cx="8229600" cy="152846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1">
              <a:avLst/>
            </a:prstTxWarp>
            <a:spAutoFit/>
          </a:bodyPr>
          <a:lstStyle/>
          <a:p>
            <a:pPr algn="ctr"/>
            <a:r>
              <a:rPr lang="en-US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DẠY HÁT “LỚN LÊN CHÁU LÁI MÁY CÀY”</a:t>
            </a:r>
            <a:endParaRPr lang="en-US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3" name="Lớn lên cháu lái máy cày beat - acb _ 320 lyrics, upload bởi nhingiyeuemdi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7772400" y="5486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7787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54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E:\lam\LE BICH LAM\pictures\thien nhien\sweet_couples_cute_lover_1101986_top_wallcoo_co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41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447368" y="2819400"/>
            <a:ext cx="8229600" cy="152846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1">
              <a:avLst/>
            </a:prstTxWarp>
            <a:spAutoFit/>
          </a:bodyPr>
          <a:lstStyle/>
          <a:p>
            <a:pPr algn="ctr"/>
            <a:r>
              <a:rPr lang="en-US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TRÒ CHƠI ÂM NHẠC “TAI AI THÍNH”</a:t>
            </a:r>
            <a:endParaRPr lang="en-US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13104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Le Bich Lam\Pictures\gat_lua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3165598"/>
            <a:ext cx="4953001" cy="3671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Le Bich Lam\Pictures\1000034301_top_10_que_8_480x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206092" cy="3406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2136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E:\lam\LE BICH LAM\pictures\thien nhien\thumb_flex-1255623221868563_file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505175" y="367864"/>
            <a:ext cx="8229600" cy="152846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nUp">
              <a:avLst/>
            </a:prstTxWarp>
            <a:spAutoFit/>
          </a:bodyPr>
          <a:lstStyle/>
          <a:p>
            <a:pPr algn="ctr"/>
            <a:r>
              <a:rPr lang="en-US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NGHE HÁT “NGÀY MÙA VUI”</a:t>
            </a:r>
            <a:endParaRPr lang="en-US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2" name="Ngày mùa vui - Nhạc beat _ 320 lyrics, upload bởi chinh78tb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2286000" y="5867400"/>
            <a:ext cx="609600" cy="609600"/>
          </a:xfrm>
          <a:prstGeom prst="rect">
            <a:avLst/>
          </a:prstGeom>
        </p:spPr>
      </p:pic>
      <p:pic>
        <p:nvPicPr>
          <p:cNvPr id="5" name="ngay mua vui-cat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125175" y="5867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093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>
        <p:checker/>
      </p:transition>
    </mc:Choice>
    <mc:Fallback xmlns="">
      <p:transition advClick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01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909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4" name="Picture 4" descr="E:\lam\LE BICH LAM\pictures\anh suu tam\hellokitty21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1938" y="5351463"/>
            <a:ext cx="1219200" cy="146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5" name="Picture 5" descr="E:\lam\LE BICH LAM\pictures\anh suu tam\hellokitty10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262884"/>
            <a:ext cx="1371600" cy="164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6" name="Picture 23" descr="49AF38FFEB6845B3B114AB5BA0AB9D03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181600"/>
            <a:ext cx="1717675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7" name="Picture 48" descr="下一張(熱鍵:c)">
            <a:hlinkClick r:id="rId5"/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200" y="304800"/>
            <a:ext cx="81915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90" name="WordArt 10"/>
          <p:cNvSpPr>
            <a:spLocks noChangeArrowheads="1" noChangeShapeType="1" noTextEdit="1"/>
          </p:cNvSpPr>
          <p:nvPr/>
        </p:nvSpPr>
        <p:spPr bwMode="auto">
          <a:xfrm>
            <a:off x="838200" y="3962400"/>
            <a:ext cx="7467600" cy="1649413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en-US" sz="3600" b="1" kern="10" dirty="0">
                <a:ln w="9525" cap="rnd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  <a:solidFill>
                  <a:srgbClr val="FF00FF"/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XIN TRÂN TRỌNG KÍNH CHÀO !</a:t>
            </a:r>
          </a:p>
        </p:txBody>
      </p:sp>
      <p:sp>
        <p:nvSpPr>
          <p:cNvPr id="46091" name="WordArt 11"/>
          <p:cNvSpPr>
            <a:spLocks noChangeArrowheads="1" noChangeShapeType="1" noTextEdit="1"/>
          </p:cNvSpPr>
          <p:nvPr/>
        </p:nvSpPr>
        <p:spPr bwMode="auto">
          <a:xfrm>
            <a:off x="723900" y="304800"/>
            <a:ext cx="7696200" cy="13716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Triangle">
              <a:avLst>
                <a:gd name="adj" fmla="val 21996"/>
              </a:avLst>
            </a:prstTxWarp>
          </a:bodyPr>
          <a:lstStyle/>
          <a:p>
            <a:pPr algn="ctr"/>
            <a:r>
              <a:rPr lang="en-US" sz="3600" b="1" kern="1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"/>
                <a:cs typeface="Arial"/>
              </a:rPr>
              <a:t>CHÚC CÁC CÔ SỨC KHỎE VÀ THÀNH ĐẠT !</a:t>
            </a:r>
          </a:p>
        </p:txBody>
      </p:sp>
      <p:sp>
        <p:nvSpPr>
          <p:cNvPr id="2" name="Content Placeholder 2"/>
          <p:cNvSpPr>
            <a:spLocks noGrp="1"/>
          </p:cNvSpPr>
          <p:nvPr>
            <p:ph idx="4294967295"/>
          </p:nvPr>
        </p:nvSpPr>
        <p:spPr bwMode="auto">
          <a:xfrm>
            <a:off x="135731" y="2954337"/>
            <a:ext cx="8872538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kumimoji="0" lang="en-US" sz="3500" b="1" i="0" u="none" strike="noStrike" cap="none" normalizeH="0" baseline="0" dirty="0" smtClean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  <a:effectLst/>
                <a:latin typeface="Times New Roman" pitchFamily="18" charset="0"/>
              </a:rPr>
              <a:t>CHÚC HỘI THI THÀNH CÔNG TỐT ĐẸP !</a:t>
            </a: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3500" b="0" i="0" u="none" strike="noStrike" cap="none" normalizeH="0" baseline="0" dirty="0" smtClean="0">
              <a:ln>
                <a:solidFill>
                  <a:schemeClr val="tx1"/>
                </a:solidFill>
              </a:ln>
              <a:solidFill>
                <a:srgbClr val="7030A0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2325322"/>
      </p:ext>
    </p:extLst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103</Words>
  <Application>Microsoft Office PowerPoint</Application>
  <PresentationFormat>On-screen Show (4:3)</PresentationFormat>
  <Paragraphs>16</Paragraphs>
  <Slides>8</Slides>
  <Notes>0</Notes>
  <HiddenSlides>0</HiddenSlides>
  <MMClips>3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PHÒNG GIÁO DỤC VÀ ĐÀO TẠO THÀNH PHỐ CAO LÃNH TRƯỜNG MẦM NON HÒA AN</dc:title>
  <dc:creator>Le Bich Lam</dc:creator>
  <cp:lastModifiedBy>hp</cp:lastModifiedBy>
  <cp:revision>11</cp:revision>
  <dcterms:created xsi:type="dcterms:W3CDTF">2014-12-21T09:32:33Z</dcterms:created>
  <dcterms:modified xsi:type="dcterms:W3CDTF">2022-05-21T13:30:21Z</dcterms:modified>
</cp:coreProperties>
</file>