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00CC"/>
    <a:srgbClr val="9900FF"/>
    <a:srgbClr val="0000FF"/>
    <a:srgbClr val="FF0000"/>
    <a:srgbClr val="800000"/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43" autoAdjust="0"/>
  </p:normalViewPr>
  <p:slideViewPr>
    <p:cSldViewPr>
      <p:cViewPr>
        <p:scale>
          <a:sx n="33" d="100"/>
          <a:sy n="33" d="100"/>
        </p:scale>
        <p:origin x="1944" y="10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EEE4434-47E5-43A1-8D9A-8D168C54FFA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E4D2905B-305A-47F0-888E-A9563A1860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007256C-A0DE-4FA3-84FF-E9F1AF948397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7655F06-A86F-42E4-8E95-E3512EC6A39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C137EDB0-CF56-4A9C-AEA3-455C524D4EA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82288702-CA72-4CE6-97A2-3CE7190116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3B6D143-1070-4672-8EDF-01559A2897F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5AC920A-5F94-4A1E-8A9C-0D4DD1D09C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B626D6-42C0-489E-9882-2ED87057DC61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D6E75FF2-7AE2-4F02-8DD3-1FCD2E2E298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FBD20E86-9A85-41FE-90FE-84BF45A1C9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31CE0A8F-B53E-4691-AB96-A519174CD7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026894-B81B-4D3A-8027-FDAC18F95463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46528439-4ABF-4EFF-ABAE-2930537A9CF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E2DAD93D-9548-4212-90A0-811364D297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50134AC-91DD-468B-B94F-F2898C129E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437C6B-EF77-4A1A-A316-84153E2A5825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26626" name="Rectangle 2">
            <a:extLst>
              <a:ext uri="{FF2B5EF4-FFF2-40B4-BE49-F238E27FC236}">
                <a16:creationId xmlns:a16="http://schemas.microsoft.com/office/drawing/2014/main" id="{4604028F-ADAD-43A8-B88E-A205B9EF698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AC41502E-9812-485A-BF01-C2AACAFC11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7FDADBDD-5466-4357-BD77-6F2FEB5FC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46C991-4919-402E-9840-8081771E5C6B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28674" name="Rectangle 2">
            <a:extLst>
              <a:ext uri="{FF2B5EF4-FFF2-40B4-BE49-F238E27FC236}">
                <a16:creationId xmlns:a16="http://schemas.microsoft.com/office/drawing/2014/main" id="{0CFDBA95-646B-43EC-A491-9A172296BFF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3791E215-CC1A-4D3D-A25F-8E324B373D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CA31BFC6-3C6F-4047-8299-09DC603F74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6456F5-A451-4E21-99EA-84656258500C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30722" name="Rectangle 2">
            <a:extLst>
              <a:ext uri="{FF2B5EF4-FFF2-40B4-BE49-F238E27FC236}">
                <a16:creationId xmlns:a16="http://schemas.microsoft.com/office/drawing/2014/main" id="{73BC450C-E7AF-4207-A9A8-E384D2FD3D9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8D56F60B-BCA1-4BBA-A9DB-ABA0EC781E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7EBA64F-4D81-4BAB-B18C-DA6081A8FF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9A2600-BD1B-4244-A0BA-DD3F1B1F4BEA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id="{5EF926F2-8D75-4783-966C-AFCFDF8025C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9053C85D-7780-4576-AD63-55253D2972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3A7B532-6C86-4F2C-B08E-F26C02DD66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CE32AF-D312-444B-8A18-F6C7C886AC2A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AEA9E25F-F95E-429C-95C0-0D0278EA1C9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C3920A1E-0557-4B2D-8748-843248D6DE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47C88FE-C23A-4229-A358-A8E7AF19D5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D06D2B-07F0-4196-8F3F-CD5242A64C69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335B4261-CF4E-4307-80BA-D02C3A6666F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3C92C231-CCDF-4B89-9919-DF38891283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61FC98D4-D7A7-411A-86E3-171582B983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CA2A45-2537-4D00-9389-B0D37DBAF6E5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36866" name="Rectangle 2">
            <a:extLst>
              <a:ext uri="{FF2B5EF4-FFF2-40B4-BE49-F238E27FC236}">
                <a16:creationId xmlns:a16="http://schemas.microsoft.com/office/drawing/2014/main" id="{87E5034E-BBB1-42A3-BA59-A77EA9FD728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E9545A1C-D6C9-4AF3-A30F-FC51A63FB6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5B43FA9F-5BC3-4CF4-B6BE-07460E4CA5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728797-0DC0-4D8B-B9AC-5CF1197E39D6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6146" name="Rectangle 2">
            <a:extLst>
              <a:ext uri="{FF2B5EF4-FFF2-40B4-BE49-F238E27FC236}">
                <a16:creationId xmlns:a16="http://schemas.microsoft.com/office/drawing/2014/main" id="{1A3277F6-E18B-40B6-B671-DC9B7BDEE57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EAF08C8D-D435-474D-BCED-1856608974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E3FF48E-71D8-4519-88FB-B42BBE7C47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643706-640A-482F-85FB-7117C0C8CA7A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BBED790E-7515-4462-AB7E-A300E5204FD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ED5B2A36-E19F-4D63-A2D3-8230698591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19340AF-1A6D-4758-B95B-5E5F55D242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3C7F8-DACB-4920-BE4D-CCF694A1837B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0242" name="Rectangle 2">
            <a:extLst>
              <a:ext uri="{FF2B5EF4-FFF2-40B4-BE49-F238E27FC236}">
                <a16:creationId xmlns:a16="http://schemas.microsoft.com/office/drawing/2014/main" id="{88D47F6E-C12D-4DAE-8012-863D52A0931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4AE66EB-7327-415C-A01A-2106987FB7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884E51D-0E58-450A-8B76-589CB43A6C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DA3AA6-27D4-4E4F-AEA4-40FE9AC2678C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44F6B47C-4CF1-4BB5-BEAC-BC419F321E2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61475562-769C-4500-B08E-DFF2EB5B94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C996C071-68C9-4FDB-822A-EB58AFC3D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A89A5C-AD8F-47B9-A8DC-2760A3EB3BA7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10505B4B-0BE0-42C8-A892-FD3A64128BE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24C32175-8B8D-47B6-8192-C244CAFE64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A24BF390-9BDB-4756-9506-D1EE2B823F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E4011E-6EB6-4289-867C-EA09238DC1C7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B82D14B5-7D6B-443B-AAFE-66850299B79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999F43C7-3D42-4EEA-B796-164DA88570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9645CC5-09D2-4CEE-B257-2E719DBC06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68B2EE-4F08-4947-9CCB-9AD39E1E29B3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7DB15DCE-2546-4CA9-B96C-559BBB790F3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C0D0A241-945D-45D0-98F6-08D9323C9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DE8FDF5-3F33-4342-B9B7-5EBCDE1EDD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B05A47-A445-455D-8A8F-61B77806A360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9CB8B6C8-C65B-4C5F-892A-7FDCE41797C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2E9D4BF-B51A-407A-99FB-D5007432D2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F91CE-AE19-47DF-8BBA-3B6A90F0A04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985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05BB-6D32-4D91-B4DA-7C82351824B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3698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50D10-68B8-4D15-9A23-17EDBA4A23C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077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C638-C813-4563-8F62-12982A284F7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7300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BFBBD-63D0-4C3C-8BE0-AD99B090CF0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853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16BE4-E947-4B91-B19C-C6F1510F8CB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57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3A23-0A20-4942-B381-D8F2D39C0AEC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714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9BDB2-BD29-4B9D-8D4B-9A3A318E0E6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1450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4E660-8781-4325-B86A-86D563135B2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076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DC5D-C4B2-4482-8A89-C969D01E8E7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3115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112E-A16D-4EDA-B27D-D69FC01AC4D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6505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F124-A764-4C67-BCD2-4BE46E26B9F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085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5.gi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7.gif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audio" Target="../media/audio1.wav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My%20Documents\GIAO%20VIEN%20GIOI%202012\duong%20len%20dinh%20olimpia%20-%20phuoc%20thien.mp3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5.gi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7.gif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audio" Target="../media/audio1.wav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6" name="Picture 28">
            <a:extLst>
              <a:ext uri="{FF2B5EF4-FFF2-40B4-BE49-F238E27FC236}">
                <a16:creationId xmlns:a16="http://schemas.microsoft.com/office/drawing/2014/main" id="{6FB504A0-6817-4821-9230-499D9C872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226"/>
            <a:ext cx="12192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6EB7C8B-EC6E-4F2E-B51F-7FED3DB574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50505" cy="188618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A8D4732-F908-49C9-9C7A-D6C41B12A861}"/>
              </a:ext>
            </a:extLst>
          </p:cNvPr>
          <p:cNvSpPr txBox="1"/>
          <p:nvPr/>
        </p:nvSpPr>
        <p:spPr>
          <a:xfrm>
            <a:off x="1333500" y="1029016"/>
            <a:ext cx="9525000" cy="335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PHÒNG GIÁO DỤC VÀ ĐÀO TẠO QUẬN LONG BIÊN</a:t>
            </a: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Trường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mầm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non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Thạch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Cầu</a:t>
            </a:r>
            <a:endParaRPr lang="en-US" sz="2000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Làm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quen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văn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học</a:t>
            </a:r>
            <a:endParaRPr lang="en-US" sz="2800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Đề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tài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Thơ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“Con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đường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của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bé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”</a:t>
            </a: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Lứa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tuổi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: MGN 4 – 5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tuổi</a:t>
            </a:r>
            <a:endParaRPr lang="en-US" sz="2400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Năm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học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: 2021 - 2022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>
            <a:extLst>
              <a:ext uri="{FF2B5EF4-FFF2-40B4-BE49-F238E27FC236}">
                <a16:creationId xmlns:a16="http://schemas.microsoft.com/office/drawing/2014/main" id="{3AEDCE97-E440-4E2D-9066-ABD7B38C0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7509">
            <a:off x="8953500" y="4114800"/>
            <a:ext cx="3429000" cy="309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3" descr="Hoa">
            <a:extLst>
              <a:ext uri="{FF2B5EF4-FFF2-40B4-BE49-F238E27FC236}">
                <a16:creationId xmlns:a16="http://schemas.microsoft.com/office/drawing/2014/main" id="{FA25AEC2-2C60-4D2F-B68B-4F0DE9FA16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5626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3" descr="Hoa">
            <a:extLst>
              <a:ext uri="{FF2B5EF4-FFF2-40B4-BE49-F238E27FC236}">
                <a16:creationId xmlns:a16="http://schemas.microsoft.com/office/drawing/2014/main" id="{247D6CD6-3D3F-4826-88C7-D8A052FF2C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049964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43" descr="Hoa">
            <a:extLst>
              <a:ext uri="{FF2B5EF4-FFF2-40B4-BE49-F238E27FC236}">
                <a16:creationId xmlns:a16="http://schemas.microsoft.com/office/drawing/2014/main" id="{8A9F231A-8B11-484C-B9D9-20107A23997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0" y="1143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43" descr="Hoa">
            <a:extLst>
              <a:ext uri="{FF2B5EF4-FFF2-40B4-BE49-F238E27FC236}">
                <a16:creationId xmlns:a16="http://schemas.microsoft.com/office/drawing/2014/main" id="{7F7055AC-B5B2-4F19-A14B-363CE338E28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049964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43" descr="Hoa">
            <a:extLst>
              <a:ext uri="{FF2B5EF4-FFF2-40B4-BE49-F238E27FC236}">
                <a16:creationId xmlns:a16="http://schemas.microsoft.com/office/drawing/2014/main" id="{F63B779E-2695-4E07-8C68-3479C5BE27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6388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43" descr="Hoa">
            <a:extLst>
              <a:ext uri="{FF2B5EF4-FFF2-40B4-BE49-F238E27FC236}">
                <a16:creationId xmlns:a16="http://schemas.microsoft.com/office/drawing/2014/main" id="{3F98F26B-4759-49A8-ADB0-BF31A2F75E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43" descr="Hoa">
            <a:extLst>
              <a:ext uri="{FF2B5EF4-FFF2-40B4-BE49-F238E27FC236}">
                <a16:creationId xmlns:a16="http://schemas.microsoft.com/office/drawing/2014/main" id="{36D29659-AF44-4A14-842D-DB5B6ED8075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3434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43" descr="Hoa">
            <a:extLst>
              <a:ext uri="{FF2B5EF4-FFF2-40B4-BE49-F238E27FC236}">
                <a16:creationId xmlns:a16="http://schemas.microsoft.com/office/drawing/2014/main" id="{07A20922-E808-4C60-893B-A31940EC66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1000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Picture 43" descr="Hoa">
            <a:extLst>
              <a:ext uri="{FF2B5EF4-FFF2-40B4-BE49-F238E27FC236}">
                <a16:creationId xmlns:a16="http://schemas.microsoft.com/office/drawing/2014/main" id="{DAE0ED34-368F-46E4-AD13-3EF347CD767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0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Picture 43" descr="Hoa">
            <a:extLst>
              <a:ext uri="{FF2B5EF4-FFF2-40B4-BE49-F238E27FC236}">
                <a16:creationId xmlns:a16="http://schemas.microsoft.com/office/drawing/2014/main" id="{0E64C966-51AF-4E34-B063-13F3DB079EE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800600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Picture 43" descr="Hoa">
            <a:extLst>
              <a:ext uri="{FF2B5EF4-FFF2-40B4-BE49-F238E27FC236}">
                <a16:creationId xmlns:a16="http://schemas.microsoft.com/office/drawing/2014/main" id="{32B186ED-410B-4A12-8D8B-B69199D3A2C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905000"/>
            <a:ext cx="685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Picture 43" descr="Hoa">
            <a:extLst>
              <a:ext uri="{FF2B5EF4-FFF2-40B4-BE49-F238E27FC236}">
                <a16:creationId xmlns:a16="http://schemas.microsoft.com/office/drawing/2014/main" id="{F5F7D89F-1B2D-4E9E-B83E-DBBA47581A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7244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43" descr="Hoa">
            <a:extLst>
              <a:ext uri="{FF2B5EF4-FFF2-40B4-BE49-F238E27FC236}">
                <a16:creationId xmlns:a16="http://schemas.microsoft.com/office/drawing/2014/main" id="{B0C8FA3D-9F55-4C9A-8E2B-03F38E21FA8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419601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Picture 16">
            <a:extLst>
              <a:ext uri="{FF2B5EF4-FFF2-40B4-BE49-F238E27FC236}">
                <a16:creationId xmlns:a16="http://schemas.microsoft.com/office/drawing/2014/main" id="{402C0F5B-7684-40FB-8A7A-ACF1D5F98F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28600"/>
            <a:ext cx="2895600" cy="133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9" name="Rectangle 17">
            <a:extLst>
              <a:ext uri="{FF2B5EF4-FFF2-40B4-BE49-F238E27FC236}">
                <a16:creationId xmlns:a16="http://schemas.microsoft.com/office/drawing/2014/main" id="{40BEC2F5-F837-47B8-87CE-BA38B3F016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5410200"/>
            <a:ext cx="8229600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altLang="en-US" sz="4000">
                <a:solidFill>
                  <a:srgbClr val="FF0000"/>
                </a:solidFill>
              </a:rPr>
              <a:t>Đường của chú phi công</a:t>
            </a:r>
            <a:br>
              <a:rPr lang="en-US" altLang="en-US" sz="4000">
                <a:solidFill>
                  <a:srgbClr val="FF0000"/>
                </a:solidFill>
              </a:rPr>
            </a:br>
            <a:r>
              <a:rPr lang="en-US" altLang="en-US" sz="4000">
                <a:solidFill>
                  <a:srgbClr val="FF0000"/>
                </a:solidFill>
              </a:rPr>
              <a:t>Lẫn trong mây cao tít</a:t>
            </a:r>
          </a:p>
        </p:txBody>
      </p:sp>
      <p:pic>
        <p:nvPicPr>
          <p:cNvPr id="23570" name="Picture 43" descr="Hoa">
            <a:extLst>
              <a:ext uri="{FF2B5EF4-FFF2-40B4-BE49-F238E27FC236}">
                <a16:creationId xmlns:a16="http://schemas.microsoft.com/office/drawing/2014/main" id="{D0D07715-820F-4926-A6FE-7A383D33475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715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1" name="Picture 43" descr="Hoa">
            <a:extLst>
              <a:ext uri="{FF2B5EF4-FFF2-40B4-BE49-F238E27FC236}">
                <a16:creationId xmlns:a16="http://schemas.microsoft.com/office/drawing/2014/main" id="{3E45FD99-0734-4FED-B8CA-E681480344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020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2" name="Picture 43" descr="Hoa">
            <a:extLst>
              <a:ext uri="{FF2B5EF4-FFF2-40B4-BE49-F238E27FC236}">
                <a16:creationId xmlns:a16="http://schemas.microsoft.com/office/drawing/2014/main" id="{F5F49EE3-B43E-4E34-A051-A976614ACC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4196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3" name="Picture 43" descr="Hoa">
            <a:extLst>
              <a:ext uri="{FF2B5EF4-FFF2-40B4-BE49-F238E27FC236}">
                <a16:creationId xmlns:a16="http://schemas.microsoft.com/office/drawing/2014/main" id="{866368A4-C82B-44D8-A447-F0A8AF2A2D7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8674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4" name="Picture 43" descr="Hoa">
            <a:extLst>
              <a:ext uri="{FF2B5EF4-FFF2-40B4-BE49-F238E27FC236}">
                <a16:creationId xmlns:a16="http://schemas.microsoft.com/office/drawing/2014/main" id="{101BF947-DDBE-44CE-BBE6-8958201FBD0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2743200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5" name="Picture 43" descr="Hoa">
            <a:extLst>
              <a:ext uri="{FF2B5EF4-FFF2-40B4-BE49-F238E27FC236}">
                <a16:creationId xmlns:a16="http://schemas.microsoft.com/office/drawing/2014/main" id="{84A25DFC-A109-49DB-8E5F-454A60F28CD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267201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6" name="Picture 43" descr="Hoa">
            <a:extLst>
              <a:ext uri="{FF2B5EF4-FFF2-40B4-BE49-F238E27FC236}">
                <a16:creationId xmlns:a16="http://schemas.microsoft.com/office/drawing/2014/main" id="{917B552E-B90D-415F-AB35-01086F38267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5908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7" name="Picture 43" descr="Hoa">
            <a:extLst>
              <a:ext uri="{FF2B5EF4-FFF2-40B4-BE49-F238E27FC236}">
                <a16:creationId xmlns:a16="http://schemas.microsoft.com/office/drawing/2014/main" id="{31C89C27-0C60-410F-BA4C-4D9876ACE0F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49964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8" name="Picture 43" descr="Hoa">
            <a:extLst>
              <a:ext uri="{FF2B5EF4-FFF2-40B4-BE49-F238E27FC236}">
                <a16:creationId xmlns:a16="http://schemas.microsoft.com/office/drawing/2014/main" id="{FC20F09F-B510-46B6-B444-2D240D4F5B3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3048000"/>
            <a:ext cx="685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9" name="Picture 43" descr="Hoa">
            <a:extLst>
              <a:ext uri="{FF2B5EF4-FFF2-40B4-BE49-F238E27FC236}">
                <a16:creationId xmlns:a16="http://schemas.microsoft.com/office/drawing/2014/main" id="{09624B55-9199-44E7-A36C-67CD70BEC7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9718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0" name="Picture 43" descr="Hoa">
            <a:extLst>
              <a:ext uri="{FF2B5EF4-FFF2-40B4-BE49-F238E27FC236}">
                <a16:creationId xmlns:a16="http://schemas.microsoft.com/office/drawing/2014/main" id="{50DE81EA-4D64-4E85-87D4-6FF6D9448C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0386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1" name="Picture 43" descr="Hoa">
            <a:extLst>
              <a:ext uri="{FF2B5EF4-FFF2-40B4-BE49-F238E27FC236}">
                <a16:creationId xmlns:a16="http://schemas.microsoft.com/office/drawing/2014/main" id="{E18BAC41-4CCF-4184-B130-5131F80337F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0574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2" name="Picture 43" descr="Hoa">
            <a:extLst>
              <a:ext uri="{FF2B5EF4-FFF2-40B4-BE49-F238E27FC236}">
                <a16:creationId xmlns:a16="http://schemas.microsoft.com/office/drawing/2014/main" id="{A49BD1C3-4655-4B63-A2B4-1552D7F61B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4196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3" name="Picture 43" descr="Hoa">
            <a:extLst>
              <a:ext uri="{FF2B5EF4-FFF2-40B4-BE49-F238E27FC236}">
                <a16:creationId xmlns:a16="http://schemas.microsoft.com/office/drawing/2014/main" id="{F85023A5-DB25-4709-8227-4CB6B0889FE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3434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4" name="Picture 43" descr="Hoa">
            <a:extLst>
              <a:ext uri="{FF2B5EF4-FFF2-40B4-BE49-F238E27FC236}">
                <a16:creationId xmlns:a16="http://schemas.microsoft.com/office/drawing/2014/main" id="{9E6A6D1A-D174-4C11-AB17-6CDB82839C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957638"/>
            <a:ext cx="685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5" name="Picture 43" descr="Hoa">
            <a:extLst>
              <a:ext uri="{FF2B5EF4-FFF2-40B4-BE49-F238E27FC236}">
                <a16:creationId xmlns:a16="http://schemas.microsoft.com/office/drawing/2014/main" id="{7A0C4257-9CBF-40C4-946E-BA4946A066D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4972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6" name="Picture 43" descr="Hoa">
            <a:extLst>
              <a:ext uri="{FF2B5EF4-FFF2-40B4-BE49-F238E27FC236}">
                <a16:creationId xmlns:a16="http://schemas.microsoft.com/office/drawing/2014/main" id="{1DD2AD02-0353-4E70-BCDE-F09614A2E1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33528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7" name="Picture 43" descr="Hoa">
            <a:extLst>
              <a:ext uri="{FF2B5EF4-FFF2-40B4-BE49-F238E27FC236}">
                <a16:creationId xmlns:a16="http://schemas.microsoft.com/office/drawing/2014/main" id="{8B39CF3D-F6CC-41F6-A25E-7B219E02F8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589339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8" name="Picture 43" descr="Hoa">
            <a:extLst>
              <a:ext uri="{FF2B5EF4-FFF2-40B4-BE49-F238E27FC236}">
                <a16:creationId xmlns:a16="http://schemas.microsoft.com/office/drawing/2014/main" id="{B2F1EAE0-8C86-498E-9B0B-FDE36191AA2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0" y="3436939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9" name="Picture 43" descr="Hoa">
            <a:extLst>
              <a:ext uri="{FF2B5EF4-FFF2-40B4-BE49-F238E27FC236}">
                <a16:creationId xmlns:a16="http://schemas.microsoft.com/office/drawing/2014/main" id="{1885E50B-1E18-4260-AA6F-B43AC4A6DF6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513139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0" name="Picture 43" descr="Hoa">
            <a:extLst>
              <a:ext uri="{FF2B5EF4-FFF2-40B4-BE49-F238E27FC236}">
                <a16:creationId xmlns:a16="http://schemas.microsoft.com/office/drawing/2014/main" id="{CEE9FF0E-9595-44C5-BB79-E5EF9381CF2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26670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1" name="Picture 43" descr="Hoa">
            <a:extLst>
              <a:ext uri="{FF2B5EF4-FFF2-40B4-BE49-F238E27FC236}">
                <a16:creationId xmlns:a16="http://schemas.microsoft.com/office/drawing/2014/main" id="{FC40B397-8DFF-48AC-A636-B202BE20185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5908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2" name="Picture 43" descr="Hoa">
            <a:extLst>
              <a:ext uri="{FF2B5EF4-FFF2-40B4-BE49-F238E27FC236}">
                <a16:creationId xmlns:a16="http://schemas.microsoft.com/office/drawing/2014/main" id="{D19E9AA1-7A21-4C6C-B74E-62DE849FEE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208339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3" name="Picture 43" descr="Hoa">
            <a:extLst>
              <a:ext uri="{FF2B5EF4-FFF2-40B4-BE49-F238E27FC236}">
                <a16:creationId xmlns:a16="http://schemas.microsoft.com/office/drawing/2014/main" id="{48303153-4BCE-4BB1-8A3D-70730FEAE3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3055939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4" name="Picture 43" descr="Hoa">
            <a:extLst>
              <a:ext uri="{FF2B5EF4-FFF2-40B4-BE49-F238E27FC236}">
                <a16:creationId xmlns:a16="http://schemas.microsoft.com/office/drawing/2014/main" id="{9FCE6498-7EB0-4854-9159-8FCC95EBEA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132139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5" name="Picture 43" descr="Hoa">
            <a:extLst>
              <a:ext uri="{FF2B5EF4-FFF2-40B4-BE49-F238E27FC236}">
                <a16:creationId xmlns:a16="http://schemas.microsoft.com/office/drawing/2014/main" id="{A91225F8-EF9E-43C5-A56D-490323286DD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2860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6" name="Picture 43" descr="Hoa">
            <a:extLst>
              <a:ext uri="{FF2B5EF4-FFF2-40B4-BE49-F238E27FC236}">
                <a16:creationId xmlns:a16="http://schemas.microsoft.com/office/drawing/2014/main" id="{53214390-4A6A-4FF2-8724-B6D2B98921F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544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7" name="Picture 43" descr="Hoa">
            <a:extLst>
              <a:ext uri="{FF2B5EF4-FFF2-40B4-BE49-F238E27FC236}">
                <a16:creationId xmlns:a16="http://schemas.microsoft.com/office/drawing/2014/main" id="{BF6B718D-1F57-4F94-85B9-A8795E0B2A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5720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8" name="Picture 43" descr="Hoa">
            <a:extLst>
              <a:ext uri="{FF2B5EF4-FFF2-40B4-BE49-F238E27FC236}">
                <a16:creationId xmlns:a16="http://schemas.microsoft.com/office/drawing/2014/main" id="{384AE352-A648-4DF0-9F8E-C036AE79E2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419601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9" name="Picture 43" descr="Hoa">
            <a:extLst>
              <a:ext uri="{FF2B5EF4-FFF2-40B4-BE49-F238E27FC236}">
                <a16:creationId xmlns:a16="http://schemas.microsoft.com/office/drawing/2014/main" id="{8F3A89EF-8C13-44F9-B59C-FCB5F27FD4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953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0" name="Picture 43" descr="Hoa">
            <a:extLst>
              <a:ext uri="{FF2B5EF4-FFF2-40B4-BE49-F238E27FC236}">
                <a16:creationId xmlns:a16="http://schemas.microsoft.com/office/drawing/2014/main" id="{65EA13AC-BED1-4B8A-BEC1-9AADF08B53A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496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1" name="Picture 43" descr="Hoa">
            <a:extLst>
              <a:ext uri="{FF2B5EF4-FFF2-40B4-BE49-F238E27FC236}">
                <a16:creationId xmlns:a16="http://schemas.microsoft.com/office/drawing/2014/main" id="{AC3200CC-7238-4B03-A9E1-F80AAE71C96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150" y="4343400"/>
            <a:ext cx="6096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2" name="Picture 43" descr="Hoa">
            <a:extLst>
              <a:ext uri="{FF2B5EF4-FFF2-40B4-BE49-F238E27FC236}">
                <a16:creationId xmlns:a16="http://schemas.microsoft.com/office/drawing/2014/main" id="{188FE598-DD9B-4A75-A9A9-44C1458B211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4960938"/>
            <a:ext cx="6096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3" name="Picture 43" descr="Hoa">
            <a:extLst>
              <a:ext uri="{FF2B5EF4-FFF2-40B4-BE49-F238E27FC236}">
                <a16:creationId xmlns:a16="http://schemas.microsoft.com/office/drawing/2014/main" id="{128E4112-0A42-4FBD-8F73-104B71FD9A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4808539"/>
            <a:ext cx="4572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4" name="Picture 43" descr="Hoa">
            <a:extLst>
              <a:ext uri="{FF2B5EF4-FFF2-40B4-BE49-F238E27FC236}">
                <a16:creationId xmlns:a16="http://schemas.microsoft.com/office/drawing/2014/main" id="{8576EA29-20C6-4DCE-8EE1-5C01884D0C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763" y="4884738"/>
            <a:ext cx="836612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5" name="Picture 43" descr="Hoa">
            <a:extLst>
              <a:ext uri="{FF2B5EF4-FFF2-40B4-BE49-F238E27FC236}">
                <a16:creationId xmlns:a16="http://schemas.microsoft.com/office/drawing/2014/main" id="{5A3D7DFF-7CDE-4182-B003-BBED82973A3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4038600"/>
            <a:ext cx="6096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6" name="Picture 43" descr="Hoa">
            <a:extLst>
              <a:ext uri="{FF2B5EF4-FFF2-40B4-BE49-F238E27FC236}">
                <a16:creationId xmlns:a16="http://schemas.microsoft.com/office/drawing/2014/main" id="{D55D3D15-F9FB-467C-BF95-E3E6F14B03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4196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7" name="Picture 43" descr="Hoa">
            <a:extLst>
              <a:ext uri="{FF2B5EF4-FFF2-40B4-BE49-F238E27FC236}">
                <a16:creationId xmlns:a16="http://schemas.microsoft.com/office/drawing/2014/main" id="{7001BB81-9255-451D-910C-46461407533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037139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8" name="Picture 43" descr="Hoa">
            <a:extLst>
              <a:ext uri="{FF2B5EF4-FFF2-40B4-BE49-F238E27FC236}">
                <a16:creationId xmlns:a16="http://schemas.microsoft.com/office/drawing/2014/main" id="{31518DF6-0517-432D-84F1-362951777F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884739"/>
            <a:ext cx="30480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9" name="Picture 43" descr="Hoa">
            <a:extLst>
              <a:ext uri="{FF2B5EF4-FFF2-40B4-BE49-F238E27FC236}">
                <a16:creationId xmlns:a16="http://schemas.microsoft.com/office/drawing/2014/main" id="{1173EB52-F465-4EE0-86D4-84F9226BD4C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960939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0" name="Picture 43" descr="Hoa">
            <a:extLst>
              <a:ext uri="{FF2B5EF4-FFF2-40B4-BE49-F238E27FC236}">
                <a16:creationId xmlns:a16="http://schemas.microsoft.com/office/drawing/2014/main" id="{5070B9BD-9A7A-4D3E-BF74-92D00D017A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1148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1" name="Picture 43" descr="Hoa">
            <a:extLst>
              <a:ext uri="{FF2B5EF4-FFF2-40B4-BE49-F238E27FC236}">
                <a16:creationId xmlns:a16="http://schemas.microsoft.com/office/drawing/2014/main" id="{F27DCFBC-5443-4922-B5BA-F5C8CE3049F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2686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2" name="Picture 43" descr="Hoa">
            <a:extLst>
              <a:ext uri="{FF2B5EF4-FFF2-40B4-BE49-F238E27FC236}">
                <a16:creationId xmlns:a16="http://schemas.microsoft.com/office/drawing/2014/main" id="{AC0BF2AC-E82D-4F59-854D-A3FD3A4AA0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8862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3" name="Picture 43" descr="Hoa">
            <a:extLst>
              <a:ext uri="{FF2B5EF4-FFF2-40B4-BE49-F238E27FC236}">
                <a16:creationId xmlns:a16="http://schemas.microsoft.com/office/drawing/2014/main" id="{5E49C4AE-23C8-4A29-8E36-B26763621A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733800"/>
            <a:ext cx="381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4" name="Picture 43" descr="Hoa">
            <a:extLst>
              <a:ext uri="{FF2B5EF4-FFF2-40B4-BE49-F238E27FC236}">
                <a16:creationId xmlns:a16="http://schemas.microsoft.com/office/drawing/2014/main" id="{CE8E75AF-CD1F-4071-A881-AF9CA716BDB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810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5" name="Picture 43" descr="Hoa">
            <a:extLst>
              <a:ext uri="{FF2B5EF4-FFF2-40B4-BE49-F238E27FC236}">
                <a16:creationId xmlns:a16="http://schemas.microsoft.com/office/drawing/2014/main" id="{D9E6A33D-3BE4-45E2-B426-98FEEDC92F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9638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6" name="Picture 43" descr="Hoa">
            <a:extLst>
              <a:ext uri="{FF2B5EF4-FFF2-40B4-BE49-F238E27FC236}">
                <a16:creationId xmlns:a16="http://schemas.microsoft.com/office/drawing/2014/main" id="{7D282950-3997-4183-8D52-E41D478CAF2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1" y="1644651"/>
            <a:ext cx="4048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7" name="Picture 43" descr="Hoa">
            <a:extLst>
              <a:ext uri="{FF2B5EF4-FFF2-40B4-BE49-F238E27FC236}">
                <a16:creationId xmlns:a16="http://schemas.microsoft.com/office/drawing/2014/main" id="{C4CC63C2-D3BD-41AE-9569-7AE24292660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1" y="2262189"/>
            <a:ext cx="4048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8" name="Picture 43" descr="Hoa">
            <a:extLst>
              <a:ext uri="{FF2B5EF4-FFF2-40B4-BE49-F238E27FC236}">
                <a16:creationId xmlns:a16="http://schemas.microsoft.com/office/drawing/2014/main" id="{8803CF47-73AE-44BF-AF4F-49CD4736B76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0" y="2060575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9" name="Picture 43" descr="Hoa">
            <a:extLst>
              <a:ext uri="{FF2B5EF4-FFF2-40B4-BE49-F238E27FC236}">
                <a16:creationId xmlns:a16="http://schemas.microsoft.com/office/drawing/2014/main" id="{84A612D0-4C17-4ED0-9401-558ADF4FFAF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59013"/>
            <a:ext cx="558800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0" name="Picture 43" descr="Hoa">
            <a:extLst>
              <a:ext uri="{FF2B5EF4-FFF2-40B4-BE49-F238E27FC236}">
                <a16:creationId xmlns:a16="http://schemas.microsoft.com/office/drawing/2014/main" id="{87C252A6-42D6-47AC-A587-3C454CCABD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1" y="1339851"/>
            <a:ext cx="4048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1" name="Picture 43" descr="Hoa">
            <a:extLst>
              <a:ext uri="{FF2B5EF4-FFF2-40B4-BE49-F238E27FC236}">
                <a16:creationId xmlns:a16="http://schemas.microsoft.com/office/drawing/2014/main" id="{181419D3-B5ED-467C-B39C-6B3CBAAB053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33513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2" name="Picture 43" descr="Hoa">
            <a:extLst>
              <a:ext uri="{FF2B5EF4-FFF2-40B4-BE49-F238E27FC236}">
                <a16:creationId xmlns:a16="http://schemas.microsoft.com/office/drawing/2014/main" id="{4796CC77-0D12-4268-9C7C-6692E27A1D1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051051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3" name="Picture 43" descr="Hoa">
            <a:extLst>
              <a:ext uri="{FF2B5EF4-FFF2-40B4-BE49-F238E27FC236}">
                <a16:creationId xmlns:a16="http://schemas.microsoft.com/office/drawing/2014/main" id="{208D8EE8-B106-4E0E-A66D-32EC057728E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843089"/>
            <a:ext cx="28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4" name="Picture 43" descr="Hoa">
            <a:extLst>
              <a:ext uri="{FF2B5EF4-FFF2-40B4-BE49-F238E27FC236}">
                <a16:creationId xmlns:a16="http://schemas.microsoft.com/office/drawing/2014/main" id="{4EDD10F7-09F1-4EE8-A6E3-25C77A5D6C0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057401"/>
            <a:ext cx="5238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5" name="Picture 43" descr="Hoa">
            <a:extLst>
              <a:ext uri="{FF2B5EF4-FFF2-40B4-BE49-F238E27FC236}">
                <a16:creationId xmlns:a16="http://schemas.microsoft.com/office/drawing/2014/main" id="{87D2F760-5E6F-425E-A7DE-78CF9B369FC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128713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6" name="Picture 43" descr="Hoa">
            <a:extLst>
              <a:ext uri="{FF2B5EF4-FFF2-40B4-BE49-F238E27FC236}">
                <a16:creationId xmlns:a16="http://schemas.microsoft.com/office/drawing/2014/main" id="{C77426C3-02D7-4520-AE2B-9D777CDEFF6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53340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7" name="Picture 43" descr="Hoa">
            <a:extLst>
              <a:ext uri="{FF2B5EF4-FFF2-40B4-BE49-F238E27FC236}">
                <a16:creationId xmlns:a16="http://schemas.microsoft.com/office/drawing/2014/main" id="{78B28722-A100-4C2A-BB74-116A3B36BA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951539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8" name="Picture 43" descr="Hoa">
            <a:extLst>
              <a:ext uri="{FF2B5EF4-FFF2-40B4-BE49-F238E27FC236}">
                <a16:creationId xmlns:a16="http://schemas.microsoft.com/office/drawing/2014/main" id="{EED79660-CCCB-47E8-8EDC-5FBBF6A0AFF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5799139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29" name="Picture 43" descr="Hoa">
            <a:extLst>
              <a:ext uri="{FF2B5EF4-FFF2-40B4-BE49-F238E27FC236}">
                <a16:creationId xmlns:a16="http://schemas.microsoft.com/office/drawing/2014/main" id="{05C8EC35-588D-4D7C-9E53-A8A490D1220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875339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30" name="Picture 43" descr="Hoa">
            <a:extLst>
              <a:ext uri="{FF2B5EF4-FFF2-40B4-BE49-F238E27FC236}">
                <a16:creationId xmlns:a16="http://schemas.microsoft.com/office/drawing/2014/main" id="{D6E4A077-E29D-4A73-9EC2-E04982B719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50292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31" name="Picture 43" descr="Hoa">
            <a:extLst>
              <a:ext uri="{FF2B5EF4-FFF2-40B4-BE49-F238E27FC236}">
                <a16:creationId xmlns:a16="http://schemas.microsoft.com/office/drawing/2014/main" id="{B5FFEA2A-C6D3-4AA3-B305-EE4EAFDA23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660651"/>
            <a:ext cx="45878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32" name="Picture 43" descr="Hoa">
            <a:extLst>
              <a:ext uri="{FF2B5EF4-FFF2-40B4-BE49-F238E27FC236}">
                <a16:creationId xmlns:a16="http://schemas.microsoft.com/office/drawing/2014/main" id="{E26D7C11-9193-4FD1-A9AE-A827887CED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278189"/>
            <a:ext cx="45878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33" name="Picture 43" descr="Hoa">
            <a:extLst>
              <a:ext uri="{FF2B5EF4-FFF2-40B4-BE49-F238E27FC236}">
                <a16:creationId xmlns:a16="http://schemas.microsoft.com/office/drawing/2014/main" id="{072A6019-0087-4E1B-A46D-281596FA8B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89275"/>
            <a:ext cx="344488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34" name="Picture 43" descr="Hoa">
            <a:extLst>
              <a:ext uri="{FF2B5EF4-FFF2-40B4-BE49-F238E27FC236}">
                <a16:creationId xmlns:a16="http://schemas.microsoft.com/office/drawing/2014/main" id="{576513AB-8665-4B53-A05F-11E7D6ADF2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57551"/>
            <a:ext cx="6286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35" name="Picture 43" descr="Hoa">
            <a:extLst>
              <a:ext uri="{FF2B5EF4-FFF2-40B4-BE49-F238E27FC236}">
                <a16:creationId xmlns:a16="http://schemas.microsoft.com/office/drawing/2014/main" id="{9C9EB405-E736-44F9-8802-9E34C6FD6C9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55851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10474 C -0.00208 0.10821 -0.00312 0.11329 -0.00521 0.11722 C -0.00816 0.12277 -0.01406 0.1274 -0.01823 0.13156 C -0.02049 0.13387 -0.0224 0.13595 -0.02483 0.1378 C -0.02778 0.13988 -0.03472 0.14196 -0.03472 0.1422 C -0.04566 0.14127 -0.0566 0.1415 -0.06753 0.13988 C -0.06962 0.13965 -0.07066 0.13665 -0.0724 0.13572 C -0.07569 0.13387 -0.07917 0.13272 -0.08229 0.13156 C -0.08403 0.13087 -0.08733 0.12971 -0.08733 0.12994 C -0.08906 0.12832 -0.09045 0.12647 -0.09219 0.12532 C -0.09392 0.12439 -0.09583 0.12439 -0.09722 0.12324 C -0.09931 0.12162 -0.10017 0.11838 -0.10208 0.11722 C -0.10521 0.11514 -0.11215 0.11283 -0.11215 0.11306 C -0.11319 0.11052 -0.11389 0.10821 -0.11528 0.10659 C -0.11667 0.10497 -0.1191 0.10451 -0.12031 0.10243 C -0.12292 0.09896 -0.12413 0.09341 -0.12691 0.09017 C -0.12847 0.08809 -0.13021 0.08555 -0.13194 0.0837 C -0.13385 0.07653 -0.13663 0.07306 -0.13993 0.06728 C -0.14062 0.06613 -0.14792 0.05225 -0.14983 0.04855 C -0.15104 0.04647 -0.1533 0.04578 -0.15486 0.04416 C -0.16111 0.03861 -0.16615 0.03422 -0.17292 0.03006 C -0.18715 0.01063 -0.24965 0.01595 -0.25677 0.01549 C -0.26458 0.00578 -0.26753 -0.00671 -0.27344 -0.0178 C -0.2776 -0.04463 -0.28559 -0.07006 -0.28976 -0.09665 C -0.28924 -0.11422 -0.29427 -0.14844 -0.2816 -0.16509 C -0.27778 -0.17873 -0.27118 -0.19052 -0.26181 -0.19838 C -0.26128 -0.20046 -0.26094 -0.20254 -0.26024 -0.20463 C -0.25937 -0.20671 -0.25764 -0.20879 -0.25677 -0.21087 C -0.25417 -0.2185 -0.25295 -0.2296 -0.25191 -0.23815 C -0.26146 -0.25596 -0.28021 -0.26035 -0.29479 -0.2689 C -0.31788 -0.26844 -0.34115 -0.2689 -0.36406 -0.26705 C -0.36597 -0.26659 -0.36701 -0.26359 -0.36875 -0.26289 C -0.37934 -0.25642 -0.39097 -0.25318 -0.40174 -0.24809 C -0.42951 -0.24925 -0.44687 -0.24439 -0.46927 -0.25226 C -0.47622 -0.2548 -0.47865 -0.25942 -0.48403 -0.26474 C -0.48715 -0.26775 -0.49392 -0.27306 -0.49392 -0.27283 C -0.50052 -0.28648 -0.51302 -0.28948 -0.52187 -0.29989 C -0.52413 -0.30289 -0.52708 -0.30659 -0.53003 -0.30867 C -0.54149 -0.31468 -0.53733 -0.30937 -0.54479 -0.31653 C -0.55035 -0.32185 -0.55312 -0.32254 -0.5599 -0.32486 C -0.56319 -0.32601 -0.56979 -0.32902 -0.56979 -0.32879 C -0.59635 -0.3274 -0.62413 -0.32809 -0.65035 -0.32069 C -0.65347 -0.31838 -0.66042 -0.31306 -0.66354 -0.30867 C -0.66962 -0.29896 -0.66736 -0.29295 -0.675 -0.2837 C -0.67743 -0.27191 -0.67812 -0.26405 -0.68316 -0.25457 C -0.68854 -0.2289 -0.67865 -0.18867 -0.69965 -0.17133 C -0.70278 -0.15954 -0.71007 -0.15353 -0.71944 -0.15098 C -0.73854 -0.15538 -0.71875 -0.14913 -0.73264 -0.15676 C -0.73594 -0.15861 -0.74253 -0.16093 -0.74253 -0.16069 C -0.74722 -0.16717 -0.74896 -0.17133 -0.75069 -0.17965 C -0.75226 -0.21411 -0.75191 -0.24925 -0.75399 -0.2837 C -0.75486 -0.29549 -0.75729 -0.29526 -0.75885 -0.30405 C -0.76181 -0.31977 -0.76319 -0.33457 -0.76719 -0.3496 C -0.76667 -0.36856 -0.76649 -0.38705 -0.76562 -0.40578 C -0.76545 -0.41133 -0.76372 -0.41665 -0.76372 -0.42266 C -0.76372 -0.43237 -0.77517 -0.44717 -0.78333 -0.44717 " pathEditMode="relative" rAng="0" ptsTypes="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67" y="-257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>
            <a:extLst>
              <a:ext uri="{FF2B5EF4-FFF2-40B4-BE49-F238E27FC236}">
                <a16:creationId xmlns:a16="http://schemas.microsoft.com/office/drawing/2014/main" id="{21036BB5-5092-44D0-BDE3-13B6D9E73DE8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381001"/>
            <a:ext cx="4857750" cy="804863"/>
            <a:chOff x="1536" y="192"/>
            <a:chExt cx="3060" cy="507"/>
          </a:xfrm>
        </p:grpSpPr>
        <p:pic>
          <p:nvPicPr>
            <p:cNvPr id="25603" name="Picture 3">
              <a:extLst>
                <a:ext uri="{FF2B5EF4-FFF2-40B4-BE49-F238E27FC236}">
                  <a16:creationId xmlns:a16="http://schemas.microsoft.com/office/drawing/2014/main" id="{EFA0AA61-66A4-4F57-A83A-26DA3DA0E50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92"/>
              <a:ext cx="324" cy="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04" name="Picture 4">
              <a:extLst>
                <a:ext uri="{FF2B5EF4-FFF2-40B4-BE49-F238E27FC236}">
                  <a16:creationId xmlns:a16="http://schemas.microsoft.com/office/drawing/2014/main" id="{CF59AEA8-E18D-4BA9-B0D7-DDA2264AEDD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192"/>
              <a:ext cx="180" cy="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05" name="Picture 5">
              <a:extLst>
                <a:ext uri="{FF2B5EF4-FFF2-40B4-BE49-F238E27FC236}">
                  <a16:creationId xmlns:a16="http://schemas.microsoft.com/office/drawing/2014/main" id="{45DDA883-59BE-4016-8A4D-25D19A31B8F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384"/>
              <a:ext cx="372" cy="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606" name="Group 6">
            <a:extLst>
              <a:ext uri="{FF2B5EF4-FFF2-40B4-BE49-F238E27FC236}">
                <a16:creationId xmlns:a16="http://schemas.microsoft.com/office/drawing/2014/main" id="{82A72B61-D36C-42DA-B862-E4E474CE10A1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1905000"/>
            <a:ext cx="5105400" cy="1066800"/>
            <a:chOff x="1536" y="192"/>
            <a:chExt cx="3060" cy="507"/>
          </a:xfrm>
        </p:grpSpPr>
        <p:pic>
          <p:nvPicPr>
            <p:cNvPr id="25607" name="Picture 7">
              <a:extLst>
                <a:ext uri="{FF2B5EF4-FFF2-40B4-BE49-F238E27FC236}">
                  <a16:creationId xmlns:a16="http://schemas.microsoft.com/office/drawing/2014/main" id="{94190B60-970B-48C5-8516-7143EADB1FE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92"/>
              <a:ext cx="324" cy="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08" name="Picture 8">
              <a:extLst>
                <a:ext uri="{FF2B5EF4-FFF2-40B4-BE49-F238E27FC236}">
                  <a16:creationId xmlns:a16="http://schemas.microsoft.com/office/drawing/2014/main" id="{58014D9D-44B6-4972-BC0E-915846C7901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192"/>
              <a:ext cx="180" cy="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09" name="Picture 9">
              <a:extLst>
                <a:ext uri="{FF2B5EF4-FFF2-40B4-BE49-F238E27FC236}">
                  <a16:creationId xmlns:a16="http://schemas.microsoft.com/office/drawing/2014/main" id="{6FC945C4-C1C2-4E21-AAA5-B5EBDF22405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384"/>
              <a:ext cx="372" cy="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610" name="Picture 10">
            <a:extLst>
              <a:ext uri="{FF2B5EF4-FFF2-40B4-BE49-F238E27FC236}">
                <a16:creationId xmlns:a16="http://schemas.microsoft.com/office/drawing/2014/main" id="{3FB6444B-CC23-496E-B571-899F5298B9F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52600" y="5562600"/>
            <a:ext cx="373380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1" name="Picture 11">
            <a:extLst>
              <a:ext uri="{FF2B5EF4-FFF2-40B4-BE49-F238E27FC236}">
                <a16:creationId xmlns:a16="http://schemas.microsoft.com/office/drawing/2014/main" id="{328008F8-60B6-4B3E-AE06-724C1079162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590800" y="5562600"/>
            <a:ext cx="3200400" cy="155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>
            <a:extLst>
              <a:ext uri="{FF2B5EF4-FFF2-40B4-BE49-F238E27FC236}">
                <a16:creationId xmlns:a16="http://schemas.microsoft.com/office/drawing/2014/main" id="{9758D429-555E-4441-A413-17D4B904F4C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610600" y="5715000"/>
            <a:ext cx="3200400" cy="155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13" name="Rectangle 13">
            <a:extLst>
              <a:ext uri="{FF2B5EF4-FFF2-40B4-BE49-F238E27FC236}">
                <a16:creationId xmlns:a16="http://schemas.microsoft.com/office/drawing/2014/main" id="{713714F9-AA95-479C-8E08-1B1A0A8FA8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 sz="4000">
                <a:solidFill>
                  <a:srgbClr val="FF0000"/>
                </a:solidFill>
              </a:rPr>
              <a:t>Đường của chú hải quân</a:t>
            </a:r>
            <a:br>
              <a:rPr lang="en-US" altLang="en-US" sz="4000">
                <a:solidFill>
                  <a:srgbClr val="FF0000"/>
                </a:solidFill>
              </a:rPr>
            </a:br>
            <a:r>
              <a:rPr lang="en-US" altLang="en-US" sz="4000">
                <a:solidFill>
                  <a:srgbClr val="FF0000"/>
                </a:solidFill>
              </a:rPr>
              <a:t>Mênh mông trên biển cả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2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95F4722F-EAFA-47BF-9775-B8A57299E5E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74161">
            <a:off x="1981200" y="1066800"/>
            <a:ext cx="1752600" cy="85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>
            <a:extLst>
              <a:ext uri="{FF2B5EF4-FFF2-40B4-BE49-F238E27FC236}">
                <a16:creationId xmlns:a16="http://schemas.microsoft.com/office/drawing/2014/main" id="{B4A41A8A-EBD0-46AE-8403-F24B1E6C810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5558">
            <a:off x="2455863" y="955675"/>
            <a:ext cx="129540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>
            <a:extLst>
              <a:ext uri="{FF2B5EF4-FFF2-40B4-BE49-F238E27FC236}">
                <a16:creationId xmlns:a16="http://schemas.microsoft.com/office/drawing/2014/main" id="{124DFCD1-A36D-40E2-A385-3E2ECD8BAD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21867">
            <a:off x="4932363" y="1204913"/>
            <a:ext cx="107315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>
            <a:extLst>
              <a:ext uri="{FF2B5EF4-FFF2-40B4-BE49-F238E27FC236}">
                <a16:creationId xmlns:a16="http://schemas.microsoft.com/office/drawing/2014/main" id="{3907DE9A-5F30-4737-A5B3-4BE67D6BFED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688" y="0"/>
            <a:ext cx="17383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Rectangle 6">
            <a:extLst>
              <a:ext uri="{FF2B5EF4-FFF2-40B4-BE49-F238E27FC236}">
                <a16:creationId xmlns:a16="http://schemas.microsoft.com/office/drawing/2014/main" id="{D60A86A5-98B0-49BE-9DB2-577C623B23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8800" y="5486400"/>
            <a:ext cx="8229600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altLang="en-US" sz="4000">
                <a:solidFill>
                  <a:srgbClr val="0000FF"/>
                </a:solidFill>
              </a:rPr>
              <a:t>Còn con đường bằng sắt </a:t>
            </a:r>
            <a:br>
              <a:rPr lang="en-US" altLang="en-US" sz="4000">
                <a:solidFill>
                  <a:srgbClr val="0000FF"/>
                </a:solidFill>
              </a:rPr>
            </a:br>
            <a:r>
              <a:rPr lang="en-US" altLang="en-US" sz="4000">
                <a:solidFill>
                  <a:srgbClr val="0000FF"/>
                </a:solidFill>
              </a:rPr>
              <a:t>là của bác lái tàu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2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>
            <a:extLst>
              <a:ext uri="{FF2B5EF4-FFF2-40B4-BE49-F238E27FC236}">
                <a16:creationId xmlns:a16="http://schemas.microsoft.com/office/drawing/2014/main" id="{4D2CE35D-E2AC-4D2C-9A96-40743E5E5ECA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304800"/>
            <a:ext cx="5105400" cy="1066800"/>
            <a:chOff x="1536" y="192"/>
            <a:chExt cx="3060" cy="507"/>
          </a:xfrm>
        </p:grpSpPr>
        <p:pic>
          <p:nvPicPr>
            <p:cNvPr id="29699" name="Picture 3">
              <a:extLst>
                <a:ext uri="{FF2B5EF4-FFF2-40B4-BE49-F238E27FC236}">
                  <a16:creationId xmlns:a16="http://schemas.microsoft.com/office/drawing/2014/main" id="{4068586C-7C2F-4F6B-A8A9-17BBB8DCCA6B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92"/>
              <a:ext cx="324" cy="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00" name="Picture 4">
              <a:extLst>
                <a:ext uri="{FF2B5EF4-FFF2-40B4-BE49-F238E27FC236}">
                  <a16:creationId xmlns:a16="http://schemas.microsoft.com/office/drawing/2014/main" id="{4696D7EE-9126-40D3-B267-9FFCAAD48614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192"/>
              <a:ext cx="180" cy="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01" name="Picture 5">
              <a:extLst>
                <a:ext uri="{FF2B5EF4-FFF2-40B4-BE49-F238E27FC236}">
                  <a16:creationId xmlns:a16="http://schemas.microsoft.com/office/drawing/2014/main" id="{88101DAF-7B1F-4237-89DE-CF47E2B8899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384"/>
              <a:ext cx="372" cy="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702" name="Group 6">
            <a:extLst>
              <a:ext uri="{FF2B5EF4-FFF2-40B4-BE49-F238E27FC236}">
                <a16:creationId xmlns:a16="http://schemas.microsoft.com/office/drawing/2014/main" id="{64D8A9DB-9845-4512-8219-C44306B5683E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457200"/>
            <a:ext cx="5105400" cy="1066800"/>
            <a:chOff x="1536" y="192"/>
            <a:chExt cx="3060" cy="507"/>
          </a:xfrm>
        </p:grpSpPr>
        <p:pic>
          <p:nvPicPr>
            <p:cNvPr id="29703" name="Picture 7">
              <a:extLst>
                <a:ext uri="{FF2B5EF4-FFF2-40B4-BE49-F238E27FC236}">
                  <a16:creationId xmlns:a16="http://schemas.microsoft.com/office/drawing/2014/main" id="{3B709B81-6A00-4124-9354-C86BEF2365E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92"/>
              <a:ext cx="324" cy="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04" name="Picture 8">
              <a:extLst>
                <a:ext uri="{FF2B5EF4-FFF2-40B4-BE49-F238E27FC236}">
                  <a16:creationId xmlns:a16="http://schemas.microsoft.com/office/drawing/2014/main" id="{F4A366F9-211F-4BFF-B934-F34E23DD463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192"/>
              <a:ext cx="180" cy="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05" name="Picture 9">
              <a:extLst>
                <a:ext uri="{FF2B5EF4-FFF2-40B4-BE49-F238E27FC236}">
                  <a16:creationId xmlns:a16="http://schemas.microsoft.com/office/drawing/2014/main" id="{135397AB-846B-4BA3-89F9-8DC800896DE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384"/>
              <a:ext cx="372" cy="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706" name="Rectangle 10">
            <a:extLst>
              <a:ext uri="{FF2B5EF4-FFF2-40B4-BE49-F238E27FC236}">
                <a16:creationId xmlns:a16="http://schemas.microsoft.com/office/drawing/2014/main" id="{AA8F91D5-D79A-474F-B3B7-CD020C4E9A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8229600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altLang="en-US" sz="4000">
                <a:solidFill>
                  <a:srgbClr val="0000FF"/>
                </a:solidFill>
              </a:rPr>
              <a:t>Còn con đường của bố</a:t>
            </a:r>
            <a:br>
              <a:rPr lang="en-US" altLang="en-US" sz="4000">
                <a:solidFill>
                  <a:srgbClr val="0000FF"/>
                </a:solidFill>
              </a:rPr>
            </a:br>
            <a:r>
              <a:rPr lang="en-US" altLang="en-US" sz="4000">
                <a:solidFill>
                  <a:srgbClr val="0000FF"/>
                </a:solidFill>
              </a:rPr>
              <a:t>đi trên giàn giáo cao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4FEA0BAC-F476-43F1-85DC-4D121DAAD62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7706">
            <a:off x="3539332" y="5466557"/>
            <a:ext cx="2873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6C78DF93-61B0-438B-8909-3CC74CEA22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23318">
            <a:off x="2301081" y="6080919"/>
            <a:ext cx="5032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56A7EFCC-79DD-478D-BA77-80BF3552B9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7277">
            <a:off x="5348289" y="6340475"/>
            <a:ext cx="5032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5C0B2980-7819-47F2-8DDF-D9ECA0AB846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7706">
            <a:off x="1872457" y="2485232"/>
            <a:ext cx="2873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CDFC0580-948C-4446-995F-666631F5D67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7706">
            <a:off x="6032500" y="6083300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>
            <a:extLst>
              <a:ext uri="{FF2B5EF4-FFF2-40B4-BE49-F238E27FC236}">
                <a16:creationId xmlns:a16="http://schemas.microsoft.com/office/drawing/2014/main" id="{E5DF0E99-FD92-46D3-98E8-0C3B2783453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8453">
            <a:off x="4875214" y="377826"/>
            <a:ext cx="103822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2" name="Picture 8">
            <a:extLst>
              <a:ext uri="{FF2B5EF4-FFF2-40B4-BE49-F238E27FC236}">
                <a16:creationId xmlns:a16="http://schemas.microsoft.com/office/drawing/2014/main" id="{AB6A2062-ABD6-4E71-97D7-E68742A0825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726">
            <a:off x="5430838" y="922339"/>
            <a:ext cx="129540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3" name="Rectangle 9">
            <a:extLst>
              <a:ext uri="{FF2B5EF4-FFF2-40B4-BE49-F238E27FC236}">
                <a16:creationId xmlns:a16="http://schemas.microsoft.com/office/drawing/2014/main" id="{8EE4D878-3926-4B82-95E0-93DAA39D31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8800" y="5029200"/>
            <a:ext cx="8229600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altLang="en-US" sz="4000">
                <a:solidFill>
                  <a:srgbClr val="0000FF"/>
                </a:solidFill>
              </a:rPr>
              <a:t>Và con đường của mẹ</a:t>
            </a:r>
            <a:br>
              <a:rPr lang="en-US" altLang="en-US" sz="4000">
                <a:solidFill>
                  <a:srgbClr val="0000FF"/>
                </a:solidFill>
              </a:rPr>
            </a:br>
            <a:r>
              <a:rPr lang="en-US" altLang="en-US" sz="4000">
                <a:solidFill>
                  <a:srgbClr val="0000FF"/>
                </a:solidFill>
              </a:rPr>
              <a:t>là ở trên cánh đồng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>
            <a:lum/>
          </a:blip>
          <a:srcRect/>
          <a:stretch>
            <a:fillRect t="-2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extLst>
              <a:ext uri="{FF2B5EF4-FFF2-40B4-BE49-F238E27FC236}">
                <a16:creationId xmlns:a16="http://schemas.microsoft.com/office/drawing/2014/main" id="{D8E79513-9B6A-4672-90A9-21B935CDBA6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726">
            <a:off x="4800600" y="228601"/>
            <a:ext cx="152400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>
            <a:hlinkClick r:id="" action="ppaction://noaction">
              <a:snd r:embed="rId5" name="camera.wav"/>
            </a:hlinkClick>
            <a:extLst>
              <a:ext uri="{FF2B5EF4-FFF2-40B4-BE49-F238E27FC236}">
                <a16:creationId xmlns:a16="http://schemas.microsoft.com/office/drawing/2014/main" id="{DA0E6CB8-FA5A-4098-9EDC-DA5FDD0A3AF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7706">
            <a:off x="7962901" y="3787776"/>
            <a:ext cx="3587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>
            <a:hlinkClick r:id="" action="ppaction://noaction">
              <a:snd r:embed="rId5" name="camera.wav"/>
            </a:hlinkClick>
            <a:extLst>
              <a:ext uri="{FF2B5EF4-FFF2-40B4-BE49-F238E27FC236}">
                <a16:creationId xmlns:a16="http://schemas.microsoft.com/office/drawing/2014/main" id="{646ED727-4382-4883-B742-21719DB36DA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6642">
            <a:off x="8405813" y="3598864"/>
            <a:ext cx="265112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Rectangle 5">
            <a:extLst>
              <a:ext uri="{FF2B5EF4-FFF2-40B4-BE49-F238E27FC236}">
                <a16:creationId xmlns:a16="http://schemas.microsoft.com/office/drawing/2014/main" id="{65380586-47EB-4B63-B261-3E12B9E6E9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5715000"/>
            <a:ext cx="8229600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altLang="en-US" sz="4000">
                <a:solidFill>
                  <a:srgbClr val="6600CC"/>
                </a:solidFill>
              </a:rPr>
              <a:t>Bà bảo đường của bé</a:t>
            </a:r>
            <a:br>
              <a:rPr lang="en-US" altLang="en-US" sz="4000">
                <a:solidFill>
                  <a:srgbClr val="6600CC"/>
                </a:solidFill>
              </a:rPr>
            </a:br>
            <a:r>
              <a:rPr lang="en-US" altLang="en-US" sz="4000">
                <a:solidFill>
                  <a:srgbClr val="6600CC"/>
                </a:solidFill>
              </a:rPr>
              <a:t>Chỉ đi đến trường thôi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E7F7B7C-89BB-403E-9218-4477739251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5562600"/>
            <a:ext cx="8763000" cy="1143000"/>
          </a:xfrm>
        </p:spPr>
        <p:txBody>
          <a:bodyPr/>
          <a:lstStyle/>
          <a:p>
            <a:r>
              <a:rPr lang="en-US" altLang="en-US" sz="7200" b="1">
                <a:solidFill>
                  <a:srgbClr val="FF0000"/>
                </a:solidFill>
              </a:rPr>
              <a:t>Con đường của bé</a:t>
            </a:r>
          </a:p>
        </p:txBody>
      </p:sp>
      <p:pic>
        <p:nvPicPr>
          <p:cNvPr id="37892" name="Picture 4">
            <a:extLst>
              <a:ext uri="{FF2B5EF4-FFF2-40B4-BE49-F238E27FC236}">
                <a16:creationId xmlns:a16="http://schemas.microsoft.com/office/drawing/2014/main" id="{55DDC989-8970-4AE1-A4B1-47BA2C8EEF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3868">
            <a:off x="2971800" y="457201"/>
            <a:ext cx="129540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>
            <a:extLst>
              <a:ext uri="{FF2B5EF4-FFF2-40B4-BE49-F238E27FC236}">
                <a16:creationId xmlns:a16="http://schemas.microsoft.com/office/drawing/2014/main" id="{FB23B991-F99E-49E1-93AD-E0601A3D618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726">
            <a:off x="3276600" y="1371601"/>
            <a:ext cx="129540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>
            <a:extLst>
              <a:ext uri="{FF2B5EF4-FFF2-40B4-BE49-F238E27FC236}">
                <a16:creationId xmlns:a16="http://schemas.microsoft.com/office/drawing/2014/main" id="{267B2E00-A4A4-4F9E-9615-A71C5FBB9D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1" y="0"/>
            <a:ext cx="173831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7">
            <a:extLst>
              <a:ext uri="{FF2B5EF4-FFF2-40B4-BE49-F238E27FC236}">
                <a16:creationId xmlns:a16="http://schemas.microsoft.com/office/drawing/2014/main" id="{94F604DE-CACC-4169-A074-92A87E8A5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200400"/>
            <a:ext cx="176530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8">
            <a:extLst>
              <a:ext uri="{FF2B5EF4-FFF2-40B4-BE49-F238E27FC236}">
                <a16:creationId xmlns:a16="http://schemas.microsoft.com/office/drawing/2014/main" id="{604D65B9-C548-4DD3-807A-05A9BA30A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2743200"/>
            <a:ext cx="1693863" cy="379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21B9FFEB-765C-499A-8005-BD9FCF29BF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E2D9D481-CDC3-4570-976E-750D219DC6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419600" y="2819401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/>
              <a:t> </a:t>
            </a:r>
            <a:r>
              <a:rPr lang="en-US" altLang="en-US" b="1">
                <a:solidFill>
                  <a:srgbClr val="FF0000"/>
                </a:solidFill>
              </a:rPr>
              <a:t>Bé thi xếp tranh</a:t>
            </a:r>
          </a:p>
        </p:txBody>
      </p:sp>
      <p:pic>
        <p:nvPicPr>
          <p:cNvPr id="35844" name="duong len dinh olimpia - phuoc thien.mp3">
            <a:hlinkClick r:id="" action="ppaction://media"/>
            <a:extLst>
              <a:ext uri="{FF2B5EF4-FFF2-40B4-BE49-F238E27FC236}">
                <a16:creationId xmlns:a16="http://schemas.microsoft.com/office/drawing/2014/main" id="{AFBB0E10-8E37-4D27-B89D-11E62C95F7BF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7912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8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73377" fill="hold"/>
                                        <p:tgtEl>
                                          <p:spTgt spid="358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4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4"/>
                </p:tgtEl>
              </p:cMediaNode>
            </p:audio>
          </p:childTnLst>
        </p:cTn>
      </p:par>
    </p:tnLst>
    <p:bldLst>
      <p:bldP spid="35842" grpId="0"/>
      <p:bldP spid="3584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3" descr="Hoa">
            <a:extLst>
              <a:ext uri="{FF2B5EF4-FFF2-40B4-BE49-F238E27FC236}">
                <a16:creationId xmlns:a16="http://schemas.microsoft.com/office/drawing/2014/main" id="{05C5F7EA-886F-4443-9D9F-0189C4E1C5DF}"/>
              </a:ext>
            </a:extLst>
          </p:cNvPr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350" y="808831"/>
            <a:ext cx="495300" cy="4381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5" name="Picture 43" descr="Hoa">
            <a:extLst>
              <a:ext uri="{FF2B5EF4-FFF2-40B4-BE49-F238E27FC236}">
                <a16:creationId xmlns:a16="http://schemas.microsoft.com/office/drawing/2014/main" id="{71064215-BD2B-4217-A1A4-90292F9D1676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350" y="3782219"/>
            <a:ext cx="495300" cy="4381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6" name="Picture 43" descr="Hoa">
            <a:extLst>
              <a:ext uri="{FF2B5EF4-FFF2-40B4-BE49-F238E27FC236}">
                <a16:creationId xmlns:a16="http://schemas.microsoft.com/office/drawing/2014/main" id="{889CF233-9EF5-417C-B0D2-389E03686C8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715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43" descr="Hoa">
            <a:extLst>
              <a:ext uri="{FF2B5EF4-FFF2-40B4-BE49-F238E27FC236}">
                <a16:creationId xmlns:a16="http://schemas.microsoft.com/office/drawing/2014/main" id="{5F73E5E9-6978-4527-BA0F-473C9E7E2C7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1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43" descr="Hoa">
            <a:extLst>
              <a:ext uri="{FF2B5EF4-FFF2-40B4-BE49-F238E27FC236}">
                <a16:creationId xmlns:a16="http://schemas.microsoft.com/office/drawing/2014/main" id="{02177F04-CDEB-4AF6-A0C2-4296357E7A3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478463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43" descr="Hoa">
            <a:extLst>
              <a:ext uri="{FF2B5EF4-FFF2-40B4-BE49-F238E27FC236}">
                <a16:creationId xmlns:a16="http://schemas.microsoft.com/office/drawing/2014/main" id="{EF44805C-C971-455D-A715-C03A654A754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6049964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43" descr="Hoa">
            <a:extLst>
              <a:ext uri="{FF2B5EF4-FFF2-40B4-BE49-F238E27FC236}">
                <a16:creationId xmlns:a16="http://schemas.microsoft.com/office/drawing/2014/main" id="{C92BE62D-260A-48A3-8719-E240CF34506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0" y="3048001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43" descr="Hoa">
            <a:extLst>
              <a:ext uri="{FF2B5EF4-FFF2-40B4-BE49-F238E27FC236}">
                <a16:creationId xmlns:a16="http://schemas.microsoft.com/office/drawing/2014/main" id="{32145FA2-2A2C-44E7-9D71-BC9580E634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2498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43" descr="Hoa">
            <a:extLst>
              <a:ext uri="{FF2B5EF4-FFF2-40B4-BE49-F238E27FC236}">
                <a16:creationId xmlns:a16="http://schemas.microsoft.com/office/drawing/2014/main" id="{A89E9232-4C93-410F-870C-84F1CF2BB6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57912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43" descr="Hoa">
            <a:extLst>
              <a:ext uri="{FF2B5EF4-FFF2-40B4-BE49-F238E27FC236}">
                <a16:creationId xmlns:a16="http://schemas.microsoft.com/office/drawing/2014/main" id="{B11D198A-77FB-4A86-A5FB-35305B98F97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8674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43" descr="Hoa">
            <a:extLst>
              <a:ext uri="{FF2B5EF4-FFF2-40B4-BE49-F238E27FC236}">
                <a16:creationId xmlns:a16="http://schemas.microsoft.com/office/drawing/2014/main" id="{49E2D79B-42A8-4436-9DB1-8A251F4DA3B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819400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43" descr="Hoa">
            <a:extLst>
              <a:ext uri="{FF2B5EF4-FFF2-40B4-BE49-F238E27FC236}">
                <a16:creationId xmlns:a16="http://schemas.microsoft.com/office/drawing/2014/main" id="{7AE24DA5-715B-4F3A-949E-D9880F6A52E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9530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43" descr="Hoa">
            <a:extLst>
              <a:ext uri="{FF2B5EF4-FFF2-40B4-BE49-F238E27FC236}">
                <a16:creationId xmlns:a16="http://schemas.microsoft.com/office/drawing/2014/main" id="{0C0561B8-2485-45A2-9F7D-2B286604572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570539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43" descr="Hoa">
            <a:extLst>
              <a:ext uri="{FF2B5EF4-FFF2-40B4-BE49-F238E27FC236}">
                <a16:creationId xmlns:a16="http://schemas.microsoft.com/office/drawing/2014/main" id="{92DD1DA2-E502-4329-8FE0-000B9D83DB4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418139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43" descr="Hoa">
            <a:extLst>
              <a:ext uri="{FF2B5EF4-FFF2-40B4-BE49-F238E27FC236}">
                <a16:creationId xmlns:a16="http://schemas.microsoft.com/office/drawing/2014/main" id="{D05A38C5-AD81-4D90-9D69-D5333D7145B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494339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43" descr="Hoa">
            <a:extLst>
              <a:ext uri="{FF2B5EF4-FFF2-40B4-BE49-F238E27FC236}">
                <a16:creationId xmlns:a16="http://schemas.microsoft.com/office/drawing/2014/main" id="{1DB8B3F0-FD5C-4849-AA44-983A83328C6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6482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43" descr="Hoa">
            <a:extLst>
              <a:ext uri="{FF2B5EF4-FFF2-40B4-BE49-F238E27FC236}">
                <a16:creationId xmlns:a16="http://schemas.microsoft.com/office/drawing/2014/main" id="{92E0E5BD-5FFE-41ED-B25D-ACF70D56DAD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4958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43" descr="Hoa">
            <a:extLst>
              <a:ext uri="{FF2B5EF4-FFF2-40B4-BE49-F238E27FC236}">
                <a16:creationId xmlns:a16="http://schemas.microsoft.com/office/drawing/2014/main" id="{BFD9E980-4442-42FE-A28E-ACA6F163F6E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113339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43" descr="Hoa">
            <a:extLst>
              <a:ext uri="{FF2B5EF4-FFF2-40B4-BE49-F238E27FC236}">
                <a16:creationId xmlns:a16="http://schemas.microsoft.com/office/drawing/2014/main" id="{923F15D7-B751-4E80-B712-1C4E08AB8A0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00" y="4960939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43" descr="Hoa">
            <a:extLst>
              <a:ext uri="{FF2B5EF4-FFF2-40B4-BE49-F238E27FC236}">
                <a16:creationId xmlns:a16="http://schemas.microsoft.com/office/drawing/2014/main" id="{A749DC27-2C6B-424F-AAE5-264000C172B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037139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4" name="Picture 43" descr="Hoa">
            <a:extLst>
              <a:ext uri="{FF2B5EF4-FFF2-40B4-BE49-F238E27FC236}">
                <a16:creationId xmlns:a16="http://schemas.microsoft.com/office/drawing/2014/main" id="{D03B7FA4-DC2E-44B4-A851-59403EFBD23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41910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Picture 43" descr="Hoa">
            <a:extLst>
              <a:ext uri="{FF2B5EF4-FFF2-40B4-BE49-F238E27FC236}">
                <a16:creationId xmlns:a16="http://schemas.microsoft.com/office/drawing/2014/main" id="{D958F391-9A6C-422F-9116-61D6B6F04E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114801"/>
            <a:ext cx="3810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6" name="Picture 43" descr="Hoa">
            <a:extLst>
              <a:ext uri="{FF2B5EF4-FFF2-40B4-BE49-F238E27FC236}">
                <a16:creationId xmlns:a16="http://schemas.microsoft.com/office/drawing/2014/main" id="{CA42512B-1CEC-49DE-AE93-0047FC2B02B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732339"/>
            <a:ext cx="3810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7" name="Picture 43" descr="Hoa">
            <a:extLst>
              <a:ext uri="{FF2B5EF4-FFF2-40B4-BE49-F238E27FC236}">
                <a16:creationId xmlns:a16="http://schemas.microsoft.com/office/drawing/2014/main" id="{06B9D5E4-3ABF-441E-B439-C7D44356C41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579939"/>
            <a:ext cx="28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8" name="Picture 43" descr="Hoa">
            <a:extLst>
              <a:ext uri="{FF2B5EF4-FFF2-40B4-BE49-F238E27FC236}">
                <a16:creationId xmlns:a16="http://schemas.microsoft.com/office/drawing/2014/main" id="{1B1FA63E-C0CE-4843-B512-8177F5A6448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4656139"/>
            <a:ext cx="523875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9" name="Picture 43" descr="Hoa">
            <a:extLst>
              <a:ext uri="{FF2B5EF4-FFF2-40B4-BE49-F238E27FC236}">
                <a16:creationId xmlns:a16="http://schemas.microsoft.com/office/drawing/2014/main" id="{72A94070-27BD-44C8-8AD8-DBA8B9824F6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810001"/>
            <a:ext cx="3810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>
            <a:extLst>
              <a:ext uri="{FF2B5EF4-FFF2-40B4-BE49-F238E27FC236}">
                <a16:creationId xmlns:a16="http://schemas.microsoft.com/office/drawing/2014/main" id="{92A1DB1D-D253-4DC3-AD7B-E59329EBE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7509">
            <a:off x="8953500" y="4114800"/>
            <a:ext cx="3429000" cy="309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43" descr="Hoa">
            <a:extLst>
              <a:ext uri="{FF2B5EF4-FFF2-40B4-BE49-F238E27FC236}">
                <a16:creationId xmlns:a16="http://schemas.microsoft.com/office/drawing/2014/main" id="{A60DE10C-DCB4-4E7F-B6CB-5D3682E2FDF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5626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43" descr="Hoa">
            <a:extLst>
              <a:ext uri="{FF2B5EF4-FFF2-40B4-BE49-F238E27FC236}">
                <a16:creationId xmlns:a16="http://schemas.microsoft.com/office/drawing/2014/main" id="{027FBD8B-DEF2-4224-8383-218C4B4D73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049964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43" descr="Hoa">
            <a:extLst>
              <a:ext uri="{FF2B5EF4-FFF2-40B4-BE49-F238E27FC236}">
                <a16:creationId xmlns:a16="http://schemas.microsoft.com/office/drawing/2014/main" id="{02FFD1B9-1241-44E4-B7B8-FD8A2ECCC67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0" y="1143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43" descr="Hoa">
            <a:extLst>
              <a:ext uri="{FF2B5EF4-FFF2-40B4-BE49-F238E27FC236}">
                <a16:creationId xmlns:a16="http://schemas.microsoft.com/office/drawing/2014/main" id="{3E0317B9-099E-41CD-AD77-05E70C782CE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049964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43" descr="Hoa">
            <a:extLst>
              <a:ext uri="{FF2B5EF4-FFF2-40B4-BE49-F238E27FC236}">
                <a16:creationId xmlns:a16="http://schemas.microsoft.com/office/drawing/2014/main" id="{8406AED2-6B1A-414B-8E96-BDF6AF02376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6388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43" descr="Hoa">
            <a:extLst>
              <a:ext uri="{FF2B5EF4-FFF2-40B4-BE49-F238E27FC236}">
                <a16:creationId xmlns:a16="http://schemas.microsoft.com/office/drawing/2014/main" id="{94AC3C35-298F-4A28-8760-E5B3EBF783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43" descr="Hoa">
            <a:extLst>
              <a:ext uri="{FF2B5EF4-FFF2-40B4-BE49-F238E27FC236}">
                <a16:creationId xmlns:a16="http://schemas.microsoft.com/office/drawing/2014/main" id="{7209DBC4-AA55-4884-88C7-6F8A0E43BCA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3434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43" descr="Hoa">
            <a:extLst>
              <a:ext uri="{FF2B5EF4-FFF2-40B4-BE49-F238E27FC236}">
                <a16:creationId xmlns:a16="http://schemas.microsoft.com/office/drawing/2014/main" id="{0AE8830F-92DA-4E15-8C19-B49867012E4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1000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43" descr="Hoa">
            <a:extLst>
              <a:ext uri="{FF2B5EF4-FFF2-40B4-BE49-F238E27FC236}">
                <a16:creationId xmlns:a16="http://schemas.microsoft.com/office/drawing/2014/main" id="{4CC8FD44-4388-48D1-B843-65701CB2489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0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43" descr="Hoa">
            <a:extLst>
              <a:ext uri="{FF2B5EF4-FFF2-40B4-BE49-F238E27FC236}">
                <a16:creationId xmlns:a16="http://schemas.microsoft.com/office/drawing/2014/main" id="{946B29FB-10D8-4DDC-8F9C-AC5B01441DD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800600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43" descr="Hoa">
            <a:extLst>
              <a:ext uri="{FF2B5EF4-FFF2-40B4-BE49-F238E27FC236}">
                <a16:creationId xmlns:a16="http://schemas.microsoft.com/office/drawing/2014/main" id="{A36718DE-C266-45D9-88A6-FAE9FD7C45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905000"/>
            <a:ext cx="685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43" descr="Hoa">
            <a:extLst>
              <a:ext uri="{FF2B5EF4-FFF2-40B4-BE49-F238E27FC236}">
                <a16:creationId xmlns:a16="http://schemas.microsoft.com/office/drawing/2014/main" id="{1191C8FB-96AF-4020-BD56-441FD611B0F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953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43" descr="Hoa">
            <a:extLst>
              <a:ext uri="{FF2B5EF4-FFF2-40B4-BE49-F238E27FC236}">
                <a16:creationId xmlns:a16="http://schemas.microsoft.com/office/drawing/2014/main" id="{FC90A799-0450-4E5A-9D87-F4B83CD34AD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419601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20">
            <a:extLst>
              <a:ext uri="{FF2B5EF4-FFF2-40B4-BE49-F238E27FC236}">
                <a16:creationId xmlns:a16="http://schemas.microsoft.com/office/drawing/2014/main" id="{7E636607-6BFC-4960-9630-563B7C7D1B0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28600"/>
            <a:ext cx="2895600" cy="133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43" descr="Hoa">
            <a:extLst>
              <a:ext uri="{FF2B5EF4-FFF2-40B4-BE49-F238E27FC236}">
                <a16:creationId xmlns:a16="http://schemas.microsoft.com/office/drawing/2014/main" id="{139D19FB-D90B-4EFC-B11C-0DABD7C297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715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0" name="Picture 43" descr="Hoa">
            <a:extLst>
              <a:ext uri="{FF2B5EF4-FFF2-40B4-BE49-F238E27FC236}">
                <a16:creationId xmlns:a16="http://schemas.microsoft.com/office/drawing/2014/main" id="{79CBCB1C-1009-4B20-9473-88773BE560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572001"/>
            <a:ext cx="76200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1" name="Picture 43" descr="Hoa">
            <a:extLst>
              <a:ext uri="{FF2B5EF4-FFF2-40B4-BE49-F238E27FC236}">
                <a16:creationId xmlns:a16="http://schemas.microsoft.com/office/drawing/2014/main" id="{58AB4E77-4EF7-44AF-BAF5-481C801A587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715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43" descr="Hoa">
            <a:extLst>
              <a:ext uri="{FF2B5EF4-FFF2-40B4-BE49-F238E27FC236}">
                <a16:creationId xmlns:a16="http://schemas.microsoft.com/office/drawing/2014/main" id="{92E276E3-EA46-4A1A-B770-DC02AD956D4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54102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43" descr="Hoa">
            <a:extLst>
              <a:ext uri="{FF2B5EF4-FFF2-40B4-BE49-F238E27FC236}">
                <a16:creationId xmlns:a16="http://schemas.microsoft.com/office/drawing/2014/main" id="{BF2DBEEB-1500-4CFB-8485-CDDC51686C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49964"/>
            <a:ext cx="8382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4" name="Picture 43" descr="Hoa">
            <a:extLst>
              <a:ext uri="{FF2B5EF4-FFF2-40B4-BE49-F238E27FC236}">
                <a16:creationId xmlns:a16="http://schemas.microsoft.com/office/drawing/2014/main" id="{810BF244-29F1-4400-9512-39F7C1C0406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562601"/>
            <a:ext cx="76200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5" name="Picture 43" descr="Hoa">
            <a:extLst>
              <a:ext uri="{FF2B5EF4-FFF2-40B4-BE49-F238E27FC236}">
                <a16:creationId xmlns:a16="http://schemas.microsoft.com/office/drawing/2014/main" id="{669A388C-6740-4BA6-963A-6C5360EADE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968626"/>
            <a:ext cx="76200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6" name="Picture 43" descr="Hoa">
            <a:extLst>
              <a:ext uri="{FF2B5EF4-FFF2-40B4-BE49-F238E27FC236}">
                <a16:creationId xmlns:a16="http://schemas.microsoft.com/office/drawing/2014/main" id="{4F1B14DD-9D97-448B-A623-CEA8DE36FB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8674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7" name="Picture 43" descr="Hoa">
            <a:extLst>
              <a:ext uri="{FF2B5EF4-FFF2-40B4-BE49-F238E27FC236}">
                <a16:creationId xmlns:a16="http://schemas.microsoft.com/office/drawing/2014/main" id="{C09E4573-0623-4F41-8A86-6D5868512F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45720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8" name="Picture 43" descr="Hoa">
            <a:extLst>
              <a:ext uri="{FF2B5EF4-FFF2-40B4-BE49-F238E27FC236}">
                <a16:creationId xmlns:a16="http://schemas.microsoft.com/office/drawing/2014/main" id="{815FE26E-AB33-4B6C-9987-1259F5EDEBA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4972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9" name="Picture 43" descr="Hoa">
            <a:extLst>
              <a:ext uri="{FF2B5EF4-FFF2-40B4-BE49-F238E27FC236}">
                <a16:creationId xmlns:a16="http://schemas.microsoft.com/office/drawing/2014/main" id="{E10CA1B5-E355-4972-A4A9-4CE9EE6395E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3643314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0" name="Picture 43" descr="Hoa">
            <a:extLst>
              <a:ext uri="{FF2B5EF4-FFF2-40B4-BE49-F238E27FC236}">
                <a16:creationId xmlns:a16="http://schemas.microsoft.com/office/drawing/2014/main" id="{D7ECC227-B42F-40C5-9605-5B3BB32D744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54102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1" name="Picture 43" descr="Hoa">
            <a:extLst>
              <a:ext uri="{FF2B5EF4-FFF2-40B4-BE49-F238E27FC236}">
                <a16:creationId xmlns:a16="http://schemas.microsoft.com/office/drawing/2014/main" id="{8339E3B3-40B1-47AC-8615-E48147DA22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3132138"/>
            <a:ext cx="762000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2" name="Picture 43" descr="Hoa">
            <a:extLst>
              <a:ext uri="{FF2B5EF4-FFF2-40B4-BE49-F238E27FC236}">
                <a16:creationId xmlns:a16="http://schemas.microsoft.com/office/drawing/2014/main" id="{EDBE0D1A-6422-45F4-B063-C87C77805B4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724401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3" name="Picture 43" descr="Hoa">
            <a:extLst>
              <a:ext uri="{FF2B5EF4-FFF2-40B4-BE49-F238E27FC236}">
                <a16:creationId xmlns:a16="http://schemas.microsoft.com/office/drawing/2014/main" id="{9101ACF2-AA8F-4BC5-AD23-D3175DC44FF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634038"/>
            <a:ext cx="685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4" name="Picture 43" descr="Hoa">
            <a:extLst>
              <a:ext uri="{FF2B5EF4-FFF2-40B4-BE49-F238E27FC236}">
                <a16:creationId xmlns:a16="http://schemas.microsoft.com/office/drawing/2014/main" id="{A94670C4-6CEA-418B-A5AE-00D1B5E468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1284288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5" name="Picture 43" descr="Hoa">
            <a:extLst>
              <a:ext uri="{FF2B5EF4-FFF2-40B4-BE49-F238E27FC236}">
                <a16:creationId xmlns:a16="http://schemas.microsoft.com/office/drawing/2014/main" id="{9FA201C0-5CC6-454F-8FBE-540B5C3F4EA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196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6" name="Picture 43" descr="Hoa">
            <a:extLst>
              <a:ext uri="{FF2B5EF4-FFF2-40B4-BE49-F238E27FC236}">
                <a16:creationId xmlns:a16="http://schemas.microsoft.com/office/drawing/2014/main" id="{C6B2A347-692C-4AFF-A782-DE093CE459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490914"/>
            <a:ext cx="4572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7" name="Picture 43" descr="Hoa">
            <a:extLst>
              <a:ext uri="{FF2B5EF4-FFF2-40B4-BE49-F238E27FC236}">
                <a16:creationId xmlns:a16="http://schemas.microsoft.com/office/drawing/2014/main" id="{E2504515-32D5-4E9D-BB51-A241AB40430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4304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8" name="Picture 43" descr="Hoa">
            <a:extLst>
              <a:ext uri="{FF2B5EF4-FFF2-40B4-BE49-F238E27FC236}">
                <a16:creationId xmlns:a16="http://schemas.microsoft.com/office/drawing/2014/main" id="{76381282-7BE8-465D-8056-22CB0116FA9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400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9" name="Picture 43" descr="Hoa">
            <a:extLst>
              <a:ext uri="{FF2B5EF4-FFF2-40B4-BE49-F238E27FC236}">
                <a16:creationId xmlns:a16="http://schemas.microsoft.com/office/drawing/2014/main" id="{1F7FC1A4-80AE-460D-ABBD-AE3B28CA84D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895600"/>
            <a:ext cx="8382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0" name="Picture 43" descr="Hoa">
            <a:extLst>
              <a:ext uri="{FF2B5EF4-FFF2-40B4-BE49-F238E27FC236}">
                <a16:creationId xmlns:a16="http://schemas.microsoft.com/office/drawing/2014/main" id="{96480A71-851B-480F-B297-0E6A1F15965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344864"/>
            <a:ext cx="60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10474 C -0.00208 0.10821 -0.00312 0.11329 -0.00521 0.11722 C -0.00816 0.12277 -0.01406 0.1274 -0.01823 0.13156 C -0.02049 0.13387 -0.0224 0.13595 -0.02483 0.1378 C -0.02778 0.13988 -0.03472 0.14196 -0.03472 0.1422 C -0.04566 0.14127 -0.0566 0.1415 -0.06753 0.13988 C -0.06962 0.13965 -0.07066 0.13665 -0.0724 0.13572 C -0.07569 0.13387 -0.07917 0.13272 -0.08229 0.13156 C -0.08403 0.13087 -0.08733 0.12971 -0.08733 0.12994 C -0.08906 0.12832 -0.09045 0.12647 -0.09219 0.12532 C -0.09392 0.12439 -0.09583 0.12439 -0.09722 0.12324 C -0.09931 0.12162 -0.10017 0.11838 -0.10208 0.11722 C -0.10521 0.11514 -0.11215 0.11283 -0.11215 0.11306 C -0.11319 0.11052 -0.11389 0.10821 -0.11528 0.10659 C -0.11667 0.10497 -0.1191 0.10451 -0.12031 0.10243 C -0.12292 0.09896 -0.12413 0.09341 -0.12691 0.09017 C -0.12847 0.08809 -0.13021 0.08555 -0.13194 0.0837 C -0.13385 0.07653 -0.13663 0.07306 -0.13993 0.06728 C -0.14062 0.06613 -0.14792 0.05225 -0.14983 0.04855 C -0.15104 0.04647 -0.1533 0.04578 -0.15486 0.04416 C -0.16111 0.03861 -0.16615 0.03422 -0.17292 0.03006 C -0.18715 0.01063 -0.24965 0.01595 -0.25677 0.01549 C -0.26458 0.00578 -0.26753 -0.00671 -0.27344 -0.0178 C -0.2776 -0.04463 -0.28559 -0.07006 -0.28976 -0.09665 C -0.28924 -0.11422 -0.29427 -0.14844 -0.2816 -0.16509 C -0.27778 -0.17873 -0.27118 -0.19052 -0.26181 -0.19838 C -0.26128 -0.20046 -0.26094 -0.20254 -0.26024 -0.20463 C -0.25937 -0.20671 -0.25764 -0.20879 -0.25677 -0.21087 C -0.25417 -0.2185 -0.25295 -0.2296 -0.25191 -0.23815 C -0.26146 -0.25596 -0.28021 -0.26035 -0.29479 -0.2689 C -0.31788 -0.26844 -0.34115 -0.2689 -0.36406 -0.26705 C -0.36597 -0.26659 -0.36701 -0.26359 -0.36875 -0.26289 C -0.37934 -0.25642 -0.39097 -0.25318 -0.40174 -0.24809 C -0.42951 -0.24925 -0.44687 -0.24439 -0.46927 -0.25226 C -0.47622 -0.2548 -0.47865 -0.25942 -0.48403 -0.26474 C -0.48715 -0.26775 -0.49392 -0.27306 -0.49392 -0.27283 C -0.50052 -0.28648 -0.51302 -0.28948 -0.52187 -0.29989 C -0.52413 -0.30289 -0.52708 -0.30659 -0.53003 -0.30867 C -0.54149 -0.31468 -0.53733 -0.30937 -0.54479 -0.31653 C -0.55035 -0.32185 -0.55312 -0.32254 -0.5599 -0.32486 C -0.56319 -0.32601 -0.56979 -0.32902 -0.56979 -0.32879 C -0.59635 -0.3274 -0.62413 -0.32809 -0.65035 -0.32069 C -0.65347 -0.31838 -0.66042 -0.31306 -0.66354 -0.30867 C -0.66962 -0.29896 -0.66736 -0.29295 -0.675 -0.2837 C -0.67743 -0.27191 -0.67812 -0.26405 -0.68316 -0.25457 C -0.68854 -0.2289 -0.67865 -0.18867 -0.69965 -0.17133 C -0.70278 -0.15954 -0.71007 -0.15353 -0.71944 -0.15098 C -0.73854 -0.15538 -0.71875 -0.14913 -0.73264 -0.15676 C -0.73594 -0.15861 -0.74253 -0.16093 -0.74253 -0.16069 C -0.74722 -0.16717 -0.74896 -0.17133 -0.75069 -0.17965 C -0.75226 -0.21411 -0.75191 -0.24925 -0.75399 -0.2837 C -0.75486 -0.29549 -0.75729 -0.29526 -0.75885 -0.30405 C -0.76181 -0.31977 -0.76319 -0.33457 -0.76719 -0.3496 C -0.76667 -0.36856 -0.76649 -0.38705 -0.76562 -0.40578 C -0.76545 -0.41133 -0.76372 -0.41665 -0.76372 -0.42266 C -0.76372 -0.43237 -0.77517 -0.44717 -0.78333 -0.44717 " pathEditMode="relative" rAng="0" ptsTypes="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67" y="-257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>
            <a:lum/>
          </a:blip>
          <a:srcRect/>
          <a:stretch>
            <a:fillRect t="-1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Group 4">
            <a:extLst>
              <a:ext uri="{FF2B5EF4-FFF2-40B4-BE49-F238E27FC236}">
                <a16:creationId xmlns:a16="http://schemas.microsoft.com/office/drawing/2014/main" id="{26E9DA9D-A660-408D-82D4-0DAE3B3184AF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381001"/>
            <a:ext cx="4857750" cy="804863"/>
            <a:chOff x="1536" y="192"/>
            <a:chExt cx="3060" cy="507"/>
          </a:xfrm>
        </p:grpSpPr>
        <p:pic>
          <p:nvPicPr>
            <p:cNvPr id="9221" name="Picture 5">
              <a:extLst>
                <a:ext uri="{FF2B5EF4-FFF2-40B4-BE49-F238E27FC236}">
                  <a16:creationId xmlns:a16="http://schemas.microsoft.com/office/drawing/2014/main" id="{BDAACE01-50CB-4646-8E4D-2D8CB868926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92"/>
              <a:ext cx="324" cy="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2" name="Picture 6">
              <a:extLst>
                <a:ext uri="{FF2B5EF4-FFF2-40B4-BE49-F238E27FC236}">
                  <a16:creationId xmlns:a16="http://schemas.microsoft.com/office/drawing/2014/main" id="{1A82BC0E-E323-4C5F-A0B3-91C1B43C046B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192"/>
              <a:ext cx="180" cy="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3" name="Picture 7">
              <a:extLst>
                <a:ext uri="{FF2B5EF4-FFF2-40B4-BE49-F238E27FC236}">
                  <a16:creationId xmlns:a16="http://schemas.microsoft.com/office/drawing/2014/main" id="{F2E88BE9-3669-490F-B01E-FCACC57CBBC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384"/>
              <a:ext cx="372" cy="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224" name="Group 8">
            <a:extLst>
              <a:ext uri="{FF2B5EF4-FFF2-40B4-BE49-F238E27FC236}">
                <a16:creationId xmlns:a16="http://schemas.microsoft.com/office/drawing/2014/main" id="{101E8F7B-957D-4C33-821F-B150E98E2201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1905000"/>
            <a:ext cx="5105400" cy="1066800"/>
            <a:chOff x="1536" y="192"/>
            <a:chExt cx="3060" cy="507"/>
          </a:xfrm>
        </p:grpSpPr>
        <p:pic>
          <p:nvPicPr>
            <p:cNvPr id="9225" name="Picture 9">
              <a:extLst>
                <a:ext uri="{FF2B5EF4-FFF2-40B4-BE49-F238E27FC236}">
                  <a16:creationId xmlns:a16="http://schemas.microsoft.com/office/drawing/2014/main" id="{88DB8D6E-8BFC-4DBE-B0DB-A59374CE551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92"/>
              <a:ext cx="324" cy="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6" name="Picture 10">
              <a:extLst>
                <a:ext uri="{FF2B5EF4-FFF2-40B4-BE49-F238E27FC236}">
                  <a16:creationId xmlns:a16="http://schemas.microsoft.com/office/drawing/2014/main" id="{C9382B12-24E5-4036-86B4-C553C7B9562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192"/>
              <a:ext cx="180" cy="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7" name="Picture 11">
              <a:extLst>
                <a:ext uri="{FF2B5EF4-FFF2-40B4-BE49-F238E27FC236}">
                  <a16:creationId xmlns:a16="http://schemas.microsoft.com/office/drawing/2014/main" id="{D27494EB-2C50-49E0-BE3F-EE02DDB9219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384"/>
              <a:ext cx="372" cy="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228" name="Picture 12">
            <a:extLst>
              <a:ext uri="{FF2B5EF4-FFF2-40B4-BE49-F238E27FC236}">
                <a16:creationId xmlns:a16="http://schemas.microsoft.com/office/drawing/2014/main" id="{8E660D52-C253-4C80-915A-CFD6021332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52600" y="5562600"/>
            <a:ext cx="373380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>
            <a:extLst>
              <a:ext uri="{FF2B5EF4-FFF2-40B4-BE49-F238E27FC236}">
                <a16:creationId xmlns:a16="http://schemas.microsoft.com/office/drawing/2014/main" id="{041842C0-F35C-485B-B8B2-A86A4E396BD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590800" y="5562600"/>
            <a:ext cx="3200400" cy="155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>
            <a:extLst>
              <a:ext uri="{FF2B5EF4-FFF2-40B4-BE49-F238E27FC236}">
                <a16:creationId xmlns:a16="http://schemas.microsoft.com/office/drawing/2014/main" id="{BA486434-D4DF-44C1-9FD4-39319CBAD0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610600" y="5715000"/>
            <a:ext cx="3200400" cy="155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2" name="Rectangle 16">
            <a:extLst>
              <a:ext uri="{FF2B5EF4-FFF2-40B4-BE49-F238E27FC236}">
                <a16:creationId xmlns:a16="http://schemas.microsoft.com/office/drawing/2014/main" id="{59241FAD-520E-4AEC-A8EE-3E14A34CB2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  <p:transition spd="slow">
    <p:comb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>
            <a:lum/>
          </a:blip>
          <a:srcRect/>
          <a:stretch>
            <a:fillRect t="-2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>
            <a:extLst>
              <a:ext uri="{FF2B5EF4-FFF2-40B4-BE49-F238E27FC236}">
                <a16:creationId xmlns:a16="http://schemas.microsoft.com/office/drawing/2014/main" id="{675CFE0F-386F-423C-9B4E-3294316670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74161">
            <a:off x="1981200" y="1066800"/>
            <a:ext cx="1752600" cy="85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>
            <a:extLst>
              <a:ext uri="{FF2B5EF4-FFF2-40B4-BE49-F238E27FC236}">
                <a16:creationId xmlns:a16="http://schemas.microsoft.com/office/drawing/2014/main" id="{E30B67D3-394A-4837-9005-D08D30A6844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5558">
            <a:off x="2455863" y="955675"/>
            <a:ext cx="129540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id="{75DE78B5-611F-48C2-8B26-909E6190691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21867">
            <a:off x="4932363" y="1204913"/>
            <a:ext cx="107315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>
            <a:extLst>
              <a:ext uri="{FF2B5EF4-FFF2-40B4-BE49-F238E27FC236}">
                <a16:creationId xmlns:a16="http://schemas.microsoft.com/office/drawing/2014/main" id="{6DA91E3D-059B-4B2D-B980-61DF1B3C80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688" y="0"/>
            <a:ext cx="17383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ver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Group 4">
            <a:extLst>
              <a:ext uri="{FF2B5EF4-FFF2-40B4-BE49-F238E27FC236}">
                <a16:creationId xmlns:a16="http://schemas.microsoft.com/office/drawing/2014/main" id="{2958FA8F-2EA4-4BB8-9345-4D2AC2FD1A48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304800"/>
            <a:ext cx="5105400" cy="1066800"/>
            <a:chOff x="1536" y="192"/>
            <a:chExt cx="3060" cy="507"/>
          </a:xfrm>
        </p:grpSpPr>
        <p:pic>
          <p:nvPicPr>
            <p:cNvPr id="13317" name="Picture 5">
              <a:extLst>
                <a:ext uri="{FF2B5EF4-FFF2-40B4-BE49-F238E27FC236}">
                  <a16:creationId xmlns:a16="http://schemas.microsoft.com/office/drawing/2014/main" id="{8EAEF291-9825-46C6-A8F3-13E940F83B9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92"/>
              <a:ext cx="324" cy="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8" name="Picture 6">
              <a:extLst>
                <a:ext uri="{FF2B5EF4-FFF2-40B4-BE49-F238E27FC236}">
                  <a16:creationId xmlns:a16="http://schemas.microsoft.com/office/drawing/2014/main" id="{F148204E-FCC2-4096-8A82-ED0C473622D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192"/>
              <a:ext cx="180" cy="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9" name="Picture 7">
              <a:extLst>
                <a:ext uri="{FF2B5EF4-FFF2-40B4-BE49-F238E27FC236}">
                  <a16:creationId xmlns:a16="http://schemas.microsoft.com/office/drawing/2014/main" id="{3BC8B8D4-7A6A-476D-8675-E3E25C4F937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384"/>
              <a:ext cx="372" cy="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320" name="Group 8">
            <a:extLst>
              <a:ext uri="{FF2B5EF4-FFF2-40B4-BE49-F238E27FC236}">
                <a16:creationId xmlns:a16="http://schemas.microsoft.com/office/drawing/2014/main" id="{5249496E-EA62-42E1-BCDD-2C49B8F57DCB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457200"/>
            <a:ext cx="5105400" cy="1066800"/>
            <a:chOff x="1536" y="192"/>
            <a:chExt cx="3060" cy="507"/>
          </a:xfrm>
        </p:grpSpPr>
        <p:pic>
          <p:nvPicPr>
            <p:cNvPr id="13321" name="Picture 9">
              <a:extLst>
                <a:ext uri="{FF2B5EF4-FFF2-40B4-BE49-F238E27FC236}">
                  <a16:creationId xmlns:a16="http://schemas.microsoft.com/office/drawing/2014/main" id="{A2343C77-87A4-4291-8E60-74E1F93B324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92"/>
              <a:ext cx="324" cy="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22" name="Picture 10">
              <a:extLst>
                <a:ext uri="{FF2B5EF4-FFF2-40B4-BE49-F238E27FC236}">
                  <a16:creationId xmlns:a16="http://schemas.microsoft.com/office/drawing/2014/main" id="{891D6D84-8029-4455-AABE-A842E5E7806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192"/>
              <a:ext cx="180" cy="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23" name="Picture 11">
              <a:extLst>
                <a:ext uri="{FF2B5EF4-FFF2-40B4-BE49-F238E27FC236}">
                  <a16:creationId xmlns:a16="http://schemas.microsoft.com/office/drawing/2014/main" id="{27663B62-46E7-46A8-8140-173EF30CE77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384"/>
              <a:ext cx="372" cy="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>
    <p:push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2F33DD04-8FCC-44B3-96D1-70271D42804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7706">
            <a:off x="3539332" y="5466557"/>
            <a:ext cx="2873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9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1D86B828-65E8-40FA-81E1-653D5F4BEC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23318">
            <a:off x="2301081" y="6080919"/>
            <a:ext cx="5032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0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04F3B837-72C3-45C5-BB67-C172663E9D9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7277">
            <a:off x="5348289" y="6340475"/>
            <a:ext cx="5032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1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1D49DFBB-1C33-40F0-875A-A2AF42002B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7706">
            <a:off x="1872457" y="2485232"/>
            <a:ext cx="2873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2">
            <a:hlinkClick r:id="" action="ppaction://noaction">
              <a:snd r:embed="rId4" name="camera.wav"/>
            </a:hlinkClick>
            <a:extLst>
              <a:ext uri="{FF2B5EF4-FFF2-40B4-BE49-F238E27FC236}">
                <a16:creationId xmlns:a16="http://schemas.microsoft.com/office/drawing/2014/main" id="{17436823-CD0A-4C12-B7FE-A29B2A5E7F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7706">
            <a:off x="6032500" y="6083300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13">
            <a:extLst>
              <a:ext uri="{FF2B5EF4-FFF2-40B4-BE49-F238E27FC236}">
                <a16:creationId xmlns:a16="http://schemas.microsoft.com/office/drawing/2014/main" id="{E0858DFC-3E4A-488F-AE76-C4A1A6D89D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8453">
            <a:off x="4875214" y="377826"/>
            <a:ext cx="103822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>
            <a:extLst>
              <a:ext uri="{FF2B5EF4-FFF2-40B4-BE49-F238E27FC236}">
                <a16:creationId xmlns:a16="http://schemas.microsoft.com/office/drawing/2014/main" id="{E6EE55BB-99F6-4F76-96C3-9FBFB7116D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726">
            <a:off x="5430838" y="922339"/>
            <a:ext cx="129540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lu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>
            <a:extLst>
              <a:ext uri="{FF2B5EF4-FFF2-40B4-BE49-F238E27FC236}">
                <a16:creationId xmlns:a16="http://schemas.microsoft.com/office/drawing/2014/main" id="{7C9C4DA6-9142-4D62-925B-5A36BA76C4E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726">
            <a:off x="4800600" y="228601"/>
            <a:ext cx="152400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>
            <a:hlinkClick r:id="" action="ppaction://noaction">
              <a:snd r:embed="rId5" name="camera.wav"/>
            </a:hlinkClick>
            <a:extLst>
              <a:ext uri="{FF2B5EF4-FFF2-40B4-BE49-F238E27FC236}">
                <a16:creationId xmlns:a16="http://schemas.microsoft.com/office/drawing/2014/main" id="{BF4973C2-2892-4887-944B-BD7966DE0A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7706">
            <a:off x="7962901" y="3787776"/>
            <a:ext cx="3587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>
            <a:hlinkClick r:id="" action="ppaction://noaction">
              <a:snd r:embed="rId5" name="camera.wav"/>
            </a:hlinkClick>
            <a:extLst>
              <a:ext uri="{FF2B5EF4-FFF2-40B4-BE49-F238E27FC236}">
                <a16:creationId xmlns:a16="http://schemas.microsoft.com/office/drawing/2014/main" id="{5D223B55-1611-431F-9D15-2E06680C47F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6642">
            <a:off x="8405813" y="3598864"/>
            <a:ext cx="265112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omb dir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PGD &amp;amp; ĐT QUẬN HAI BÀ TRƯNG&amp;#x0D;&amp;#x0A;TRƯỜNG MN QUỲNH LÔI&amp;#x0D;&amp;#x0A;LỚP MGN B1&amp;quot;&quot;/&gt;&lt;property id=&quot;20307&quot; value=&quot;256&quot;/&gt;&lt;/object&gt;&lt;object type=&quot;3&quot; unique_id=&quot;10047&quot;&gt;&lt;property id=&quot;20148&quot; value=&quot;5&quot;/&gt;&lt;property id=&quot;20300&quot; value=&quot;Slide 2&quot;/&gt;&lt;property id=&quot;20307&quot; value=&quot;257&quot;/&gt;&lt;/object&gt;&lt;object type=&quot;3&quot; unique_id=&quot;10048&quot;&gt;&lt;property id=&quot;20148&quot; value=&quot;5&quot;/&gt;&lt;property id=&quot;20300&quot; value=&quot;Slide 3&quot;/&gt;&lt;property id=&quot;20307&quot; value=&quot;258&quot;/&gt;&lt;/object&gt;&lt;object type=&quot;3&quot; unique_id=&quot;10064&quot;&gt;&lt;property id=&quot;20148&quot; value=&quot;5&quot;/&gt;&lt;property id=&quot;20300&quot; value=&quot;Slide 4&quot;/&gt;&lt;property id=&quot;20307&quot; value=&quot;259&quot;/&gt;&lt;/object&gt;&lt;object type=&quot;3&quot; unique_id=&quot;10173&quot;&gt;&lt;property id=&quot;20148&quot; value=&quot;5&quot;/&gt;&lt;property id=&quot;20300&quot; value=&quot;Slide 5&quot;/&gt;&lt;property id=&quot;20307&quot; value=&quot;260&quot;/&gt;&lt;/object&gt;&lt;object type=&quot;3&quot; unique_id=&quot;10174&quot;&gt;&lt;property id=&quot;20148&quot; value=&quot;5&quot;/&gt;&lt;property id=&quot;20300&quot; value=&quot;Slide 6&quot;/&gt;&lt;property id=&quot;20307&quot; value=&quot;261&quot;/&gt;&lt;/object&gt;&lt;object type=&quot;3&quot; unique_id=&quot;10175&quot;&gt;&lt;property id=&quot;20148&quot; value=&quot;5&quot;/&gt;&lt;property id=&quot;20300&quot; value=&quot;Slide 7&quot;/&gt;&lt;property id=&quot;20307&quot; value=&quot;262&quot;/&gt;&lt;/object&gt;&lt;object type=&quot;3&quot; unique_id=&quot;10257&quot;&gt;&lt;property id=&quot;20148&quot; value=&quot;5&quot;/&gt;&lt;property id=&quot;20300&quot; value=&quot;Slide 8&quot;/&gt;&lt;property id=&quot;20307&quot; value=&quot;264&quot;/&gt;&lt;/object&gt;&lt;object type=&quot;3&quot; unique_id=&quot;10258&quot;&gt;&lt;property id=&quot;20148&quot; value=&quot;5&quot;/&gt;&lt;property id=&quot;20300&quot; value=&quot;Slide 9&quot;/&gt;&lt;property id=&quot;20307&quot; value=&quot;263&quot;/&gt;&lt;/object&gt;&lt;object type=&quot;3&quot; unique_id=&quot;10259&quot;&gt;&lt;property id=&quot;20148&quot; value=&quot;5&quot;/&gt;&lt;property id=&quot;20300&quot; value=&quot;Slide 10 - &amp;quot;Đường của chú phi công&amp;#x0D;&amp;#x0A;Lẫn trong mây cao tít&amp;quot;&quot;/&gt;&lt;property id=&quot;20307&quot; value=&quot;266&quot;/&gt;&lt;/object&gt;&lt;object type=&quot;3&quot; unique_id=&quot;10365&quot;&gt;&lt;property id=&quot;20148&quot; value=&quot;5&quot;/&gt;&lt;property id=&quot;20300&quot; value=&quot;Slide 11 - &amp;quot;Đường của chú hải quân&amp;#x0D;&amp;#x0A;Mênh mông trên biển cả&amp;quot;&quot;/&gt;&lt;property id=&quot;20307&quot; value=&quot;267&quot;/&gt;&lt;/object&gt;&lt;object type=&quot;3&quot; unique_id=&quot;10366&quot;&gt;&lt;property id=&quot;20148&quot; value=&quot;5&quot;/&gt;&lt;property id=&quot;20300&quot; value=&quot;Slide 12 - &amp;quot;Còn con đường bằng sắt &amp;#x0D;&amp;#x0A;là của bác lái tàu&amp;quot;&quot;/&gt;&lt;property id=&quot;20307&quot; value=&quot;268&quot;/&gt;&lt;/object&gt;&lt;object type=&quot;3&quot; unique_id=&quot;10367&quot;&gt;&lt;property id=&quot;20148&quot; value=&quot;5&quot;/&gt;&lt;property id=&quot;20300&quot; value=&quot;Slide 13 - &amp;quot;Còn con đường của bố&amp;#x0D;&amp;#x0A;đi trên giàn giáo cao&amp;quot;&quot;/&gt;&lt;property id=&quot;20307&quot; value=&quot;269&quot;/&gt;&lt;/object&gt;&lt;object type=&quot;3&quot; unique_id=&quot;10368&quot;&gt;&lt;property id=&quot;20148&quot; value=&quot;5&quot;/&gt;&lt;property id=&quot;20300&quot; value=&quot;Slide 14 - &amp;quot;Và con đường của mẹ&amp;#x0D;&amp;#x0A;là ở trên cánh đồng&amp;quot;&quot;/&gt;&lt;property id=&quot;20307&quot; value=&quot;270&quot;/&gt;&lt;/object&gt;&lt;object type=&quot;3&quot; unique_id=&quot;10369&quot;&gt;&lt;property id=&quot;20148&quot; value=&quot;5&quot;/&gt;&lt;property id=&quot;20300&quot; value=&quot;Slide 15 - &amp;quot;Bà bảo đường của bé&amp;#x0D;&amp;#x0A;Chỉ đi đến trường thôi&amp;quot;&quot;/&gt;&lt;property id=&quot;20307&quot; value=&quot;271&quot;/&gt;&lt;/object&gt;&lt;object type=&quot;3&quot; unique_id=&quot;10439&quot;&gt;&lt;property id=&quot;20148&quot; value=&quot;5&quot;/&gt;&lt;property id=&quot;20300&quot; value=&quot;Slide 16 - &amp;quot;Con đường của bé&amp;quot;&quot;/&gt;&lt;property id=&quot;20307&quot; value=&quot;273&quot;/&gt;&lt;/object&gt;&lt;object type=&quot;3&quot; unique_id=&quot;10440&quot;&gt;&lt;property id=&quot;20148&quot; value=&quot;5&quot;/&gt;&lt;property id=&quot;20300&quot; value=&quot;Slide 17&quot;/&gt;&lt;property id=&quot;20307&quot; value=&quot;27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</TotalTime>
  <Words>135</Words>
  <Application>Microsoft Office PowerPoint</Application>
  <PresentationFormat>Widescreen</PresentationFormat>
  <Paragraphs>31</Paragraphs>
  <Slides>17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Arial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Đường của chú phi công Lẫn trong mây cao tít</vt:lpstr>
      <vt:lpstr>Đường của chú hải quân Mênh mông trên biển cả</vt:lpstr>
      <vt:lpstr>Còn con đường bằng sắt  là của bác lái tàu</vt:lpstr>
      <vt:lpstr>Còn con đường của bố đi trên giàn giáo cao</vt:lpstr>
      <vt:lpstr>Và con đường của mẹ là ở trên cánh đồng</vt:lpstr>
      <vt:lpstr>Bà bảo đường của bé Chỉ đi đến trường thôi</vt:lpstr>
      <vt:lpstr>Con đường của bé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PGD &amp; ĐT QUẬN HAI BÀ TRƯNG TRƯỜNG MN QUỲNH LÔI</dc:title>
  <dc:creator>Smart</dc:creator>
  <cp:lastModifiedBy>Nguyễn Thị Giang (420000087)</cp:lastModifiedBy>
  <cp:revision>30</cp:revision>
  <dcterms:created xsi:type="dcterms:W3CDTF">2012-02-19T13:56:54Z</dcterms:created>
  <dcterms:modified xsi:type="dcterms:W3CDTF">2022-03-17T02:58:29Z</dcterms:modified>
</cp:coreProperties>
</file>