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315" r:id="rId2"/>
    <p:sldId id="258" r:id="rId3"/>
    <p:sldId id="299" r:id="rId4"/>
    <p:sldId id="292" r:id="rId5"/>
    <p:sldId id="293" r:id="rId6"/>
    <p:sldId id="294" r:id="rId7"/>
    <p:sldId id="308" r:id="rId8"/>
    <p:sldId id="309" r:id="rId9"/>
    <p:sldId id="310" r:id="rId10"/>
    <p:sldId id="311" r:id="rId11"/>
    <p:sldId id="312" r:id="rId12"/>
    <p:sldId id="313" r:id="rId13"/>
    <p:sldId id="295" r:id="rId14"/>
    <p:sldId id="296" r:id="rId15"/>
    <p:sldId id="298" r:id="rId16"/>
    <p:sldId id="300" r:id="rId17"/>
    <p:sldId id="303" r:id="rId18"/>
    <p:sldId id="304" r:id="rId19"/>
    <p:sldId id="305" r:id="rId20"/>
    <p:sldId id="306" r:id="rId21"/>
    <p:sldId id="307" r:id="rId22"/>
    <p:sldId id="259" r:id="rId23"/>
    <p:sldId id="262" r:id="rId24"/>
    <p:sldId id="263" r:id="rId25"/>
    <p:sldId id="264" r:id="rId26"/>
    <p:sldId id="265" r:id="rId27"/>
    <p:sldId id="266" r:id="rId28"/>
    <p:sldId id="267" r:id="rId29"/>
    <p:sldId id="268" r:id="rId30"/>
    <p:sldId id="282" r:id="rId31"/>
    <p:sldId id="314" r:id="rId32"/>
  </p:sldIdLst>
  <p:sldSz cx="12192000" cy="6858000"/>
  <p:notesSz cx="6858000" cy="9144000"/>
  <p:embeddedFontLst>
    <p:embeddedFont>
      <p:font typeface=".VnAvant" panose="020B0604020202020204" charset="0"/>
      <p:regular r:id="rId34"/>
      <p:bold r:id="rId35"/>
      <p:italic r:id="rId36"/>
      <p:boldItalic r:id="rId37"/>
    </p:embeddedFont>
    <p:embeddedFont>
      <p:font typeface="VNI-Avo" panose="020B0604020202020204"/>
      <p:regular r:id="rId38"/>
      <p:bold r:id="rId39"/>
      <p:italic r:id="rId40"/>
      <p:boldItalic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66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7AE065D-2508-4255-B9D7-7E45880614D7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9782E90-29B7-4832-988A-390B6D9511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735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FCDD6DD-F14F-4880-A738-023F57345F39}" type="slidenum">
              <a:rPr lang="en-US" sz="1200">
                <a:latin typeface="Calibri" panose="020F0502020204030204" pitchFamily="34" charset="0"/>
              </a:rPr>
              <a:pPr algn="r" eaLnBrk="1" hangingPunct="1"/>
              <a:t>7</a:t>
            </a:fld>
            <a:endParaRPr lang="en-US" sz="1200">
              <a:latin typeface="Calibri" panose="020F0502020204030204" pitchFamily="34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42708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29AFC58-6703-4C1D-9153-1A8B24DA8C60}" type="slidenum">
              <a:rPr lang="en-US" sz="1200">
                <a:latin typeface="Calibri" panose="020F0502020204030204" pitchFamily="34" charset="0"/>
              </a:rPr>
              <a:pPr algn="r" eaLnBrk="1" hangingPunct="1"/>
              <a:t>8</a:t>
            </a:fld>
            <a:endParaRPr lang="en-US" sz="1200">
              <a:latin typeface="Calibri" panose="020F0502020204030204" pitchFamily="34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65531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2499100-4FBB-4B83-84DD-653A7EFF404E}" type="slidenum">
              <a:rPr lang="en-US" sz="1200">
                <a:latin typeface="Calibri" panose="020F0502020204030204" pitchFamily="34" charset="0"/>
              </a:rPr>
              <a:pPr algn="r" eaLnBrk="1" hangingPunct="1"/>
              <a:t>9</a:t>
            </a:fld>
            <a:endParaRPr lang="en-US" sz="1200">
              <a:latin typeface="Calibri" panose="020F0502020204030204" pitchFamily="34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55393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3E8966F3-07A0-4F14-87EB-72827B64E2B0}" type="slidenum">
              <a:rPr lang="en-US" sz="1200">
                <a:latin typeface="Calibri" panose="020F0502020204030204" pitchFamily="34" charset="0"/>
              </a:rPr>
              <a:pPr algn="r" eaLnBrk="1" hangingPunct="1"/>
              <a:t>10</a:t>
            </a:fld>
            <a:endParaRPr lang="en-US" sz="1200">
              <a:latin typeface="Calibri" panose="020F0502020204030204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60164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7ABA770B-AB10-44F2-876E-AC07D0B4B6EA}" type="slidenum">
              <a:rPr lang="en-US" sz="1200">
                <a:latin typeface="Calibri" panose="020F0502020204030204" pitchFamily="34" charset="0"/>
              </a:rPr>
              <a:pPr algn="r" eaLnBrk="1" hangingPunct="1"/>
              <a:t>11</a:t>
            </a:fld>
            <a:endParaRPr lang="en-US" sz="1200">
              <a:latin typeface="Calibri" panose="020F0502020204030204" pitchFamily="34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34541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07/7/7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07/7/7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830DFB28-2E5C-4755-BAA4-16A07D2B41A9}" type="slidenum">
              <a:rPr lang="en-US" sz="1200">
                <a:latin typeface="Calibri" panose="020F0502020204030204" pitchFamily="34" charset="0"/>
              </a:rPr>
              <a:pPr algn="r" eaLnBrk="1" hangingPunct="1"/>
              <a:t>12</a:t>
            </a:fld>
            <a:endParaRPr lang="en-US" sz="1200">
              <a:latin typeface="Calibri" panose="020F0502020204030204" pitchFamily="34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48247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C728F-9383-4E76-945E-F826B6828BA7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59107-5B6D-4CC9-B30B-614A165298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780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6E606-F151-4AB9-9A7B-9CC25F2AE2D6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3694B-9491-4B0E-85DE-CB1023E611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610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06E52-6107-4D77-85BA-7DDB394CF96E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DC0868-92D2-4068-8856-9AB80031AE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501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1D217-9892-4D8D-A0E2-6941CFB7B509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FC890-649E-483F-9822-E8476A533C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989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0130D-631D-4B57-BD84-3BB2D0D073AA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B876C2-C1A9-4125-9BD4-162B72BC97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05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E9163-EE14-494D-8A5D-232A27535A0F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E63489-3032-48A0-A075-2486BB70171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139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CC24A-0002-472C-AD3C-E4A579C02107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8B7F6-6F5C-4270-8696-5BEB4F7BD0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839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DABF5-77AC-46D0-8C13-0F8C20A02765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31D92-740E-4909-85C6-1079D3416D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21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5B167-B0A2-4DAD-9779-4F3255297C6F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12E6F-C4DB-4A76-968D-06451F95FD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872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09940-AE99-42B4-BEB9-D2F8317C1C67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41BDC-A7E8-44B8-9670-494C4EFBA1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931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D6E24-44E7-454B-8886-75974353F899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34F20-25D0-40CA-B559-9F39B41EF9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02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E52B33-F520-4A98-8824-72AADA7EC649}" type="datetimeFigureOut">
              <a:rPr lang="en-US"/>
              <a:pPr>
                <a:defRPr/>
              </a:pPr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2A51019-5363-43E4-95CC-AA1D6AED790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THIENBAO\Downloads\Xu&#226;n%20Mai%20&#8211;%20T&#7853;p%20t&#7847;m%20v&#244;ng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THIENBAO\Downloads\Xu&#226;n%20Mai%20&#8211;%20T&#7853;p%20t&#7847;m%20v&#244;ng.mp3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THIENBAO\Downloads\L&#253;%20c&#226;y%20xanh.mp3" TargetMode="Externa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THIENBAO\Downloads\Truy&#7879;n%20ch&#250;%20&#273;&#7895;%20con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553" y="640557"/>
            <a:ext cx="1636531" cy="1371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4600" y="1326357"/>
            <a:ext cx="7433861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PHÒNG GIÁO DỤC VÀ ĐÀO </a:t>
            </a:r>
            <a:r>
              <a:rPr lang="en-US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TẠO QUẬN 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LONG BIÊN</a:t>
            </a:r>
          </a:p>
          <a:p>
            <a:pPr algn="ctr">
              <a:lnSpc>
                <a:spcPct val="150000"/>
              </a:lnSpc>
            </a:pP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Trường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mầm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non </a:t>
            </a: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Thạch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Cầu</a:t>
            </a:r>
            <a:endParaRPr lang="en-US" b="1" dirty="0" smtClean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Lĩnh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vực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phát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triển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ngôn</a:t>
            </a:r>
            <a:r>
              <a:rPr lang="en-US" sz="24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ngữ</a:t>
            </a:r>
            <a:endParaRPr lang="en-US" sz="24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Đề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tài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</a:t>
            </a:r>
            <a:r>
              <a:rPr lang="en-US" sz="40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Truyện</a:t>
            </a:r>
            <a:r>
              <a:rPr lang="en-US" sz="40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“</a:t>
            </a:r>
            <a:r>
              <a:rPr lang="en-US" sz="40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Chú</a:t>
            </a:r>
            <a:r>
              <a:rPr lang="en-US" sz="40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đỗ</a:t>
            </a:r>
            <a:r>
              <a:rPr lang="en-US" sz="4000" b="1" dirty="0" smtClean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con”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Lứa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MGN 4 – 5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Giáo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viên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Nguyễn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Thị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Giang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endParaRPr lang="en-US" sz="4800" b="1" dirty="0">
              <a:ln w="12700">
                <a:noFill/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37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3" descr="nhanh c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6" y="620713"/>
            <a:ext cx="2341563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3" name="Picture 5" descr="nen d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05364"/>
            <a:ext cx="9144000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4" name="Picture 6" descr="vuon l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5232401" y="2206626"/>
            <a:ext cx="1870075" cy="432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5" name="Picture 7" descr="nen dat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29226"/>
            <a:ext cx="121920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Picture 8" descr="vo mam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338" y="3176588"/>
            <a:ext cx="4064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5" name="Picture 9" descr="vo mam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3068638"/>
            <a:ext cx="528638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200000">
                                      <p:cBhvr>
                                        <p:cTn id="6" dur="3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8" dur="3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4 0.01157 C 0.00608 0.02013 0.00278 0.01967 0.00573 0.03518 C 0.00538 0.04351 0.00781 0.06203 -0.00052 0.06574 C -0.00156 0.06713 -0.00278 0.06828 -0.00364 0.0699 C -0.00521 0.07245 -0.00781 0.07824 -0.00781 0.07847 C -0.01302 0.11296 -0.01007 0.14513 -0.00885 0.1824 C -0.00868 0.1868 -0.00573 0.1949 -0.00573 0.19513 C -0.00538 0.20046 -0.00521 0.20601 -0.00469 0.21157 C -0.00399 0.21898 0.0007 0.22801 0.00365 0.23379 C 0.00556 0.2375 0.0066 0.24583 0.00781 0.25046 C 0.00816 0.25208 0.00938 0.25324 0.0099 0.25463 C 0.01198 0.26018 0.01285 0.26782 0.01406 0.27407 C 0.01372 0.2868 0.01927 0.31203 0.00886 0.32129 C 0.00764 0.32615 0.00625 0.32615 0.00365 0.32963 " pathEditMode="relative" rAng="0" ptsTypes="fffffffffffffA">
                                      <p:cBhvr>
                                        <p:cTn id="10" dur="3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1590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81481E-6 C 0.00451 0.01805 0.00399 0.04189 -0.00417 0.05833 C -0.00399 0.06018 -0.00677 0.10185 0.00208 0.10972 C 0.00694 0.11944 0.00417 0.1162 0.00938 0.12083 C 0.01007 0.12222 0.01094 0.12361 0.01146 0.125 C 0.01198 0.12638 0.01198 0.12777 0.0125 0.12916 C 0.01372 0.13217 0.01667 0.1375 0.01667 0.1375 C 0.01944 0.15231 0.01563 0.17222 0.02083 0.18611 C 0.02292 0.19166 0.02847 0.19652 0.03229 0.2 C 0.03403 0.20671 0.03455 0.21134 0.03854 0.21666 C 0.04253 0.22199 0.04618 0.22754 0.04792 0.23472 C 0.04757 0.23611 0.0467 0.2375 0.04688 0.23888 C 0.04705 0.24189 0.04896 0.24722 0.04896 0.24722 C 0.04913 0.25162 0.04896 0.26736 0.05104 0.275 C 0.05243 0.28009 0.05521 0.28356 0.05625 0.28888 C 0.05833 0.29953 0.05729 0.30439 0.06667 0.30694 C 0.06962 0.31088 0.0717 0.31574 0.075 0.31944 C 0.08038 0.32546 0.0901 0.32638 0.09688 0.32638 " pathEditMode="relative" rAng="0" ptsTypes="fffffffffffffffffA">
                                      <p:cBhvr>
                                        <p:cTn id="12" dur="3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3" descr="nen d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05364"/>
            <a:ext cx="9144000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1" name="Picture 4" descr="vuon l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5235575" y="2208213"/>
            <a:ext cx="1866900" cy="432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2" name="Picture 5" descr="nen dat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29226"/>
            <a:ext cx="121920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0" name="Picture 6" descr="ra ho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620713"/>
            <a:ext cx="2846388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9" name="Picture 15" descr="3d butterfly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01017">
            <a:off x="4489451" y="1651001"/>
            <a:ext cx="8001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3" descr="nen d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05364"/>
            <a:ext cx="9144000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19" name="Picture 4" descr="vuon l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5235575" y="2208213"/>
            <a:ext cx="1866900" cy="432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0" name="Picture 5" descr="nen dat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29226"/>
            <a:ext cx="121920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Picture 6" descr="ra qu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239" y="222251"/>
            <a:ext cx="1800225" cy="280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9396" name="Picture 4" descr="khung-anh-de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3048000" y="1447801"/>
            <a:ext cx="495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3429000" y="2514600"/>
            <a:ext cx="6172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600" b="1">
                <a:solidFill>
                  <a:srgbClr val="FF0000"/>
                </a:solidFill>
              </a:rPr>
              <a:t>Đàm thoại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6146" name="Picture 1" descr="mdk1247797a5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819400"/>
            <a:ext cx="6019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1" name="AutoShape 5"/>
          <p:cNvSpPr>
            <a:spLocks noChangeArrowheads="1"/>
          </p:cNvSpPr>
          <p:nvPr/>
        </p:nvSpPr>
        <p:spPr bwMode="auto">
          <a:xfrm>
            <a:off x="3733800" y="0"/>
            <a:ext cx="6934200" cy="2514600"/>
          </a:xfrm>
          <a:prstGeom prst="cloudCallout">
            <a:avLst>
              <a:gd name="adj1" fmla="val -9616"/>
              <a:gd name="adj2" fmla="val 3970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4724400" y="381001"/>
            <a:ext cx="5334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>
                <a:solidFill>
                  <a:srgbClr val="FF0000"/>
                </a:solidFill>
              </a:rPr>
              <a:t> Cô vừa kể cho các con nghe câu chuyện gì?</a:t>
            </a: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6400800" y="5181601"/>
            <a:ext cx="2438400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  <a:p>
            <a:endParaRPr lang="en-US"/>
          </a:p>
          <a:p>
            <a:r>
              <a:rPr lang="en-US" sz="3200">
                <a:solidFill>
                  <a:srgbClr val="FF0000"/>
                </a:solidFill>
              </a:rPr>
              <a:t>Chú đỗ con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animBg="1"/>
      <p:bldP spid="60422" grpId="0"/>
      <p:bldP spid="604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mdk1247797a5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6019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2" descr="DSC_014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09800"/>
            <a:ext cx="624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5" descr="gi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4648200"/>
            <a:ext cx="6248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6" descr="ong mat troi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4648200"/>
            <a:ext cx="62611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429000" y="3733801"/>
            <a:ext cx="19954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VNI-Avo" pitchFamily="2" charset="0"/>
              </a:rPr>
              <a:t>Chuù</a:t>
            </a:r>
            <a:r>
              <a:rPr lang="en-US" sz="24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VNI-Avo" pitchFamily="2" charset="0"/>
              </a:rPr>
              <a:t>Ñoã</a:t>
            </a:r>
            <a:r>
              <a:rPr lang="en-US" sz="2400" b="1" dirty="0">
                <a:solidFill>
                  <a:srgbClr val="FF0000"/>
                </a:solidFill>
                <a:latin typeface="VNI-Avo" pitchFamily="2" charset="0"/>
              </a:rPr>
              <a:t> con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001000" y="3581401"/>
            <a:ext cx="22685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en-US" sz="2400" b="1">
                <a:solidFill>
                  <a:srgbClr val="FF0000"/>
                </a:solidFill>
                <a:latin typeface="VNI-Avo" pitchFamily="2" charset="0"/>
              </a:rPr>
              <a:t>Coâ Möa Xuaân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80288" y="5867401"/>
            <a:ext cx="23054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en-US" sz="2400" b="1">
                <a:solidFill>
                  <a:srgbClr val="FF0000"/>
                </a:solidFill>
                <a:latin typeface="VNI-Avo" pitchFamily="2" charset="0"/>
              </a:rPr>
              <a:t>Chò  Gioù Xuaân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73355" y="5791201"/>
            <a:ext cx="19918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en-US" sz="2400" b="1">
                <a:solidFill>
                  <a:srgbClr val="FF0000"/>
                </a:solidFill>
                <a:latin typeface=".VnAvant" pitchFamily="34" charset="0"/>
              </a:rPr>
              <a:t>B¸c MÆt Trêi</a:t>
            </a: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4114800" y="1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62477" name="AutoShape 13"/>
          <p:cNvSpPr>
            <a:spLocks noChangeArrowheads="1"/>
          </p:cNvSpPr>
          <p:nvPr/>
        </p:nvSpPr>
        <p:spPr bwMode="auto">
          <a:xfrm flipH="1" flipV="1">
            <a:off x="1524000" y="0"/>
            <a:ext cx="6934200" cy="1752600"/>
          </a:xfrm>
          <a:prstGeom prst="cloudCallout">
            <a:avLst>
              <a:gd name="adj1" fmla="val -14565"/>
              <a:gd name="adj2" fmla="val -91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en-US"/>
          </a:p>
        </p:txBody>
      </p:sp>
      <p:sp>
        <p:nvSpPr>
          <p:cNvPr id="62478" name="Text Box 14"/>
          <p:cNvSpPr txBox="1">
            <a:spLocks noChangeArrowheads="1"/>
          </p:cNvSpPr>
          <p:nvPr/>
        </p:nvSpPr>
        <p:spPr bwMode="auto">
          <a:xfrm>
            <a:off x="2590801" y="417514"/>
            <a:ext cx="53879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>
                <a:solidFill>
                  <a:srgbClr val="FF0000"/>
                </a:solidFill>
              </a:rPr>
              <a:t>Trong câu chuyện có những nhân vật nào?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2477" grpId="0" animBg="1"/>
      <p:bldP spid="624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6563" name="AutoShape 3"/>
          <p:cNvSpPr>
            <a:spLocks noChangeArrowheads="1"/>
          </p:cNvSpPr>
          <p:nvPr/>
        </p:nvSpPr>
        <p:spPr bwMode="auto">
          <a:xfrm flipH="1" flipV="1">
            <a:off x="1143000" y="0"/>
            <a:ext cx="6934200" cy="1752600"/>
          </a:xfrm>
          <a:prstGeom prst="cloudCallout">
            <a:avLst>
              <a:gd name="adj1" fmla="val -14565"/>
              <a:gd name="adj2" fmla="val -91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en-US"/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2895600" y="228601"/>
            <a:ext cx="4191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/>
              <a:t>Chú đỗ con ngủ ở đâu suốt một năm?</a:t>
            </a:r>
          </a:p>
        </p:txBody>
      </p:sp>
      <p:pic>
        <p:nvPicPr>
          <p:cNvPr id="66565" name="Picture 1" descr="DSC_014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743200"/>
            <a:ext cx="10668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70659" name="AutoShape 3"/>
          <p:cNvSpPr>
            <a:spLocks noChangeArrowheads="1"/>
          </p:cNvSpPr>
          <p:nvPr/>
        </p:nvSpPr>
        <p:spPr bwMode="auto">
          <a:xfrm flipH="1" flipV="1">
            <a:off x="1143000" y="0"/>
            <a:ext cx="6934200" cy="1752600"/>
          </a:xfrm>
          <a:prstGeom prst="cloudCallout">
            <a:avLst>
              <a:gd name="adj1" fmla="val -14565"/>
              <a:gd name="adj2" fmla="val -91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en-US"/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2895600" y="228601"/>
            <a:ext cx="4191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/>
              <a:t>Khi tỉnh dậy chú thấy mình ở đâu?</a:t>
            </a:r>
          </a:p>
        </p:txBody>
      </p:sp>
      <p:pic>
        <p:nvPicPr>
          <p:cNvPr id="70661" name="Picture 1" descr="DSC_014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36329"/>
            <a:ext cx="11582400" cy="463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71683" name="AutoShape 3"/>
          <p:cNvSpPr>
            <a:spLocks noChangeArrowheads="1"/>
          </p:cNvSpPr>
          <p:nvPr/>
        </p:nvSpPr>
        <p:spPr bwMode="auto">
          <a:xfrm flipH="1" flipV="1">
            <a:off x="1143000" y="0"/>
            <a:ext cx="6934200" cy="1752600"/>
          </a:xfrm>
          <a:prstGeom prst="cloudCallout">
            <a:avLst>
              <a:gd name="adj1" fmla="val -14565"/>
              <a:gd name="adj2" fmla="val -91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en-US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2286000" y="304801"/>
            <a:ext cx="50292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/>
              <a:t>Ai đã mang nước đến tắm mát cho đỗ con?</a:t>
            </a:r>
          </a:p>
        </p:txBody>
      </p:sp>
      <p:pic>
        <p:nvPicPr>
          <p:cNvPr id="6147" name="Picture 2" descr="DSC_01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438400"/>
            <a:ext cx="10058400" cy="42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5715001" y="5413375"/>
            <a:ext cx="2132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Cô mưa xuân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72707" name="AutoShape 3"/>
          <p:cNvSpPr>
            <a:spLocks noChangeArrowheads="1"/>
          </p:cNvSpPr>
          <p:nvPr/>
        </p:nvSpPr>
        <p:spPr bwMode="auto">
          <a:xfrm flipH="1" flipV="1">
            <a:off x="1143000" y="0"/>
            <a:ext cx="6934200" cy="1752600"/>
          </a:xfrm>
          <a:prstGeom prst="cloudCallout">
            <a:avLst>
              <a:gd name="adj1" fmla="val -14565"/>
              <a:gd name="adj2" fmla="val -91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en-US"/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2286000" y="304801"/>
            <a:ext cx="50292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/>
              <a:t>Ai đã thổi vi vu làm đỗ con thức giấc?</a:t>
            </a:r>
          </a:p>
        </p:txBody>
      </p:sp>
      <p:pic>
        <p:nvPicPr>
          <p:cNvPr id="6148" name="Picture 5" descr="gi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415348"/>
            <a:ext cx="10210800" cy="429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6156326" y="5907088"/>
            <a:ext cx="2009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Chị gió xuân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057400" y="914401"/>
            <a:ext cx="3683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</a:rPr>
              <a:t>Gây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hứng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thú</a:t>
            </a:r>
            <a:r>
              <a:rPr lang="en-US" sz="4000" b="1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4103" name="Xuân Mai – Tập tầm vông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886200"/>
            <a:ext cx="5334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09900" y="2514600"/>
            <a:ext cx="758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</a:rPr>
              <a:t>Trò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chơi</a:t>
            </a:r>
            <a:r>
              <a:rPr lang="en-US" sz="4400" b="1" dirty="0" smtClean="0">
                <a:solidFill>
                  <a:srgbClr val="FF0000"/>
                </a:solidFill>
              </a:rPr>
              <a:t> : </a:t>
            </a:r>
            <a:r>
              <a:rPr lang="en-US" sz="4400" b="1" dirty="0" err="1" smtClean="0">
                <a:solidFill>
                  <a:srgbClr val="FF0000"/>
                </a:solidFill>
              </a:rPr>
              <a:t>Tập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tầm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vông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046" fill="hold"/>
                                        <p:tgtEl>
                                          <p:spTgt spid="4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73731" name="AutoShape 3"/>
          <p:cNvSpPr>
            <a:spLocks noChangeArrowheads="1"/>
          </p:cNvSpPr>
          <p:nvPr/>
        </p:nvSpPr>
        <p:spPr bwMode="auto">
          <a:xfrm flipH="1" flipV="1">
            <a:off x="1143000" y="0"/>
            <a:ext cx="6934200" cy="1752600"/>
          </a:xfrm>
          <a:prstGeom prst="cloudCallout">
            <a:avLst>
              <a:gd name="adj1" fmla="val -14565"/>
              <a:gd name="adj2" fmla="val -91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en-US"/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1752600" y="381000"/>
            <a:ext cx="6019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/>
              <a:t>Ai đã sưởi ấm cho đỗ con?</a:t>
            </a:r>
          </a:p>
        </p:txBody>
      </p:sp>
      <p:pic>
        <p:nvPicPr>
          <p:cNvPr id="6149" name="Picture 6" descr="ong mat tro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743200"/>
            <a:ext cx="9677400" cy="406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6003926" y="5907088"/>
            <a:ext cx="1978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Bác mặt trời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74755" name="AutoShape 3"/>
          <p:cNvSpPr>
            <a:spLocks noChangeArrowheads="1"/>
          </p:cNvSpPr>
          <p:nvPr/>
        </p:nvSpPr>
        <p:spPr bwMode="auto">
          <a:xfrm flipH="1" flipV="1">
            <a:off x="1981200" y="-228600"/>
            <a:ext cx="6934200" cy="3352800"/>
          </a:xfrm>
          <a:prstGeom prst="cloudCallout">
            <a:avLst>
              <a:gd name="adj1" fmla="val -14565"/>
              <a:gd name="adj2" fmla="val -2860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en-US"/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3200400" y="533400"/>
            <a:ext cx="60198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/>
              <a:t>Nhờ sự giúp đỡ của mọi người đỗ con đã thay đổi như thế nào?</a:t>
            </a:r>
          </a:p>
        </p:txBody>
      </p:sp>
      <p:pic>
        <p:nvPicPr>
          <p:cNvPr id="74759" name="Picture 1" descr="DSC_015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429000"/>
            <a:ext cx="9485489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mdk1247797a5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34925"/>
            <a:ext cx="914400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79580" y="622300"/>
            <a:ext cx="7374135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200000"/>
              </a:lnSpc>
              <a:defRPr/>
            </a:pPr>
            <a:r>
              <a:rPr lang="en-US" sz="5400" b="1">
                <a:solidFill>
                  <a:srgbClr val="FF0000"/>
                </a:solidFill>
                <a:latin typeface="VNI-Avo" pitchFamily="2" charset="0"/>
                <a:cs typeface="Arial" charset="0"/>
              </a:rPr>
              <a:t>Truyeän: Chuù Ñoã Con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SC_01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DSC_014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 descr="DSC_014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DSC_015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DSC_0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 descr="DSC_015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 descr="DSC_015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2057400" y="914401"/>
            <a:ext cx="3683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</a:rPr>
              <a:t>Gây hứng thú:</a:t>
            </a:r>
          </a:p>
        </p:txBody>
      </p:sp>
      <p:pic>
        <p:nvPicPr>
          <p:cNvPr id="65540" name="Xuân Mai – Tập tầm vông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886200"/>
            <a:ext cx="5334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09900" y="2514600"/>
            <a:ext cx="758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</a:rPr>
              <a:t>Trò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chơi</a:t>
            </a:r>
            <a:r>
              <a:rPr lang="en-US" sz="4400" b="1" dirty="0" smtClean="0">
                <a:solidFill>
                  <a:srgbClr val="FF0000"/>
                </a:solidFill>
              </a:rPr>
              <a:t> : </a:t>
            </a:r>
            <a:r>
              <a:rPr lang="en-US" sz="4400" b="1" dirty="0" err="1" smtClean="0">
                <a:solidFill>
                  <a:srgbClr val="FF0000"/>
                </a:solidFill>
              </a:rPr>
              <a:t>Tập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tầm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vông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5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046" fill="hold"/>
                                        <p:tgtEl>
                                          <p:spTgt spid="655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4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524000" y="2557464"/>
            <a:ext cx="9144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</a:rPr>
              <a:t>Trò chơi: </a:t>
            </a:r>
          </a:p>
          <a:p>
            <a:pPr algn="ctr"/>
            <a:r>
              <a:rPr lang="en-US" sz="3600" b="1">
                <a:solidFill>
                  <a:srgbClr val="FF0000"/>
                </a:solidFill>
              </a:rPr>
              <a:t>Ghép tranh quá trình phát triển của cây</a:t>
            </a:r>
          </a:p>
        </p:txBody>
      </p:sp>
      <p:pic>
        <p:nvPicPr>
          <p:cNvPr id="25604" name="Lý cây xanh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648200"/>
            <a:ext cx="838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46" fill="hold"/>
                                        <p:tgtEl>
                                          <p:spTgt spid="256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953000"/>
            <a:ext cx="14478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5181600"/>
            <a:ext cx="13716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68" name="Picture 4" descr="anim1690[1]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6248400"/>
            <a:ext cx="51054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69" name="AutoShape 5"/>
          <p:cNvSpPr>
            <a:spLocks noChangeArrowheads="1"/>
          </p:cNvSpPr>
          <p:nvPr/>
        </p:nvSpPr>
        <p:spPr bwMode="auto">
          <a:xfrm>
            <a:off x="4800600" y="5029200"/>
            <a:ext cx="2286000" cy="762000"/>
          </a:xfrm>
          <a:prstGeom prst="star32">
            <a:avLst>
              <a:gd name="adj" fmla="val 5694"/>
            </a:avLst>
          </a:prstGeom>
          <a:solidFill>
            <a:schemeClr val="accent1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70" name="AutoShape 6"/>
          <p:cNvSpPr>
            <a:spLocks noChangeArrowheads="1"/>
          </p:cNvSpPr>
          <p:nvPr/>
        </p:nvSpPr>
        <p:spPr bwMode="auto">
          <a:xfrm>
            <a:off x="1524000" y="152400"/>
            <a:ext cx="2286000" cy="762000"/>
          </a:xfrm>
          <a:prstGeom prst="star32">
            <a:avLst>
              <a:gd name="adj" fmla="val 5694"/>
            </a:avLst>
          </a:prstGeom>
          <a:solidFill>
            <a:schemeClr val="accent1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71" name="AutoShape 7"/>
          <p:cNvSpPr>
            <a:spLocks noChangeArrowheads="1"/>
          </p:cNvSpPr>
          <p:nvPr/>
        </p:nvSpPr>
        <p:spPr bwMode="auto">
          <a:xfrm>
            <a:off x="8686800" y="152400"/>
            <a:ext cx="2286000" cy="762000"/>
          </a:xfrm>
          <a:prstGeom prst="star32">
            <a:avLst>
              <a:gd name="adj" fmla="val 5694"/>
            </a:avLst>
          </a:prstGeom>
          <a:solidFill>
            <a:schemeClr val="tx2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72" name="AutoShape 8"/>
          <p:cNvSpPr>
            <a:spLocks noChangeArrowheads="1"/>
          </p:cNvSpPr>
          <p:nvPr/>
        </p:nvSpPr>
        <p:spPr bwMode="auto">
          <a:xfrm>
            <a:off x="5257801" y="990600"/>
            <a:ext cx="385763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73" name="AutoShape 9"/>
          <p:cNvSpPr>
            <a:spLocks noChangeArrowheads="1"/>
          </p:cNvSpPr>
          <p:nvPr/>
        </p:nvSpPr>
        <p:spPr bwMode="auto">
          <a:xfrm>
            <a:off x="5257801" y="685800"/>
            <a:ext cx="385763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74" name="AutoShape 10"/>
          <p:cNvSpPr>
            <a:spLocks noChangeArrowheads="1"/>
          </p:cNvSpPr>
          <p:nvPr/>
        </p:nvSpPr>
        <p:spPr bwMode="auto">
          <a:xfrm>
            <a:off x="4648201" y="838200"/>
            <a:ext cx="385763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75" name="AutoShape 11"/>
          <p:cNvSpPr>
            <a:spLocks noChangeArrowheads="1"/>
          </p:cNvSpPr>
          <p:nvPr/>
        </p:nvSpPr>
        <p:spPr bwMode="auto">
          <a:xfrm>
            <a:off x="5029200" y="1143000"/>
            <a:ext cx="3048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76" name="AutoShape 12"/>
          <p:cNvSpPr>
            <a:spLocks noChangeArrowheads="1"/>
          </p:cNvSpPr>
          <p:nvPr/>
        </p:nvSpPr>
        <p:spPr bwMode="auto">
          <a:xfrm>
            <a:off x="4876800" y="457200"/>
            <a:ext cx="3048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77" name="AutoShape 13"/>
          <p:cNvSpPr>
            <a:spLocks noChangeArrowheads="1"/>
          </p:cNvSpPr>
          <p:nvPr/>
        </p:nvSpPr>
        <p:spPr bwMode="auto">
          <a:xfrm>
            <a:off x="2971801" y="3581400"/>
            <a:ext cx="385763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78" name="AutoShape 14"/>
          <p:cNvSpPr>
            <a:spLocks noChangeArrowheads="1"/>
          </p:cNvSpPr>
          <p:nvPr/>
        </p:nvSpPr>
        <p:spPr bwMode="auto">
          <a:xfrm>
            <a:off x="3429001" y="4191000"/>
            <a:ext cx="385763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79" name="AutoShape 15"/>
          <p:cNvSpPr>
            <a:spLocks noChangeArrowheads="1"/>
          </p:cNvSpPr>
          <p:nvPr/>
        </p:nvSpPr>
        <p:spPr bwMode="auto">
          <a:xfrm>
            <a:off x="2971801" y="4572000"/>
            <a:ext cx="385763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80" name="AutoShape 16"/>
          <p:cNvSpPr>
            <a:spLocks noChangeArrowheads="1"/>
          </p:cNvSpPr>
          <p:nvPr/>
        </p:nvSpPr>
        <p:spPr bwMode="auto">
          <a:xfrm>
            <a:off x="2667000" y="4038600"/>
            <a:ext cx="3048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81" name="AutoShape 17"/>
          <p:cNvSpPr>
            <a:spLocks noChangeArrowheads="1"/>
          </p:cNvSpPr>
          <p:nvPr/>
        </p:nvSpPr>
        <p:spPr bwMode="auto">
          <a:xfrm>
            <a:off x="2286000" y="4191000"/>
            <a:ext cx="3048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82" name="AutoShape 18"/>
          <p:cNvSpPr>
            <a:spLocks noChangeArrowheads="1"/>
          </p:cNvSpPr>
          <p:nvPr/>
        </p:nvSpPr>
        <p:spPr bwMode="auto">
          <a:xfrm>
            <a:off x="8763001" y="3733800"/>
            <a:ext cx="385763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83" name="AutoShape 19"/>
          <p:cNvSpPr>
            <a:spLocks noChangeArrowheads="1"/>
          </p:cNvSpPr>
          <p:nvPr/>
        </p:nvSpPr>
        <p:spPr bwMode="auto">
          <a:xfrm>
            <a:off x="8458201" y="4191000"/>
            <a:ext cx="385763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84" name="AutoShape 20"/>
          <p:cNvSpPr>
            <a:spLocks noChangeArrowheads="1"/>
          </p:cNvSpPr>
          <p:nvPr/>
        </p:nvSpPr>
        <p:spPr bwMode="auto">
          <a:xfrm>
            <a:off x="9144001" y="4191000"/>
            <a:ext cx="385763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85" name="AutoShape 21"/>
          <p:cNvSpPr>
            <a:spLocks noChangeArrowheads="1"/>
          </p:cNvSpPr>
          <p:nvPr/>
        </p:nvSpPr>
        <p:spPr bwMode="auto">
          <a:xfrm>
            <a:off x="8763000" y="4648200"/>
            <a:ext cx="3048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86" name="AutoShape 22"/>
          <p:cNvSpPr>
            <a:spLocks noChangeArrowheads="1"/>
          </p:cNvSpPr>
          <p:nvPr/>
        </p:nvSpPr>
        <p:spPr bwMode="auto">
          <a:xfrm>
            <a:off x="8839200" y="5486400"/>
            <a:ext cx="3048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87" name="AutoShape 23"/>
          <p:cNvSpPr>
            <a:spLocks noChangeArrowheads="1"/>
          </p:cNvSpPr>
          <p:nvPr/>
        </p:nvSpPr>
        <p:spPr bwMode="auto">
          <a:xfrm>
            <a:off x="3276600" y="2133600"/>
            <a:ext cx="2286000" cy="762000"/>
          </a:xfrm>
          <a:prstGeom prst="star32">
            <a:avLst>
              <a:gd name="adj" fmla="val 5694"/>
            </a:avLst>
          </a:prstGeom>
          <a:solidFill>
            <a:schemeClr val="accent1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88" name="AutoShape 24"/>
          <p:cNvSpPr>
            <a:spLocks noChangeArrowheads="1"/>
          </p:cNvSpPr>
          <p:nvPr/>
        </p:nvSpPr>
        <p:spPr bwMode="auto">
          <a:xfrm>
            <a:off x="5105400" y="990600"/>
            <a:ext cx="2286000" cy="762000"/>
          </a:xfrm>
          <a:prstGeom prst="star32">
            <a:avLst>
              <a:gd name="adj" fmla="val 5694"/>
            </a:avLst>
          </a:prstGeom>
          <a:solidFill>
            <a:schemeClr val="accent1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89" name="AutoShape 25"/>
          <p:cNvSpPr>
            <a:spLocks noChangeArrowheads="1"/>
          </p:cNvSpPr>
          <p:nvPr/>
        </p:nvSpPr>
        <p:spPr bwMode="auto">
          <a:xfrm>
            <a:off x="7924800" y="2362200"/>
            <a:ext cx="2286000" cy="762000"/>
          </a:xfrm>
          <a:prstGeom prst="star32">
            <a:avLst>
              <a:gd name="adj" fmla="val 5694"/>
            </a:avLst>
          </a:prstGeom>
          <a:solidFill>
            <a:schemeClr val="tx2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88090" name="Picture 26" descr="star_taking_a_bow_h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267200"/>
            <a:ext cx="18288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1" name="Picture 27" descr="star_taking_a_bow_h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3568700"/>
            <a:ext cx="2057400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2" name="Picture 28" descr="star_taking_a_bow_h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"/>
            <a:ext cx="1828800" cy="163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93" name="WordArt 29"/>
          <p:cNvSpPr>
            <a:spLocks noChangeArrowheads="1" noChangeShapeType="1" noTextEdit="1"/>
          </p:cNvSpPr>
          <p:nvPr/>
        </p:nvSpPr>
        <p:spPr bwMode="auto">
          <a:xfrm>
            <a:off x="2286000" y="914400"/>
            <a:ext cx="7391400" cy="3657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b="1" kern="10"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 các con chăm ngoan</a:t>
            </a:r>
          </a:p>
        </p:txBody>
      </p:sp>
      <p:pic>
        <p:nvPicPr>
          <p:cNvPr id="88094" name="Picture 30" descr="star_taking_a_bow_hg_clr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200400"/>
            <a:ext cx="1143000" cy="47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80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880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880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8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8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8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8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8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8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8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8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528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8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8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8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528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8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8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8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8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5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70" decel="100000"/>
                                        <p:tgtEl>
                                          <p:spTgt spid="880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770" decel="100000"/>
                                        <p:tgtEl>
                                          <p:spTgt spid="880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7" dur="770" fill="hold"/>
                                        <p:tgtEl>
                                          <p:spTgt spid="88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9" dur="770" fill="hold"/>
                                        <p:tgtEl>
                                          <p:spTgt spid="88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770" decel="100000"/>
                                        <p:tgtEl>
                                          <p:spTgt spid="880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770" decel="100000"/>
                                        <p:tgtEl>
                                          <p:spTgt spid="880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6" dur="77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8" dur="770" fill="hold"/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770" decel="100000"/>
                                        <p:tgtEl>
                                          <p:spTgt spid="880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770" decel="100000"/>
                                        <p:tgtEl>
                                          <p:spTgt spid="880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5" dur="770" fill="hold"/>
                                        <p:tgtEl>
                                          <p:spTgt spid="88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7" dur="770" fill="hold"/>
                                        <p:tgtEl>
                                          <p:spTgt spid="88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8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 animBg="1"/>
      <p:bldP spid="88070" grpId="0" animBg="1"/>
      <p:bldP spid="88071" grpId="0" animBg="1"/>
      <p:bldP spid="88072" grpId="0" animBg="1"/>
      <p:bldP spid="88073" grpId="0" animBg="1"/>
      <p:bldP spid="88074" grpId="0" animBg="1"/>
      <p:bldP spid="88075" grpId="0" animBg="1"/>
      <p:bldP spid="88076" grpId="0" animBg="1"/>
      <p:bldP spid="88077" grpId="0" animBg="1"/>
      <p:bldP spid="88078" grpId="0" animBg="1"/>
      <p:bldP spid="88079" grpId="0" animBg="1"/>
      <p:bldP spid="88080" grpId="0" animBg="1"/>
      <p:bldP spid="88081" grpId="0" animBg="1"/>
      <p:bldP spid="88082" grpId="0" animBg="1"/>
      <p:bldP spid="88083" grpId="0" animBg="1"/>
      <p:bldP spid="88084" grpId="0" animBg="1"/>
      <p:bldP spid="88085" grpId="0" animBg="1"/>
      <p:bldP spid="88086" grpId="0" animBg="1"/>
      <p:bldP spid="88087" grpId="0" animBg="1"/>
      <p:bldP spid="88088" grpId="0" animBg="1"/>
      <p:bldP spid="8808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4276" name="Picture 4" descr="khung-anh-de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226820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3048000" y="1447801"/>
            <a:ext cx="495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438400" y="2438400"/>
            <a:ext cx="82296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600">
                <a:solidFill>
                  <a:srgbClr val="FF0000"/>
                </a:solidFill>
              </a:rPr>
              <a:t>Kể chuyện diễn cảm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8" name="Truyện chú đỗ con.mp4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6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63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2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632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mdk1247797a5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9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2" descr="DSC_014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0"/>
            <a:ext cx="6248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5" descr="gi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56" y="3345598"/>
            <a:ext cx="5963356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6" descr="ong mat troi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3352800"/>
            <a:ext cx="62611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40461" y="2438401"/>
            <a:ext cx="20136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en-US" sz="2400" b="1">
                <a:solidFill>
                  <a:srgbClr val="FF0000"/>
                </a:solidFill>
                <a:latin typeface="VNI-Avo" pitchFamily="2" charset="0"/>
              </a:rPr>
              <a:t>Chuù Ñoã con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193641" y="2514601"/>
            <a:ext cx="22894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en-US" sz="2400" b="1">
                <a:solidFill>
                  <a:srgbClr val="FF0000"/>
                </a:solidFill>
                <a:latin typeface="VNI-Avo" pitchFamily="2" charset="0"/>
              </a:rPr>
              <a:t>Coâ Möa Xuaân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45363" y="5867401"/>
            <a:ext cx="23054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en-US" sz="2400" b="1">
                <a:solidFill>
                  <a:srgbClr val="FF0000"/>
                </a:solidFill>
                <a:latin typeface="VNI-Avo" pitchFamily="2" charset="0"/>
              </a:rPr>
              <a:t>Chò  Gioù Xuaân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73355" y="5791201"/>
            <a:ext cx="19918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en-US" sz="2400" b="1">
                <a:solidFill>
                  <a:srgbClr val="FF0000"/>
                </a:solidFill>
                <a:latin typeface=".VnAvant" pitchFamily="34" charset="0"/>
              </a:rPr>
              <a:t>B¸c MÆt Trêi</a:t>
            </a:r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2667001" y="1"/>
            <a:ext cx="87090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0000"/>
                </a:solidFill>
              </a:rPr>
              <a:t>Giảng nội dung, giảng từ khó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4" descr="nen d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7425"/>
            <a:ext cx="12192000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AutoShape 5" descr="hat"/>
          <p:cNvSpPr>
            <a:spLocks noChangeAspect="1" noChangeArrowheads="1"/>
          </p:cNvSpPr>
          <p:nvPr/>
        </p:nvSpPr>
        <p:spPr bwMode="auto">
          <a:xfrm>
            <a:off x="5664201" y="5013326"/>
            <a:ext cx="1076325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Calibri" panose="020F0502020204030204" pitchFamily="34" charset="0"/>
            </a:endParaRPr>
          </a:p>
        </p:txBody>
      </p:sp>
      <p:pic>
        <p:nvPicPr>
          <p:cNvPr id="44038" name="Picture 6" descr="h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9" y="5013326"/>
            <a:ext cx="898525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7" descr="hat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28936">
            <a:off x="-1308100" y="1079500"/>
            <a:ext cx="9017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2" name="Picture 8" descr="nen dat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29226"/>
            <a:ext cx="121920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1" name="Picture 9" descr="nua qua cop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051" y="5340350"/>
            <a:ext cx="938213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4.81481E-6 C 0.00851 -0.0007 0.02014 -0.00139 0.02917 -0.00371 C 0.03646 -0.00556 0.03038 -0.0051 0.0375 -0.00926 C 0.04479 -0.01343 0.05243 -0.01413 0.05972 -0.01667 C 0.06528 -0.01852 0.07101 -0.02176 0.07639 -0.02408 C 0.0816 -0.02524 0.08472 -0.02778 0.08472 -0.02755 C 0.09219 -0.03519 0.09948 -0.03681 0.10833 -0.04075 C 0.1099 -0.04144 0.11094 -0.04352 0.1125 -0.04445 C 0.11684 -0.047 0.1217 -0.04838 0.12639 -0.05 C 0.18507 -0.04885 0.19514 -0.05533 0.23333 -0.0426 C 0.23594 -0.03913 0.23906 -0.03681 0.24167 -0.03334 C 0.25087 -0.02107 0.2375 -0.03403 0.24861 -0.02408 C 0.24809 -0.02223 0.2467 -0.02038 0.24722 -0.01852 C 0.24792 -0.01644 0.25035 -0.01644 0.25139 -0.01482 C 0.25365 -0.01158 0.25504 -0.00741 0.25695 -0.00371 C 0.25781 -0.00186 0.25885 4.81481E-6 0.25972 0.00185 C 0.26059 0.0037 0.2625 0.0074 0.2625 0.00763 C 0.26441 0.02013 0.26788 0.03171 0.26945 0.04444 C 0.26875 0.06504 0.27205 0.11319 0.25833 0.13148 C 0.25712 0.13634 0.25695 0.14143 0.25556 0.14629 C 0.25504 0.14837 0.25347 0.14976 0.25278 0.15185 C 0.25 0.15902 0.2526 0.15648 0.25 0.16481 C 0.24931 0.16689 0.24792 0.16828 0.24722 0.17037 C 0.24514 0.17592 0.24462 0.18287 0.24306 0.18888 C 0.24392 0.2368 0.24254 0.28958 0.25139 0.33703 C 0.2533 0.36064 0.2559 0.36412 0.26389 0.38333 C 0.27101 0.40023 0.26146 0.38564 0.27222 0.4 C 0.27535 0.41689 0.27604 0.3956 0.28438 0.4081 C 0.29184 0.41944 0.29635 0.41226 0.30417 0.41921 C 0.3099 0.43125 0.32865 0.42384 0.33733 0.43032 C 0.35104 0.44027 0.4007 0.44328 0.41146 0.44699 C 0.42083 0.44976 0.46806 0.44699 0.47813 0.45115 C 0.49601 0.46018 0.51684 0.45856 0.52917 0.46504 C 0.54288 0.4706 0.55347 0.47777 0.56042 0.48449 C 0.57135 0.48935 0.55955 0.50277 0.57083 0.50532 C 0.57222 0.50648 0.57101 0.50717 0.57257 0.50787 C 0.57517 0.50902 0.57274 0.50902 0.57535 0.51064 C 0.57691 0.51157 0.57743 0.51388 0.57882 0.51527 C 0.58004 0.51643 0.5809 0.52106 0.58229 0.52175 C 0.58733 0.54212 0.57934 0.51689 0.58646 0.53842 C 0.59132 0.553 0.58524 0.54652 0.59271 0.55324 C 0.5941 0.55879 0.59427 0.56296 0.59618 0.56805 " pathEditMode="relative" rAng="0" ptsTypes="ffffffffffffffffffffffffffffffffafffffffff">
                                      <p:cBhvr>
                                        <p:cTn id="6" dur="4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9" y="256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000000">
                                      <p:cBhvr>
                                        <p:cTn id="8" dur="2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7200000">
                                      <p:cBhvr>
                                        <p:cTn id="10" dur="2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8" presetClass="emp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2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4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48148E-6 L -0.00017 -0.01713 L -0.0033 -0.05833 " pathEditMode="fixed" rAng="0" ptsTypes="AAA">
                                      <p:cBhvr>
                                        <p:cTn id="26" dur="5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291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7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0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4" descr="nen d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7425"/>
            <a:ext cx="12192000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5" descr="ma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63535">
            <a:off x="5716588" y="4329113"/>
            <a:ext cx="1230313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8" name="AutoShape 6" descr="hat"/>
          <p:cNvSpPr>
            <a:spLocks noChangeAspect="1" noChangeArrowheads="1"/>
          </p:cNvSpPr>
          <p:nvPr/>
        </p:nvSpPr>
        <p:spPr bwMode="auto">
          <a:xfrm>
            <a:off x="5664201" y="5013326"/>
            <a:ext cx="1076325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Calibri" panose="020F0502020204030204" pitchFamily="34" charset="0"/>
            </a:endParaRPr>
          </a:p>
        </p:txBody>
      </p:sp>
      <p:pic>
        <p:nvPicPr>
          <p:cNvPr id="46087" name="Picture 7" descr="ha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0000">
            <a:off x="5626100" y="4652964"/>
            <a:ext cx="865188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0" name="Picture 8" descr="nen dat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29226"/>
            <a:ext cx="121920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500000">
                                      <p:cBhvr>
                                        <p:cTn id="6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4444E-6 C 0.00053 0.00649 0.00122 0.0132 0.00139 0.01667 " pathEditMode="relative" ptsTypes="aA">
                                      <p:cBhvr>
                                        <p:cTn id="8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7" dur="2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-0.00035 -0.08959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3" descr="nen d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8752"/>
            <a:ext cx="12192000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4" descr="cay ma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9" y="3789363"/>
            <a:ext cx="1316037" cy="211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5" descr="hai l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3716338"/>
            <a:ext cx="506412" cy="10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Picture 6" descr="qua ma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213" y="4149725"/>
            <a:ext cx="6223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Picture 7" descr="vuon l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5087938" y="3284538"/>
            <a:ext cx="2087562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9" name="Picture 8" descr="nen dat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9" y="5220586"/>
            <a:ext cx="121920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-4800000">
                                      <p:cBhvr>
                                        <p:cTn id="6" dur="5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-3.7037E-7 L -0.00226 -0.04236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213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4800000">
                                      <p:cBhvr>
                                        <p:cTn id="10" dur="5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-3.7037E-6 L -0.07482 -0.06365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48148E-6 L 0 -0.15532 " pathEditMode="relative" rAng="0" ptsTypes="AA">
                                      <p:cBhvr>
                                        <p:cTn id="27" dur="5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225</Words>
  <Application>Microsoft Office PowerPoint</Application>
  <PresentationFormat>Widescreen</PresentationFormat>
  <Paragraphs>45</Paragraphs>
  <Slides>31</Slides>
  <Notes>6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.VnAvant</vt:lpstr>
      <vt:lpstr>Times New Roman</vt:lpstr>
      <vt:lpstr>VNI-Avo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DINH ANH</dc:creator>
  <cp:lastModifiedBy>Admin</cp:lastModifiedBy>
  <cp:revision>24</cp:revision>
  <dcterms:created xsi:type="dcterms:W3CDTF">2010-02-04T09:33:38Z</dcterms:created>
  <dcterms:modified xsi:type="dcterms:W3CDTF">2022-02-15T06:27:11Z</dcterms:modified>
</cp:coreProperties>
</file>