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95" r:id="rId3"/>
    <p:sldId id="261" r:id="rId4"/>
    <p:sldId id="277" r:id="rId5"/>
    <p:sldId id="278" r:id="rId6"/>
    <p:sldId id="279" r:id="rId7"/>
    <p:sldId id="280" r:id="rId8"/>
    <p:sldId id="281" r:id="rId9"/>
    <p:sldId id="296" r:id="rId10"/>
    <p:sldId id="282" r:id="rId11"/>
    <p:sldId id="267" r:id="rId12"/>
    <p:sldId id="285" r:id="rId13"/>
    <p:sldId id="287" r:id="rId14"/>
    <p:sldId id="286" r:id="rId15"/>
    <p:sldId id="284" r:id="rId16"/>
    <p:sldId id="289" r:id="rId17"/>
    <p:sldId id="290" r:id="rId18"/>
    <p:sldId id="291" r:id="rId19"/>
    <p:sldId id="292" r:id="rId20"/>
    <p:sldId id="293" r:id="rId21"/>
    <p:sldId id="294" r:id="rId22"/>
    <p:sldId id="288" r:id="rId23"/>
    <p:sldId id="271" r:id="rId24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00"/>
    <a:srgbClr val="009900"/>
    <a:srgbClr val="FF0066"/>
    <a:srgbClr val="0000FF"/>
    <a:srgbClr val="CC0066"/>
    <a:srgbClr val="9900CC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88117" autoAdjust="0"/>
  </p:normalViewPr>
  <p:slideViewPr>
    <p:cSldViewPr>
      <p:cViewPr>
        <p:scale>
          <a:sx n="33" d="100"/>
          <a:sy n="33" d="100"/>
        </p:scale>
        <p:origin x="222" y="10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0D70342-9244-456F-A077-4C04F073C423}" type="datetimeFigureOut">
              <a:rPr lang="en-US"/>
              <a:pPr>
                <a:defRPr/>
              </a:pPr>
              <a:t>2/15/2022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61A1B06-49DF-4225-8627-6F31DCCB10F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095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7AAF337-E8F2-4FCC-A9AD-CA9F32902F4E}" type="slidenum">
              <a:rPr lang="en-US"/>
              <a:pPr eaLnBrk="1" hangingPunct="1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896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BE602BF-2719-4582-A349-7A10BD1EA7F1}" type="slidenum">
              <a:rPr lang="en-US"/>
              <a:pPr eaLnBrk="1" hangingPunct="1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75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CE143D-1FA4-4A8E-80BF-5C11A838E0E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334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B62815-5ECD-4746-939E-597C33EE655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971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ADDDB7-A434-465D-9AE0-07787F06613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560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4507E5-AB30-451C-B8C1-EB8035778D3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32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6E9027-B00A-44ED-98C6-80A9F7520F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647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F4FCD4-3471-4682-B069-18BB4BCD253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045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C69EFB-AEC7-4A06-BDCC-772CB92DA1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80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BADF05-575F-421C-B139-B700F42541D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840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020D04-1ED2-4321-B4E8-9F88862639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92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6664CE-8B5A-4987-B12D-302D6CE17C7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111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47F568-A732-402E-93BB-BA3F10970AD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13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618C69D-3AEA-4562-B965-2D1D8BAE4AF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13" Type="http://schemas.openxmlformats.org/officeDocument/2006/relationships/image" Target="../media/image47.jpeg"/><Relationship Id="rId18" Type="http://schemas.openxmlformats.org/officeDocument/2006/relationships/image" Target="../media/image60.jpeg"/><Relationship Id="rId3" Type="http://schemas.openxmlformats.org/officeDocument/2006/relationships/image" Target="../media/image51.jpeg"/><Relationship Id="rId7" Type="http://schemas.openxmlformats.org/officeDocument/2006/relationships/image" Target="../media/image53.jpeg"/><Relationship Id="rId12" Type="http://schemas.openxmlformats.org/officeDocument/2006/relationships/image" Target="../media/image56.jpeg"/><Relationship Id="rId17" Type="http://schemas.openxmlformats.org/officeDocument/2006/relationships/image" Target="../media/image59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11" Type="http://schemas.openxmlformats.org/officeDocument/2006/relationships/image" Target="../media/image15.jpeg"/><Relationship Id="rId5" Type="http://schemas.openxmlformats.org/officeDocument/2006/relationships/image" Target="../media/image32.jpeg"/><Relationship Id="rId15" Type="http://schemas.openxmlformats.org/officeDocument/2006/relationships/image" Target="../media/image49.jpeg"/><Relationship Id="rId10" Type="http://schemas.openxmlformats.org/officeDocument/2006/relationships/image" Target="../media/image17.jpeg"/><Relationship Id="rId4" Type="http://schemas.openxmlformats.org/officeDocument/2006/relationships/image" Target="../media/image31.jpeg"/><Relationship Id="rId9" Type="http://schemas.openxmlformats.org/officeDocument/2006/relationships/image" Target="../media/image55.jpeg"/><Relationship Id="rId14" Type="http://schemas.openxmlformats.org/officeDocument/2006/relationships/image" Target="../media/image5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MG%20DAI%20HUNG\NHAC%20THIEU%20NHI\NHAC%20THUC%20VAT\EM%20YEU%20CAY%20XANH%201.MP3" TargetMode="External"/><Relationship Id="rId4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https://i.pinimg.com/564x/eb/c0/60/ebc06040ae30630c0bf06dd14a6b3e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2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57200"/>
            <a:ext cx="1636531" cy="1371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61975" y="623005"/>
            <a:ext cx="10591800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PHÒNG GIÁO DỤC VÀ ĐÀO </a:t>
            </a:r>
            <a:r>
              <a:rPr lang="en-US" sz="2400" b="1" dirty="0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TẠO QUẬN 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LONG BIÊN</a:t>
            </a:r>
          </a:p>
          <a:p>
            <a:pPr algn="ctr">
              <a:lnSpc>
                <a:spcPct val="150000"/>
              </a:lnSpc>
            </a:pP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Trường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mầm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non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Thạch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Cầu</a:t>
            </a:r>
            <a:endParaRPr lang="en-US" sz="2400" b="1" dirty="0" smtClean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32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Lĩnh</a:t>
            </a:r>
            <a:r>
              <a:rPr lang="en-US" sz="32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32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vực</a:t>
            </a:r>
            <a:r>
              <a:rPr lang="en-US" sz="32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32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phát</a:t>
            </a:r>
            <a:r>
              <a:rPr lang="en-US" sz="32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3200" b="1" dirty="0" err="1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triển</a:t>
            </a:r>
            <a:r>
              <a:rPr lang="en-US" sz="32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3200" b="1" dirty="0" err="1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nhận</a:t>
            </a:r>
            <a:r>
              <a:rPr lang="en-US" sz="3200" b="1" dirty="0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3200" b="1" dirty="0" err="1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thức</a:t>
            </a:r>
            <a:endParaRPr lang="en-US" sz="32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4800" b="1" dirty="0" err="1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Khám</a:t>
            </a:r>
            <a:r>
              <a:rPr lang="en-US" sz="4800" b="1" dirty="0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4800" b="1" dirty="0" err="1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phá</a:t>
            </a:r>
            <a:r>
              <a:rPr lang="en-US" sz="4800" b="1" dirty="0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: </a:t>
            </a:r>
            <a:r>
              <a:rPr lang="en-US" sz="4800" b="1" dirty="0" err="1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Tìm</a:t>
            </a:r>
            <a:r>
              <a:rPr lang="en-US" sz="4800" b="1" dirty="0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4800" b="1" dirty="0" err="1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hiểu</a:t>
            </a:r>
            <a:r>
              <a:rPr lang="en-US" sz="4800" b="1" dirty="0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4800" b="1" dirty="0" err="1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một</a:t>
            </a:r>
            <a:r>
              <a:rPr lang="en-US" sz="4800" b="1" dirty="0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4800" b="1" dirty="0" err="1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số</a:t>
            </a:r>
            <a:r>
              <a:rPr lang="en-US" sz="4800" b="1" dirty="0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4800" b="1" dirty="0" err="1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loại</a:t>
            </a:r>
            <a:r>
              <a:rPr lang="en-US" sz="4800" b="1" dirty="0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4800" b="1" dirty="0" err="1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rau</a:t>
            </a:r>
            <a:r>
              <a:rPr lang="en-US" sz="4800" b="1" dirty="0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4800" b="1" dirty="0" err="1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ăn</a:t>
            </a:r>
            <a:r>
              <a:rPr lang="en-US" sz="4800" b="1" dirty="0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4800" b="1" dirty="0" err="1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lá</a:t>
            </a:r>
            <a:endParaRPr lang="en-US" sz="28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8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Lứa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tuổi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: MGN 4 – 5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tuổi</a:t>
            </a:r>
            <a:endParaRPr lang="en-US" sz="28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8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Giáo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viên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: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Nguyễn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Thị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Giang</a:t>
            </a:r>
            <a:endParaRPr lang="en-US" sz="28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endParaRPr lang="en-US" sz="6000" b="1" dirty="0">
              <a:ln w="12700">
                <a:noFill/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FF0066"/>
                </a:solidFill>
              </a:rPr>
              <a:t>Quả cà chua</a:t>
            </a:r>
          </a:p>
        </p:txBody>
      </p:sp>
      <p:pic>
        <p:nvPicPr>
          <p:cNvPr id="24578" name="Picture 2" descr="C:\Users\huyvu\Desktop\678930574_353045307_resiz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725" y="1524000"/>
            <a:ext cx="422275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 descr="C:\Users\huyvu\Desktop\Rau xanh Auckland - HTD (4)_resiz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24000"/>
            <a:ext cx="46482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2" name="Picture 10" descr="C:\Users\huyvu\Desktop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704" y="715963"/>
            <a:ext cx="6389296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12" descr="C:\Users\huyvu\Desktop\nuoc-eo-ca-chu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-4489450"/>
            <a:ext cx="5867400" cy="349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13" descr="C:\Users\huyvu\Desktop\1300953756-canh-ca-chua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6913"/>
            <a:ext cx="6121401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14" descr="C:\Users\huyvu\Desktop\sour-ribs-broth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00" y="-3657600"/>
            <a:ext cx="47625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7" name="Picture 15" descr="C:\Users\huyvu\Desktop\sour-ribs-broth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3821114"/>
            <a:ext cx="6121401" cy="288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Picture 16" descr="C:\Users\huyvu\Desktop\267100e6ae4ed397e876f3772119891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401" y="3887788"/>
            <a:ext cx="5987453" cy="288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52600" y="0"/>
            <a:ext cx="8928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 b="1">
                <a:solidFill>
                  <a:srgbClr val="7030A0"/>
                </a:solidFill>
              </a:rPr>
              <a:t>CÀ CHUA  &amp; CÁC MÓN ĂN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FF0000"/>
                </a:solidFill>
              </a:rPr>
              <a:t>Quả Su su</a:t>
            </a:r>
          </a:p>
        </p:txBody>
      </p:sp>
      <p:pic>
        <p:nvPicPr>
          <p:cNvPr id="4" name="Picture 10" descr="C:\Users\huyvu\Desktop\Sechium_edule_dsc0776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91580" y="1452318"/>
            <a:ext cx="7208839" cy="540568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4400" b="1">
                <a:solidFill>
                  <a:srgbClr val="FF0000"/>
                </a:solidFill>
              </a:rPr>
              <a:t>Các món ăn từ quả Su su</a:t>
            </a:r>
          </a:p>
        </p:txBody>
      </p:sp>
      <p:pic>
        <p:nvPicPr>
          <p:cNvPr id="5" name="Picture 8" descr="C:\Users\huyvu\Desktop\DSC066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676" y="1509714"/>
            <a:ext cx="4378325" cy="473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C:\Users\huyvu\Desktop\467-su-xao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514476"/>
            <a:ext cx="4267200" cy="473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:\Users\huyvu\Desktop\Sechium_edule_dsc077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600200"/>
            <a:ext cx="4343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362200" y="533401"/>
            <a:ext cx="8001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3600" b="1">
                <a:solidFill>
                  <a:srgbClr val="FF0000"/>
                </a:solidFill>
              </a:rPr>
              <a:t>So sánh quả cà chua và quả Su su</a:t>
            </a:r>
          </a:p>
        </p:txBody>
      </p:sp>
      <p:pic>
        <p:nvPicPr>
          <p:cNvPr id="6" name="Picture 2" descr="C:\Users\huyvu\Desktop\678930574_353045307_resiz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10000"/>
            <a:ext cx="25908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Users\huyvu\Desktop\Rau xanh Auckland - HTD (4)_resiz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600200"/>
            <a:ext cx="25908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0"/>
            <a:ext cx="8991600" cy="6096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rgbClr val="FF0000"/>
                </a:solidFill>
              </a:rPr>
              <a:t>Mở rộng</a:t>
            </a:r>
          </a:p>
        </p:txBody>
      </p:sp>
      <p:pic>
        <p:nvPicPr>
          <p:cNvPr id="26626" name="Picture 2" descr="C:\Users\huyvu\Desktop\mon-phac-nhuong-cua-nguoi-mien-nui_1_6352080390926562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21113"/>
            <a:ext cx="33528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 descr="C:\Users\huyvu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962400"/>
            <a:ext cx="27432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 descr="C:\Users\huyvu\Desktop\images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276" y="3962400"/>
            <a:ext cx="3006725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5" descr="C:\Users\huyvu\Desktop\grab1391670305428421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609600"/>
            <a:ext cx="4800600" cy="322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6" descr="C:\Users\huyvu\Desktop\tri-nam-cuc-la-voi-bi-da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09600"/>
            <a:ext cx="43434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009900"/>
                </a:solidFill>
              </a:rPr>
              <a:t>Củ cà rốt</a:t>
            </a:r>
          </a:p>
        </p:txBody>
      </p:sp>
      <p:pic>
        <p:nvPicPr>
          <p:cNvPr id="28674" name="Picture 2" descr="C:\Users\huyvu\Desktop\tri-tan-nhang-bang-ca-rot-va-dau-an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0" y="1371600"/>
            <a:ext cx="7620000" cy="472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0000"/>
                </a:solidFill>
              </a:rPr>
              <a:t>Các món ăn chế biến từ củ Cà rốt</a:t>
            </a:r>
          </a:p>
        </p:txBody>
      </p:sp>
      <p:pic>
        <p:nvPicPr>
          <p:cNvPr id="29698" name="Picture 2" descr="C:\Users\huyvu\Desktop\tải xuố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685926"/>
            <a:ext cx="297180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 descr="C:\Users\huyvu\Desktop\bo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114801"/>
            <a:ext cx="2971800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4" descr="C:\Users\huyvu\Desktop\ca-rot-luo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114801"/>
            <a:ext cx="2895600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 descr="C:\Users\huyvu\Desktop\IMG_816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685926"/>
            <a:ext cx="289560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6" descr="C:\Users\huyvu\Desktop\500-327-tu-tia-hoa-don-gian-la-mat-voi-bap-cai-va-ca-rot-624f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114801"/>
            <a:ext cx="2838450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7" descr="C:\Users\huyvu\Desktop\su_hao_xao_trung_gian_di_ngon_com_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676400"/>
            <a:ext cx="2819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FF0000"/>
                </a:solidFill>
              </a:rPr>
              <a:t>Củ cải trắng</a:t>
            </a:r>
          </a:p>
        </p:txBody>
      </p:sp>
      <p:pic>
        <p:nvPicPr>
          <p:cNvPr id="19459" name="Picture 2" descr="C:\Users\huyvu\Desktop\19-(2)-631a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70375" y="1600201"/>
            <a:ext cx="365125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rgbClr val="FF0000"/>
                </a:solidFill>
              </a:rPr>
              <a:t>Các món ăn từ củ cải trắng</a:t>
            </a:r>
          </a:p>
        </p:txBody>
      </p:sp>
      <p:pic>
        <p:nvPicPr>
          <p:cNvPr id="31746" name="Picture 2" descr="C:\Users\huyvu\Desktop\9-875579-1368256487_600x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838" y="3886201"/>
            <a:ext cx="4267200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 descr="C:\Users\huyvu\Desktop\cu-mai-1369108376_500x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838" y="1260476"/>
            <a:ext cx="4297362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4" descr="C:\Users\huyvu\Desktop\m2-897117-1368256488_500x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1" y="3886201"/>
            <a:ext cx="4130675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5" descr="C:\Users\huyvu\Desktop\120219afamily-AN-cu-cai-muoi-kieu-Nhat-5_3f5a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038" y="1285876"/>
            <a:ext cx="411480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mtClean="0"/>
              <a:t>Cô đố! cô đố!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2895600" y="2828926"/>
            <a:ext cx="579120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FF0000"/>
                </a:solidFill>
              </a:rPr>
              <a:t>              </a:t>
            </a:r>
            <a:r>
              <a:rPr lang="en-US" sz="3200" b="1">
                <a:solidFill>
                  <a:srgbClr val="FF0000"/>
                </a:solidFill>
              </a:rPr>
              <a:t>Tôi mọc trong vườn</a:t>
            </a:r>
          </a:p>
          <a:p>
            <a:pPr eaLnBrk="1" hangingPunct="1"/>
            <a:r>
              <a:rPr lang="en-US" sz="3200" b="1">
                <a:solidFill>
                  <a:srgbClr val="FF0000"/>
                </a:solidFill>
              </a:rPr>
              <a:t>              Tàu lá xanh xanh</a:t>
            </a:r>
          </a:p>
          <a:p>
            <a:pPr eaLnBrk="1" hangingPunct="1"/>
            <a:r>
              <a:rPr lang="en-US" sz="3200" b="1">
                <a:solidFill>
                  <a:srgbClr val="FF0000"/>
                </a:solidFill>
              </a:rPr>
              <a:t>              Tôi để nấu canh</a:t>
            </a:r>
          </a:p>
          <a:p>
            <a:pPr eaLnBrk="1" hangingPunct="1"/>
            <a:r>
              <a:rPr lang="en-US" sz="3200" b="1">
                <a:solidFill>
                  <a:srgbClr val="FF0000"/>
                </a:solidFill>
              </a:rPr>
              <a:t>               Để xào, để luộc”?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0000"/>
                </a:solidFill>
              </a:rPr>
              <a:t>So sánh củ cải trắng và củ cà rốt</a:t>
            </a:r>
          </a:p>
        </p:txBody>
      </p:sp>
      <p:pic>
        <p:nvPicPr>
          <p:cNvPr id="4" name="Picture 2" descr="C:\Users\huyvu\Desktop\19-(2)-631a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96050" y="1495425"/>
            <a:ext cx="4038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huyvu\Desktop\tri-tan-nhang-bang-ca-rot-va-dau-an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419225"/>
            <a:ext cx="4419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rgbClr val="FF0000"/>
                </a:solidFill>
              </a:rPr>
              <a:t>Mở rông</a:t>
            </a: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685800" y="1295400"/>
            <a:ext cx="9982200" cy="5257800"/>
            <a:chOff x="0" y="1312863"/>
            <a:chExt cx="9144000" cy="5545137"/>
          </a:xfrm>
        </p:grpSpPr>
        <p:pic>
          <p:nvPicPr>
            <p:cNvPr id="22532" name="Picture 2" descr="C:\Users\huyvu\Desktop\1317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000500"/>
              <a:ext cx="4343400" cy="278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3" name="Picture 5" descr="C:\Users\huyvu\Desktop\khoailang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3962" y="1328103"/>
              <a:ext cx="4110038" cy="293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4" name="Picture 6" descr="C:\Users\huyvu\Desktop\tri-nam-da-tu-nhien-voi-khoai-tay-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" y="1312863"/>
              <a:ext cx="4366260" cy="287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5" name="Picture 7" descr="C:\Users\huyvu\Desktop\su_hào_bejing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3962" y="4343400"/>
              <a:ext cx="4110038" cy="2514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7648"/>
          <p:cNvSpPr/>
          <p:nvPr/>
        </p:nvSpPr>
        <p:spPr>
          <a:xfrm>
            <a:off x="6264178" y="2233453"/>
            <a:ext cx="4419600" cy="4343400"/>
          </a:xfrm>
          <a:prstGeom prst="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768043" y="2164742"/>
            <a:ext cx="3886200" cy="434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27652" name="Group 27651"/>
          <p:cNvGrpSpPr>
            <a:grpSpLocks/>
          </p:cNvGrpSpPr>
          <p:nvPr/>
        </p:nvGrpSpPr>
        <p:grpSpPr bwMode="auto">
          <a:xfrm>
            <a:off x="1034743" y="2511278"/>
            <a:ext cx="3352800" cy="3568700"/>
            <a:chOff x="152400" y="2623491"/>
            <a:chExt cx="3459480" cy="4069080"/>
          </a:xfrm>
        </p:grpSpPr>
        <p:pic>
          <p:nvPicPr>
            <p:cNvPr id="23573" name="Picture 2" descr="C:\Users\huyvu\Desktop\mon-phac-nhuong-cua-nguoi-mien-nui_1_635208039092656250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640" y="5323179"/>
              <a:ext cx="1676400" cy="1369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4" name="Picture 3" descr="C:\Users\huyvu\Desktop\images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4040" y="4065270"/>
              <a:ext cx="1767840" cy="1242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5" name="Picture 4" descr="C:\Users\huyvu\Desktop\images (2)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9280" y="5320969"/>
              <a:ext cx="1752600" cy="1371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6" name="Picture 6" descr="C:\Users\huyvu\Desktop\tri-nam-cuc-la-voi-bi-dao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" y="4109392"/>
              <a:ext cx="1676400" cy="1242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7" name="Picture 10" descr="C:\Users\huyvu\Desktop\Sechium_edule_dsc07767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" y="2651760"/>
              <a:ext cx="1676400" cy="1485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8" name="Picture 2" descr="C:\Users\huyvu\Desktop\678930574_353045307_resized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2623491"/>
              <a:ext cx="1767840" cy="1485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378" y="3816192"/>
            <a:ext cx="19050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 descr="C:\Users\huyvu\Desktop\20120423095112RAU MUONG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378" y="3816192"/>
            <a:ext cx="22860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3" name="Group 27652"/>
          <p:cNvGrpSpPr>
            <a:grpSpLocks/>
          </p:cNvGrpSpPr>
          <p:nvPr/>
        </p:nvGrpSpPr>
        <p:grpSpPr bwMode="auto">
          <a:xfrm>
            <a:off x="6340378" y="2614453"/>
            <a:ext cx="4191000" cy="1239838"/>
            <a:chOff x="4724400" y="2666998"/>
            <a:chExt cx="4191000" cy="1485902"/>
          </a:xfrm>
        </p:grpSpPr>
        <p:pic>
          <p:nvPicPr>
            <p:cNvPr id="23571" name="Picture 3" descr="C:\Users\huyvu\Desktop\97732-Raucaicuc.jp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0400" y="2666998"/>
              <a:ext cx="1905000" cy="1485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2" name="Picture 2" descr="C:\Users\huyvu\Desktop\cach-giam-toc-rung-voi-rau-den-2.jp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4400" y="2667000"/>
              <a:ext cx="2286000" cy="148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651" name="Group 27650"/>
          <p:cNvGrpSpPr>
            <a:grpSpLocks/>
          </p:cNvGrpSpPr>
          <p:nvPr/>
        </p:nvGrpSpPr>
        <p:grpSpPr bwMode="auto">
          <a:xfrm>
            <a:off x="2362201" y="228600"/>
            <a:ext cx="7419975" cy="1905000"/>
            <a:chOff x="661047" y="152400"/>
            <a:chExt cx="7568552" cy="1905000"/>
          </a:xfrm>
        </p:grpSpPr>
        <p:sp>
          <p:nvSpPr>
            <p:cNvPr id="29" name="Rectangle 28"/>
            <p:cNvSpPr/>
            <p:nvPr/>
          </p:nvSpPr>
          <p:spPr>
            <a:xfrm>
              <a:off x="661047" y="152400"/>
              <a:ext cx="7568552" cy="1905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23567" name="Picture 2" descr="C:\Users\huyvu\Desktop\1317.jp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3400" y="304800"/>
              <a:ext cx="1752600" cy="1219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8" name="Picture 5" descr="C:\Users\huyvu\Desktop\khoailang.jp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0" y="304800"/>
              <a:ext cx="1828800" cy="1219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9" name="Picture 6" descr="C:\Users\huyvu\Desktop\tri-nam-da-tu-nhien-voi-khoai-tay-1.jp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304800"/>
              <a:ext cx="1752600" cy="1219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0" name="Picture 7" descr="C:\Users\huyvu\Desktop\su_hào_bejing.jp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3322" y="304800"/>
              <a:ext cx="1654244" cy="1219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Content Placeholder 4"/>
          <p:cNvPicPr>
            <a:picLocks noGrp="1" noChangeAspect="1"/>
          </p:cNvPicPr>
          <p:nvPr>
            <p:ph idx="1"/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26378" y="4919503"/>
            <a:ext cx="1905000" cy="1200150"/>
          </a:xfrm>
          <a:solidFill>
            <a:srgbClr val="FF0000"/>
          </a:solidFill>
        </p:spPr>
      </p:pic>
      <p:pic>
        <p:nvPicPr>
          <p:cNvPr id="20" name="Picture 4" descr="C:\Users\huyvu\Desktop\rau-mong-toi1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378" y="4919503"/>
            <a:ext cx="2286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6" name="Rectangle 27655"/>
          <p:cNvSpPr>
            <a:spLocks noChangeArrowheads="1"/>
          </p:cNvSpPr>
          <p:nvPr/>
        </p:nvSpPr>
        <p:spPr bwMode="auto">
          <a:xfrm>
            <a:off x="7559578" y="6119654"/>
            <a:ext cx="1879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C000"/>
                </a:solidFill>
              </a:rPr>
              <a:t>RAU ĂN LÁ</a:t>
            </a:r>
          </a:p>
        </p:txBody>
      </p:sp>
      <p:sp>
        <p:nvSpPr>
          <p:cNvPr id="27657" name="Rectangle 27656"/>
          <p:cNvSpPr>
            <a:spLocks noChangeArrowheads="1"/>
          </p:cNvSpPr>
          <p:nvPr/>
        </p:nvSpPr>
        <p:spPr bwMode="auto">
          <a:xfrm>
            <a:off x="1612663" y="6114890"/>
            <a:ext cx="2152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2400" b="1" dirty="0">
                <a:solidFill>
                  <a:srgbClr val="FF5050"/>
                </a:solidFill>
              </a:rPr>
              <a:t>RAU ĂN QUẢ</a:t>
            </a:r>
          </a:p>
        </p:txBody>
      </p:sp>
      <p:sp>
        <p:nvSpPr>
          <p:cNvPr id="27658" name="Rectangle 27657"/>
          <p:cNvSpPr>
            <a:spLocks noChangeArrowheads="1"/>
          </p:cNvSpPr>
          <p:nvPr/>
        </p:nvSpPr>
        <p:spPr bwMode="auto">
          <a:xfrm>
            <a:off x="5283200" y="1600201"/>
            <a:ext cx="19129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5050"/>
                </a:solidFill>
              </a:rPr>
              <a:t>RAU ĂN CỦ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/>
      <p:bldP spid="27657" grpId="0"/>
      <p:bldP spid="2765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imagesCAGJEJX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925"/>
            <a:ext cx="12192000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52600" y="2590800"/>
            <a:ext cx="7772400" cy="3962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dirty="0" smtClean="0">
                <a:solidFill>
                  <a:srgbClr val="CC0066"/>
                </a:solidFill>
              </a:rPr>
              <a:t>                    XIN CHÀO HẸN GẶP LẠI</a:t>
            </a: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</p:txBody>
      </p:sp>
      <p:sp>
        <p:nvSpPr>
          <p:cNvPr id="17413" name="WordArt 5"/>
          <p:cNvSpPr>
            <a:spLocks noChangeArrowheads="1" noChangeShapeType="1" noTextEdit="1"/>
          </p:cNvSpPr>
          <p:nvPr/>
        </p:nvSpPr>
        <p:spPr bwMode="auto">
          <a:xfrm>
            <a:off x="2743200" y="1066801"/>
            <a:ext cx="6934200" cy="12731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 panose="020B0806030902050204" pitchFamily="34" charset="0"/>
              </a:rPr>
              <a:t>CHÚC QUÝ VỊ SỨC KHOẺ</a:t>
            </a:r>
          </a:p>
        </p:txBody>
      </p:sp>
      <p:pic>
        <p:nvPicPr>
          <p:cNvPr id="17414" name="EM YEU CAY XANH 1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1722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35028" fill="hold"/>
                                        <p:tgtEl>
                                          <p:spTgt spid="174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8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1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1" dur="2000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1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4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4"/>
                </p:tgtEl>
              </p:cMediaNode>
            </p:audio>
          </p:childTnLst>
        </p:cTn>
      </p:par>
    </p:tnLst>
    <p:bldLst>
      <p:bldP spid="17411" grpId="0" build="p"/>
      <p:bldP spid="17411" grpId="1" build="p"/>
      <p:bldP spid="17413" grpId="0" animBg="1"/>
      <p:bldP spid="1741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4437064" y="5745163"/>
            <a:ext cx="21732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4400" b="1">
                <a:solidFill>
                  <a:srgbClr val="FF5050"/>
                </a:solidFill>
              </a:rPr>
              <a:t>Rau cải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76264"/>
            <a:ext cx="4279900" cy="493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76264"/>
            <a:ext cx="4343400" cy="493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2200" y="4060825"/>
            <a:ext cx="3886200" cy="249713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600201"/>
            <a:ext cx="3886200" cy="246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1" y="4060825"/>
            <a:ext cx="3687763" cy="245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600201"/>
            <a:ext cx="3657600" cy="246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362200" y="609601"/>
            <a:ext cx="7543800" cy="646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3600" b="1">
                <a:solidFill>
                  <a:srgbClr val="FF0000"/>
                </a:solidFill>
              </a:rPr>
              <a:t>   Các món ăn chế biến từ rau cải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5410200"/>
            <a:ext cx="8229600" cy="11430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rgbClr val="FF0000"/>
                </a:solidFill>
              </a:rPr>
              <a:t>Rau bồ ngót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81800" y="1447800"/>
            <a:ext cx="3124200" cy="36576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524000"/>
            <a:ext cx="35052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791200"/>
            <a:ext cx="8229600" cy="10668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rgbClr val="FF0000"/>
                </a:solidFill>
              </a:rPr>
              <a:t>Các món ăn từ rau bồ ngót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7401" y="457200"/>
            <a:ext cx="3736975" cy="304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026" y="457201"/>
            <a:ext cx="3736975" cy="292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75" y="3048000"/>
            <a:ext cx="316230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b="1">
                <a:solidFill>
                  <a:srgbClr val="FF0066"/>
                </a:solidFill>
              </a:rPr>
              <a:t>So sánh rau cải xanh - rau bồ ngót</a:t>
            </a:r>
          </a:p>
        </p:txBody>
      </p:sp>
      <p:pic>
        <p:nvPicPr>
          <p:cNvPr id="4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77000" y="1927226"/>
            <a:ext cx="3733800" cy="470217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927226"/>
            <a:ext cx="4343400" cy="470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rgbClr val="FF0066"/>
                </a:solidFill>
              </a:rPr>
              <a:t>Mở rộng</a:t>
            </a:r>
          </a:p>
        </p:txBody>
      </p:sp>
      <p:pic>
        <p:nvPicPr>
          <p:cNvPr id="23555" name="Picture 3" descr="C:\Users\huyvu\Desktop\97732-Raucaicu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143000"/>
            <a:ext cx="41148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 descr="C:\Users\huyvu\Desktop\rau-mong-toi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0" y="4049714"/>
            <a:ext cx="4419600" cy="257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5" descr="C:\Users\huyvu\Desktop\20120423095112RAU MUON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0" y="1143000"/>
            <a:ext cx="44196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Cô đố! Cô đố!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71628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b="1">
                <a:solidFill>
                  <a:srgbClr val="FF0000"/>
                </a:solidFill>
              </a:rPr>
              <a:t> “Cũng gọi là cà</a:t>
            </a:r>
          </a:p>
          <a:p>
            <a:pPr marL="0" indent="0" algn="ctr">
              <a:buNone/>
            </a:pPr>
            <a:r>
              <a:rPr lang="en-US" sz="3600" b="1">
                <a:solidFill>
                  <a:srgbClr val="FF0000"/>
                </a:solidFill>
              </a:rPr>
              <a:t>                        Nhưng vỏ màu đỏ                    Luộc hấp xào bưng</a:t>
            </a:r>
          </a:p>
          <a:p>
            <a:pPr marL="0" indent="0" algn="ctr">
              <a:buNone/>
            </a:pPr>
            <a:r>
              <a:rPr lang="en-US" sz="3600" b="1">
                <a:solidFill>
                  <a:srgbClr val="FF0000"/>
                </a:solidFill>
              </a:rPr>
              <a:t>                      Đều ăn được cả”?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1006</TotalTime>
  <Words>217</Words>
  <Application>Microsoft Office PowerPoint</Application>
  <PresentationFormat>Widescreen</PresentationFormat>
  <Paragraphs>53</Paragraphs>
  <Slides>23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Default Design</vt:lpstr>
      <vt:lpstr>PowerPoint Presentation</vt:lpstr>
      <vt:lpstr>Cô đố! cô đố!</vt:lpstr>
      <vt:lpstr>PowerPoint Presentation</vt:lpstr>
      <vt:lpstr>PowerPoint Presentation</vt:lpstr>
      <vt:lpstr>Rau bồ ngót</vt:lpstr>
      <vt:lpstr>Các món ăn từ rau bồ ngót</vt:lpstr>
      <vt:lpstr>So sánh rau cải xanh - rau bồ ngót</vt:lpstr>
      <vt:lpstr>Mở rộng</vt:lpstr>
      <vt:lpstr>Cô đố! Cô đố!</vt:lpstr>
      <vt:lpstr>Quả cà chua</vt:lpstr>
      <vt:lpstr>PowerPoint Presentation</vt:lpstr>
      <vt:lpstr>Quả Su su</vt:lpstr>
      <vt:lpstr>PowerPoint Presentation</vt:lpstr>
      <vt:lpstr>PowerPoint Presentation</vt:lpstr>
      <vt:lpstr>Mở rộng</vt:lpstr>
      <vt:lpstr>Củ cà rốt</vt:lpstr>
      <vt:lpstr>Các món ăn chế biến từ củ Cà rốt</vt:lpstr>
      <vt:lpstr>Củ cải trắng</vt:lpstr>
      <vt:lpstr>Các món ăn từ củ cải trắng</vt:lpstr>
      <vt:lpstr>So sánh củ cải trắng và củ cà rốt</vt:lpstr>
      <vt:lpstr>Mở rông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lEt'sgO!</dc:creator>
  <cp:lastModifiedBy>Admin</cp:lastModifiedBy>
  <cp:revision>44</cp:revision>
  <dcterms:created xsi:type="dcterms:W3CDTF">2009-12-21T17:01:05Z</dcterms:created>
  <dcterms:modified xsi:type="dcterms:W3CDTF">2022-02-15T06:32:13Z</dcterms:modified>
</cp:coreProperties>
</file>