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99" r:id="rId1"/>
  </p:sldMasterIdLst>
  <p:notesMasterIdLst>
    <p:notesMasterId r:id="rId27"/>
  </p:notesMasterIdLst>
  <p:handoutMasterIdLst>
    <p:handoutMasterId r:id="rId28"/>
  </p:handoutMasterIdLst>
  <p:sldIdLst>
    <p:sldId id="303" r:id="rId2"/>
    <p:sldId id="258" r:id="rId3"/>
    <p:sldId id="302" r:id="rId4"/>
    <p:sldId id="259" r:id="rId5"/>
    <p:sldId id="260" r:id="rId6"/>
    <p:sldId id="277" r:id="rId7"/>
    <p:sldId id="291" r:id="rId8"/>
    <p:sldId id="282" r:id="rId9"/>
    <p:sldId id="284" r:id="rId10"/>
    <p:sldId id="293" r:id="rId11"/>
    <p:sldId id="295" r:id="rId12"/>
    <p:sldId id="285" r:id="rId13"/>
    <p:sldId id="263" r:id="rId14"/>
    <p:sldId id="294" r:id="rId15"/>
    <p:sldId id="278" r:id="rId16"/>
    <p:sldId id="298" r:id="rId17"/>
    <p:sldId id="266" r:id="rId18"/>
    <p:sldId id="265" r:id="rId19"/>
    <p:sldId id="301" r:id="rId20"/>
    <p:sldId id="287" r:id="rId21"/>
    <p:sldId id="269" r:id="rId22"/>
    <p:sldId id="281" r:id="rId23"/>
    <p:sldId id="300" r:id="rId24"/>
    <p:sldId id="299" r:id="rId25"/>
    <p:sldId id="290" r:id="rId26"/>
  </p:sldIdLst>
  <p:sldSz cx="12192000" cy="6858000"/>
  <p:notesSz cx="6858000" cy="9144000"/>
  <p:defaultTextStyle>
    <a:defPPr>
      <a:defRPr lang="vi-VN"/>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5E2F7"/>
    <a:srgbClr val="2CB8D4"/>
    <a:srgbClr val="4C7FBC"/>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62" autoAdjust="0"/>
    <p:restoredTop sz="94660"/>
  </p:normalViewPr>
  <p:slideViewPr>
    <p:cSldViewPr>
      <p:cViewPr>
        <p:scale>
          <a:sx n="66" d="100"/>
          <a:sy n="66" d="100"/>
        </p:scale>
        <p:origin x="1464" y="630"/>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A9BD0E2-E951-44E6-A169-91548F3F0438}"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vi-VN"/>
        </a:p>
      </dgm:t>
    </dgm:pt>
    <dgm:pt modelId="{41B79E07-CD5C-49C3-8421-1B1974757F45}">
      <dgm:prSet/>
      <dgm:spPr/>
      <dgm:t>
        <a:bodyPr/>
        <a:lstStyle/>
        <a:p>
          <a:pPr rtl="0"/>
          <a:r>
            <a:rPr lang="en-US" b="1" baseline="0" smtClean="0"/>
            <a:t>Hoạt động 3: So sánh – Phân loại</a:t>
          </a:r>
          <a:endParaRPr lang="vi-VN"/>
        </a:p>
      </dgm:t>
    </dgm:pt>
    <dgm:pt modelId="{FDA9B51D-384A-4E26-9FCC-85E53933691A}" type="parTrans" cxnId="{14A8847C-B4E4-4622-AD60-87C16DCAF850}">
      <dgm:prSet/>
      <dgm:spPr/>
      <dgm:t>
        <a:bodyPr/>
        <a:lstStyle/>
        <a:p>
          <a:endParaRPr lang="vi-VN"/>
        </a:p>
      </dgm:t>
    </dgm:pt>
    <dgm:pt modelId="{E3570FB8-BF13-4863-A68D-4A82CAD771D9}" type="sibTrans" cxnId="{14A8847C-B4E4-4622-AD60-87C16DCAF850}">
      <dgm:prSet/>
      <dgm:spPr/>
      <dgm:t>
        <a:bodyPr/>
        <a:lstStyle/>
        <a:p>
          <a:endParaRPr lang="vi-VN"/>
        </a:p>
      </dgm:t>
    </dgm:pt>
    <dgm:pt modelId="{686D4E5E-7E72-4366-937E-452CC8AF8F01}" type="pres">
      <dgm:prSet presAssocID="{6A9BD0E2-E951-44E6-A169-91548F3F0438}" presName="linear" presStyleCnt="0">
        <dgm:presLayoutVars>
          <dgm:animLvl val="lvl"/>
          <dgm:resizeHandles val="exact"/>
        </dgm:presLayoutVars>
      </dgm:prSet>
      <dgm:spPr/>
      <dgm:t>
        <a:bodyPr/>
        <a:lstStyle/>
        <a:p>
          <a:endParaRPr lang="vi-VN"/>
        </a:p>
      </dgm:t>
    </dgm:pt>
    <dgm:pt modelId="{6C0D4329-7E23-4E17-B16E-6EDFBD5CCC18}" type="pres">
      <dgm:prSet presAssocID="{41B79E07-CD5C-49C3-8421-1B1974757F45}" presName="parentText" presStyleLbl="node1" presStyleIdx="0" presStyleCnt="1">
        <dgm:presLayoutVars>
          <dgm:chMax val="0"/>
          <dgm:bulletEnabled val="1"/>
        </dgm:presLayoutVars>
      </dgm:prSet>
      <dgm:spPr/>
      <dgm:t>
        <a:bodyPr/>
        <a:lstStyle/>
        <a:p>
          <a:endParaRPr lang="vi-VN"/>
        </a:p>
      </dgm:t>
    </dgm:pt>
  </dgm:ptLst>
  <dgm:cxnLst>
    <dgm:cxn modelId="{14A8847C-B4E4-4622-AD60-87C16DCAF850}" srcId="{6A9BD0E2-E951-44E6-A169-91548F3F0438}" destId="{41B79E07-CD5C-49C3-8421-1B1974757F45}" srcOrd="0" destOrd="0" parTransId="{FDA9B51D-384A-4E26-9FCC-85E53933691A}" sibTransId="{E3570FB8-BF13-4863-A68D-4A82CAD771D9}"/>
    <dgm:cxn modelId="{33D74F87-B38A-4C9F-8EC6-C6E93AA7734E}" type="presOf" srcId="{41B79E07-CD5C-49C3-8421-1B1974757F45}" destId="{6C0D4329-7E23-4E17-B16E-6EDFBD5CCC18}" srcOrd="0" destOrd="0" presId="urn:microsoft.com/office/officeart/2005/8/layout/vList2"/>
    <dgm:cxn modelId="{788D25D3-BBA6-4646-9166-D3BA0724D105}" type="presOf" srcId="{6A9BD0E2-E951-44E6-A169-91548F3F0438}" destId="{686D4E5E-7E72-4366-937E-452CC8AF8F01}" srcOrd="0" destOrd="0" presId="urn:microsoft.com/office/officeart/2005/8/layout/vList2"/>
    <dgm:cxn modelId="{1166E713-6830-4BB5-ACD8-58D8A7B7E4F1}" type="presParOf" srcId="{686D4E5E-7E72-4366-937E-452CC8AF8F01}" destId="{6C0D4329-7E23-4E17-B16E-6EDFBD5CCC18}"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C0D4329-7E23-4E17-B16E-6EDFBD5CCC18}">
      <dsp:nvSpPr>
        <dsp:cNvPr id="0" name=""/>
        <dsp:cNvSpPr/>
      </dsp:nvSpPr>
      <dsp:spPr>
        <a:xfrm>
          <a:off x="0" y="130375"/>
          <a:ext cx="7776864" cy="9360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l" defTabSz="1778000" rtl="0">
            <a:lnSpc>
              <a:spcPct val="90000"/>
            </a:lnSpc>
            <a:spcBef>
              <a:spcPct val="0"/>
            </a:spcBef>
            <a:spcAft>
              <a:spcPct val="35000"/>
            </a:spcAft>
          </a:pPr>
          <a:r>
            <a:rPr lang="en-US" sz="4000" b="1" kern="1200" baseline="0" smtClean="0"/>
            <a:t>Hoạt động 3: So sánh – Phân loại</a:t>
          </a:r>
          <a:endParaRPr lang="vi-VN" sz="4000" kern="1200"/>
        </a:p>
      </dsp:txBody>
      <dsp:txXfrm>
        <a:off x="45692" y="176067"/>
        <a:ext cx="7685480" cy="844616"/>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cs typeface="Arial" charset="0"/>
              </a:defRPr>
            </a:lvl1pPr>
          </a:lstStyle>
          <a:p>
            <a:pPr>
              <a:defRPr/>
            </a:pPr>
            <a:endParaRPr lang="vi-VN"/>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charset="0"/>
                <a:cs typeface="Arial" charset="0"/>
              </a:defRPr>
            </a:lvl1pPr>
          </a:lstStyle>
          <a:p>
            <a:pPr>
              <a:defRPr/>
            </a:pPr>
            <a:fld id="{BFCECBC1-6497-475B-8DFA-E419286D01D9}" type="datetimeFigureOut">
              <a:rPr lang="vi-VN"/>
              <a:pPr>
                <a:defRPr/>
              </a:pPr>
              <a:t>07/01/2022</a:t>
            </a:fld>
            <a:endParaRPr lang="vi-VN"/>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cs typeface="Arial" charset="0"/>
              </a:defRPr>
            </a:lvl1pPr>
          </a:lstStyle>
          <a:p>
            <a:pPr>
              <a:defRPr/>
            </a:pPr>
            <a:endParaRPr lang="vi-VN"/>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3D09E73C-1669-4785-B3E8-033103F701AD}" type="slidenum">
              <a:rPr lang="vi-VN" altLang="en-US"/>
              <a:pPr/>
              <a:t>‹#›</a:t>
            </a:fld>
            <a:endParaRPr lang="vi-VN" altLang="en-US"/>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cs typeface="Arial" charset="0"/>
              </a:defRPr>
            </a:lvl1pPr>
          </a:lstStyle>
          <a:p>
            <a:pPr>
              <a:defRPr/>
            </a:pPr>
            <a:endParaRPr lang="vi-VN"/>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cs typeface="Arial" charset="0"/>
              </a:defRPr>
            </a:lvl1pPr>
          </a:lstStyle>
          <a:p>
            <a:pPr>
              <a:defRPr/>
            </a:pPr>
            <a:fld id="{16B42803-E996-40E3-B4E3-57FA45C6DF78}" type="datetimeFigureOut">
              <a:rPr lang="vi-VN"/>
              <a:pPr>
                <a:defRPr/>
              </a:pPr>
              <a:t>07/01/2022</a:t>
            </a:fld>
            <a:endParaRPr lang="vi-VN"/>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vi-VN"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vi-VN" noProof="0" smtClean="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cs typeface="Arial" charset="0"/>
              </a:defRPr>
            </a:lvl1pPr>
          </a:lstStyle>
          <a:p>
            <a:pPr>
              <a:defRPr/>
            </a:pPr>
            <a:endParaRPr lang="vi-VN"/>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736C215F-71EE-44D4-8732-B6F6B303E4FF}" type="slidenum">
              <a:rPr lang="vi-VN" altLang="en-US"/>
              <a:pPr/>
              <a:t>‹#›</a:t>
            </a:fld>
            <a:endParaRPr lang="vi-VN" altLang="en-US"/>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vi-VN"/>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vi-VN"/>
          </a:p>
        </p:txBody>
      </p:sp>
      <p:sp>
        <p:nvSpPr>
          <p:cNvPr id="4" name="Date Placeholder 3"/>
          <p:cNvSpPr>
            <a:spLocks noGrp="1"/>
          </p:cNvSpPr>
          <p:nvPr>
            <p:ph type="dt" sz="half" idx="10"/>
          </p:nvPr>
        </p:nvSpPr>
        <p:spPr/>
        <p:txBody>
          <a:bodyPr/>
          <a:lstStyle>
            <a:lvl1pPr>
              <a:defRPr/>
            </a:lvl1pPr>
          </a:lstStyle>
          <a:p>
            <a:pPr>
              <a:defRPr/>
            </a:pPr>
            <a:fld id="{EA77FC89-0DD9-48BA-8706-223D2C9E0EC0}" type="datetimeFigureOut">
              <a:rPr lang="vi-VN"/>
              <a:pPr>
                <a:defRPr/>
              </a:pPr>
              <a:t>07/01/2022</a:t>
            </a:fld>
            <a:endParaRPr lang="vi-VN"/>
          </a:p>
        </p:txBody>
      </p:sp>
      <p:sp>
        <p:nvSpPr>
          <p:cNvPr id="5" name="Footer Placeholder 4"/>
          <p:cNvSpPr>
            <a:spLocks noGrp="1"/>
          </p:cNvSpPr>
          <p:nvPr>
            <p:ph type="ftr" sz="quarter" idx="11"/>
          </p:nvPr>
        </p:nvSpPr>
        <p:spPr/>
        <p:txBody>
          <a:bodyPr/>
          <a:lstStyle>
            <a:lvl1pPr>
              <a:defRPr/>
            </a:lvl1pPr>
          </a:lstStyle>
          <a:p>
            <a:pPr>
              <a:defRPr/>
            </a:pPr>
            <a:endParaRPr lang="vi-VN"/>
          </a:p>
        </p:txBody>
      </p:sp>
      <p:sp>
        <p:nvSpPr>
          <p:cNvPr id="6" name="Slide Number Placeholder 5"/>
          <p:cNvSpPr>
            <a:spLocks noGrp="1"/>
          </p:cNvSpPr>
          <p:nvPr>
            <p:ph type="sldNum" sz="quarter" idx="12"/>
          </p:nvPr>
        </p:nvSpPr>
        <p:spPr/>
        <p:txBody>
          <a:bodyPr/>
          <a:lstStyle>
            <a:lvl1pPr>
              <a:defRPr/>
            </a:lvl1pPr>
          </a:lstStyle>
          <a:p>
            <a:fld id="{65EF49F4-EA11-49F1-B080-A0D24077EC53}" type="slidenum">
              <a:rPr lang="vi-VN" altLang="en-US"/>
              <a:pPr/>
              <a:t>‹#›</a:t>
            </a:fld>
            <a:endParaRPr lang="vi-VN" altLang="en-US"/>
          </a:p>
        </p:txBody>
      </p:sp>
    </p:spTree>
    <p:extLst>
      <p:ext uri="{BB962C8B-B14F-4D97-AF65-F5344CB8AC3E}">
        <p14:creationId xmlns:p14="http://schemas.microsoft.com/office/powerpoint/2010/main" val="2675557132"/>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lvl1pPr>
              <a:defRPr/>
            </a:lvl1pPr>
          </a:lstStyle>
          <a:p>
            <a:pPr>
              <a:defRPr/>
            </a:pPr>
            <a:fld id="{BD295D5A-436B-4A99-894C-D738DF70899C}" type="datetimeFigureOut">
              <a:rPr lang="vi-VN"/>
              <a:pPr>
                <a:defRPr/>
              </a:pPr>
              <a:t>07/01/2022</a:t>
            </a:fld>
            <a:endParaRPr lang="vi-VN"/>
          </a:p>
        </p:txBody>
      </p:sp>
      <p:sp>
        <p:nvSpPr>
          <p:cNvPr id="5" name="Footer Placeholder 4"/>
          <p:cNvSpPr>
            <a:spLocks noGrp="1"/>
          </p:cNvSpPr>
          <p:nvPr>
            <p:ph type="ftr" sz="quarter" idx="11"/>
          </p:nvPr>
        </p:nvSpPr>
        <p:spPr/>
        <p:txBody>
          <a:bodyPr/>
          <a:lstStyle>
            <a:lvl1pPr>
              <a:defRPr/>
            </a:lvl1pPr>
          </a:lstStyle>
          <a:p>
            <a:pPr>
              <a:defRPr/>
            </a:pPr>
            <a:endParaRPr lang="vi-VN"/>
          </a:p>
        </p:txBody>
      </p:sp>
      <p:sp>
        <p:nvSpPr>
          <p:cNvPr id="6" name="Slide Number Placeholder 5"/>
          <p:cNvSpPr>
            <a:spLocks noGrp="1"/>
          </p:cNvSpPr>
          <p:nvPr>
            <p:ph type="sldNum" sz="quarter" idx="12"/>
          </p:nvPr>
        </p:nvSpPr>
        <p:spPr/>
        <p:txBody>
          <a:bodyPr/>
          <a:lstStyle>
            <a:lvl1pPr>
              <a:defRPr/>
            </a:lvl1pPr>
          </a:lstStyle>
          <a:p>
            <a:fld id="{ECFFB821-1212-49D5-91A3-15D36D6C860B}" type="slidenum">
              <a:rPr lang="vi-VN" altLang="en-US"/>
              <a:pPr/>
              <a:t>‹#›</a:t>
            </a:fld>
            <a:endParaRPr lang="vi-VN" altLang="en-US"/>
          </a:p>
        </p:txBody>
      </p:sp>
    </p:spTree>
    <p:extLst>
      <p:ext uri="{BB962C8B-B14F-4D97-AF65-F5344CB8AC3E}">
        <p14:creationId xmlns:p14="http://schemas.microsoft.com/office/powerpoint/2010/main" val="503783376"/>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vi-VN"/>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lvl1pPr>
              <a:defRPr/>
            </a:lvl1pPr>
          </a:lstStyle>
          <a:p>
            <a:pPr>
              <a:defRPr/>
            </a:pPr>
            <a:fld id="{4EBC075E-B6F3-4FDC-9CE3-FA86CC2FD96B}" type="datetimeFigureOut">
              <a:rPr lang="vi-VN"/>
              <a:pPr>
                <a:defRPr/>
              </a:pPr>
              <a:t>07/01/2022</a:t>
            </a:fld>
            <a:endParaRPr lang="vi-VN"/>
          </a:p>
        </p:txBody>
      </p:sp>
      <p:sp>
        <p:nvSpPr>
          <p:cNvPr id="5" name="Footer Placeholder 4"/>
          <p:cNvSpPr>
            <a:spLocks noGrp="1"/>
          </p:cNvSpPr>
          <p:nvPr>
            <p:ph type="ftr" sz="quarter" idx="11"/>
          </p:nvPr>
        </p:nvSpPr>
        <p:spPr/>
        <p:txBody>
          <a:bodyPr/>
          <a:lstStyle>
            <a:lvl1pPr>
              <a:defRPr/>
            </a:lvl1pPr>
          </a:lstStyle>
          <a:p>
            <a:pPr>
              <a:defRPr/>
            </a:pPr>
            <a:endParaRPr lang="vi-VN"/>
          </a:p>
        </p:txBody>
      </p:sp>
      <p:sp>
        <p:nvSpPr>
          <p:cNvPr id="6" name="Slide Number Placeholder 5"/>
          <p:cNvSpPr>
            <a:spLocks noGrp="1"/>
          </p:cNvSpPr>
          <p:nvPr>
            <p:ph type="sldNum" sz="quarter" idx="12"/>
          </p:nvPr>
        </p:nvSpPr>
        <p:spPr/>
        <p:txBody>
          <a:bodyPr/>
          <a:lstStyle>
            <a:lvl1pPr>
              <a:defRPr/>
            </a:lvl1pPr>
          </a:lstStyle>
          <a:p>
            <a:fld id="{E806B435-EFD8-4B2E-A4CA-2A5BB043766B}" type="slidenum">
              <a:rPr lang="vi-VN" altLang="en-US"/>
              <a:pPr/>
              <a:t>‹#›</a:t>
            </a:fld>
            <a:endParaRPr lang="vi-VN" altLang="en-US"/>
          </a:p>
        </p:txBody>
      </p:sp>
    </p:spTree>
    <p:extLst>
      <p:ext uri="{BB962C8B-B14F-4D97-AF65-F5344CB8AC3E}">
        <p14:creationId xmlns:p14="http://schemas.microsoft.com/office/powerpoint/2010/main" val="1962158959"/>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9"/>
            <a:ext cx="109728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3" name="Date Placeholder 2"/>
          <p:cNvSpPr>
            <a:spLocks noGrp="1"/>
          </p:cNvSpPr>
          <p:nvPr>
            <p:ph type="dt" sz="half" idx="10"/>
          </p:nvPr>
        </p:nvSpPr>
        <p:spPr>
          <a:xfrm>
            <a:off x="609600" y="6245225"/>
            <a:ext cx="2844800" cy="476250"/>
          </a:xfrm>
        </p:spPr>
        <p:txBody>
          <a:bodyPr/>
          <a:lstStyle>
            <a:lvl1pPr>
              <a:defRPr/>
            </a:lvl1pPr>
          </a:lstStyle>
          <a:p>
            <a:pPr>
              <a:defRPr/>
            </a:pPr>
            <a:endParaRPr lang="en-US"/>
          </a:p>
        </p:txBody>
      </p:sp>
      <p:sp>
        <p:nvSpPr>
          <p:cNvPr id="4" name="Footer Placeholder 3"/>
          <p:cNvSpPr>
            <a:spLocks noGrp="1"/>
          </p:cNvSpPr>
          <p:nvPr>
            <p:ph type="ftr" sz="quarter" idx="11"/>
          </p:nvPr>
        </p:nvSpPr>
        <p:spPr>
          <a:xfrm>
            <a:off x="4165600" y="6245225"/>
            <a:ext cx="3860800" cy="476250"/>
          </a:xfrm>
        </p:spPr>
        <p:txBody>
          <a:bodyPr/>
          <a:lstStyle>
            <a:lvl1pPr>
              <a:defRPr/>
            </a:lvl1pPr>
          </a:lstStyle>
          <a:p>
            <a:pPr>
              <a:defRPr/>
            </a:pPr>
            <a:endParaRPr lang="en-US"/>
          </a:p>
        </p:txBody>
      </p:sp>
      <p:sp>
        <p:nvSpPr>
          <p:cNvPr id="5" name="Slide Number Placeholder 4"/>
          <p:cNvSpPr>
            <a:spLocks noGrp="1"/>
          </p:cNvSpPr>
          <p:nvPr>
            <p:ph type="sldNum" sz="quarter" idx="12"/>
          </p:nvPr>
        </p:nvSpPr>
        <p:spPr>
          <a:xfrm>
            <a:off x="8737600" y="6245225"/>
            <a:ext cx="2844800" cy="476250"/>
          </a:xfrm>
        </p:spPr>
        <p:txBody>
          <a:bodyPr/>
          <a:lstStyle>
            <a:lvl1pPr>
              <a:defRPr/>
            </a:lvl1pPr>
          </a:lstStyle>
          <a:p>
            <a:fld id="{56E98E63-7E11-414F-BB19-0F4BFC1523E5}" type="slidenum">
              <a:rPr lang="en-US" altLang="en-US"/>
              <a:pPr/>
              <a:t>‹#›</a:t>
            </a:fld>
            <a:endParaRPr lang="en-US" altLang="en-US"/>
          </a:p>
        </p:txBody>
      </p:sp>
    </p:spTree>
    <p:extLst>
      <p:ext uri="{BB962C8B-B14F-4D97-AF65-F5344CB8AC3E}">
        <p14:creationId xmlns:p14="http://schemas.microsoft.com/office/powerpoint/2010/main" val="308917015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lvl1pPr>
              <a:defRPr/>
            </a:lvl1pPr>
          </a:lstStyle>
          <a:p>
            <a:pPr>
              <a:defRPr/>
            </a:pPr>
            <a:fld id="{50AB5161-6BD8-4B03-83C8-2F85B9FB4E87}" type="datetimeFigureOut">
              <a:rPr lang="vi-VN"/>
              <a:pPr>
                <a:defRPr/>
              </a:pPr>
              <a:t>07/01/2022</a:t>
            </a:fld>
            <a:endParaRPr lang="vi-VN"/>
          </a:p>
        </p:txBody>
      </p:sp>
      <p:sp>
        <p:nvSpPr>
          <p:cNvPr id="5" name="Footer Placeholder 4"/>
          <p:cNvSpPr>
            <a:spLocks noGrp="1"/>
          </p:cNvSpPr>
          <p:nvPr>
            <p:ph type="ftr" sz="quarter" idx="11"/>
          </p:nvPr>
        </p:nvSpPr>
        <p:spPr/>
        <p:txBody>
          <a:bodyPr/>
          <a:lstStyle>
            <a:lvl1pPr>
              <a:defRPr/>
            </a:lvl1pPr>
          </a:lstStyle>
          <a:p>
            <a:pPr>
              <a:defRPr/>
            </a:pPr>
            <a:endParaRPr lang="vi-VN"/>
          </a:p>
        </p:txBody>
      </p:sp>
      <p:sp>
        <p:nvSpPr>
          <p:cNvPr id="6" name="Slide Number Placeholder 5"/>
          <p:cNvSpPr>
            <a:spLocks noGrp="1"/>
          </p:cNvSpPr>
          <p:nvPr>
            <p:ph type="sldNum" sz="quarter" idx="12"/>
          </p:nvPr>
        </p:nvSpPr>
        <p:spPr/>
        <p:txBody>
          <a:bodyPr/>
          <a:lstStyle>
            <a:lvl1pPr>
              <a:defRPr/>
            </a:lvl1pPr>
          </a:lstStyle>
          <a:p>
            <a:fld id="{7B1D35DD-E008-4E2C-8843-D94AB9A73BC2}" type="slidenum">
              <a:rPr lang="vi-VN" altLang="en-US"/>
              <a:pPr/>
              <a:t>‹#›</a:t>
            </a:fld>
            <a:endParaRPr lang="vi-VN" altLang="en-US"/>
          </a:p>
        </p:txBody>
      </p:sp>
    </p:spTree>
    <p:extLst>
      <p:ext uri="{BB962C8B-B14F-4D97-AF65-F5344CB8AC3E}">
        <p14:creationId xmlns:p14="http://schemas.microsoft.com/office/powerpoint/2010/main" val="2330369613"/>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vi-VN"/>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1BDF80BD-AA94-43A5-B560-5FC87AD726A7}" type="datetimeFigureOut">
              <a:rPr lang="vi-VN"/>
              <a:pPr>
                <a:defRPr/>
              </a:pPr>
              <a:t>07/01/2022</a:t>
            </a:fld>
            <a:endParaRPr lang="vi-VN"/>
          </a:p>
        </p:txBody>
      </p:sp>
      <p:sp>
        <p:nvSpPr>
          <p:cNvPr id="5" name="Footer Placeholder 4"/>
          <p:cNvSpPr>
            <a:spLocks noGrp="1"/>
          </p:cNvSpPr>
          <p:nvPr>
            <p:ph type="ftr" sz="quarter" idx="11"/>
          </p:nvPr>
        </p:nvSpPr>
        <p:spPr/>
        <p:txBody>
          <a:bodyPr/>
          <a:lstStyle>
            <a:lvl1pPr>
              <a:defRPr/>
            </a:lvl1pPr>
          </a:lstStyle>
          <a:p>
            <a:pPr>
              <a:defRPr/>
            </a:pPr>
            <a:endParaRPr lang="vi-VN"/>
          </a:p>
        </p:txBody>
      </p:sp>
      <p:sp>
        <p:nvSpPr>
          <p:cNvPr id="6" name="Slide Number Placeholder 5"/>
          <p:cNvSpPr>
            <a:spLocks noGrp="1"/>
          </p:cNvSpPr>
          <p:nvPr>
            <p:ph type="sldNum" sz="quarter" idx="12"/>
          </p:nvPr>
        </p:nvSpPr>
        <p:spPr/>
        <p:txBody>
          <a:bodyPr/>
          <a:lstStyle>
            <a:lvl1pPr>
              <a:defRPr/>
            </a:lvl1pPr>
          </a:lstStyle>
          <a:p>
            <a:fld id="{79CF79F3-BE60-4A3A-B29F-82EC4A5CB7EE}" type="slidenum">
              <a:rPr lang="vi-VN" altLang="en-US"/>
              <a:pPr/>
              <a:t>‹#›</a:t>
            </a:fld>
            <a:endParaRPr lang="vi-VN" altLang="en-US"/>
          </a:p>
        </p:txBody>
      </p:sp>
    </p:spTree>
    <p:extLst>
      <p:ext uri="{BB962C8B-B14F-4D97-AF65-F5344CB8AC3E}">
        <p14:creationId xmlns:p14="http://schemas.microsoft.com/office/powerpoint/2010/main" val="3963573318"/>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Date Placeholder 3"/>
          <p:cNvSpPr>
            <a:spLocks noGrp="1"/>
          </p:cNvSpPr>
          <p:nvPr>
            <p:ph type="dt" sz="half" idx="10"/>
          </p:nvPr>
        </p:nvSpPr>
        <p:spPr/>
        <p:txBody>
          <a:bodyPr/>
          <a:lstStyle>
            <a:lvl1pPr>
              <a:defRPr/>
            </a:lvl1pPr>
          </a:lstStyle>
          <a:p>
            <a:pPr>
              <a:defRPr/>
            </a:pPr>
            <a:fld id="{5DA620E4-DF88-4A2F-AC5F-F684FAB493D3}" type="datetimeFigureOut">
              <a:rPr lang="vi-VN"/>
              <a:pPr>
                <a:defRPr/>
              </a:pPr>
              <a:t>07/01/2022</a:t>
            </a:fld>
            <a:endParaRPr lang="vi-VN"/>
          </a:p>
        </p:txBody>
      </p:sp>
      <p:sp>
        <p:nvSpPr>
          <p:cNvPr id="6" name="Footer Placeholder 4"/>
          <p:cNvSpPr>
            <a:spLocks noGrp="1"/>
          </p:cNvSpPr>
          <p:nvPr>
            <p:ph type="ftr" sz="quarter" idx="11"/>
          </p:nvPr>
        </p:nvSpPr>
        <p:spPr/>
        <p:txBody>
          <a:bodyPr/>
          <a:lstStyle>
            <a:lvl1pPr>
              <a:defRPr/>
            </a:lvl1pPr>
          </a:lstStyle>
          <a:p>
            <a:pPr>
              <a:defRPr/>
            </a:pPr>
            <a:endParaRPr lang="vi-VN"/>
          </a:p>
        </p:txBody>
      </p:sp>
      <p:sp>
        <p:nvSpPr>
          <p:cNvPr id="7" name="Slide Number Placeholder 5"/>
          <p:cNvSpPr>
            <a:spLocks noGrp="1"/>
          </p:cNvSpPr>
          <p:nvPr>
            <p:ph type="sldNum" sz="quarter" idx="12"/>
          </p:nvPr>
        </p:nvSpPr>
        <p:spPr/>
        <p:txBody>
          <a:bodyPr/>
          <a:lstStyle>
            <a:lvl1pPr>
              <a:defRPr/>
            </a:lvl1pPr>
          </a:lstStyle>
          <a:p>
            <a:fld id="{9F253A0B-BA54-4138-A902-B7D4F2A6B169}" type="slidenum">
              <a:rPr lang="vi-VN" altLang="en-US"/>
              <a:pPr/>
              <a:t>‹#›</a:t>
            </a:fld>
            <a:endParaRPr lang="vi-VN" altLang="en-US"/>
          </a:p>
        </p:txBody>
      </p:sp>
    </p:spTree>
    <p:extLst>
      <p:ext uri="{BB962C8B-B14F-4D97-AF65-F5344CB8AC3E}">
        <p14:creationId xmlns:p14="http://schemas.microsoft.com/office/powerpoint/2010/main" val="1398167601"/>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vi-VN"/>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7" name="Date Placeholder 3"/>
          <p:cNvSpPr>
            <a:spLocks noGrp="1"/>
          </p:cNvSpPr>
          <p:nvPr>
            <p:ph type="dt" sz="half" idx="10"/>
          </p:nvPr>
        </p:nvSpPr>
        <p:spPr/>
        <p:txBody>
          <a:bodyPr/>
          <a:lstStyle>
            <a:lvl1pPr>
              <a:defRPr/>
            </a:lvl1pPr>
          </a:lstStyle>
          <a:p>
            <a:pPr>
              <a:defRPr/>
            </a:pPr>
            <a:fld id="{45D079C9-CD27-4D55-AD0F-C11ACFDBF761}" type="datetimeFigureOut">
              <a:rPr lang="vi-VN"/>
              <a:pPr>
                <a:defRPr/>
              </a:pPr>
              <a:t>07/01/2022</a:t>
            </a:fld>
            <a:endParaRPr lang="vi-VN"/>
          </a:p>
        </p:txBody>
      </p:sp>
      <p:sp>
        <p:nvSpPr>
          <p:cNvPr id="8" name="Footer Placeholder 4"/>
          <p:cNvSpPr>
            <a:spLocks noGrp="1"/>
          </p:cNvSpPr>
          <p:nvPr>
            <p:ph type="ftr" sz="quarter" idx="11"/>
          </p:nvPr>
        </p:nvSpPr>
        <p:spPr/>
        <p:txBody>
          <a:bodyPr/>
          <a:lstStyle>
            <a:lvl1pPr>
              <a:defRPr/>
            </a:lvl1pPr>
          </a:lstStyle>
          <a:p>
            <a:pPr>
              <a:defRPr/>
            </a:pPr>
            <a:endParaRPr lang="vi-VN"/>
          </a:p>
        </p:txBody>
      </p:sp>
      <p:sp>
        <p:nvSpPr>
          <p:cNvPr id="9" name="Slide Number Placeholder 5"/>
          <p:cNvSpPr>
            <a:spLocks noGrp="1"/>
          </p:cNvSpPr>
          <p:nvPr>
            <p:ph type="sldNum" sz="quarter" idx="12"/>
          </p:nvPr>
        </p:nvSpPr>
        <p:spPr/>
        <p:txBody>
          <a:bodyPr/>
          <a:lstStyle>
            <a:lvl1pPr>
              <a:defRPr/>
            </a:lvl1pPr>
          </a:lstStyle>
          <a:p>
            <a:fld id="{530F48FE-5F59-4B28-89F4-40C73E397145}" type="slidenum">
              <a:rPr lang="vi-VN" altLang="en-US"/>
              <a:pPr/>
              <a:t>‹#›</a:t>
            </a:fld>
            <a:endParaRPr lang="vi-VN" altLang="en-US"/>
          </a:p>
        </p:txBody>
      </p:sp>
    </p:spTree>
    <p:extLst>
      <p:ext uri="{BB962C8B-B14F-4D97-AF65-F5344CB8AC3E}">
        <p14:creationId xmlns:p14="http://schemas.microsoft.com/office/powerpoint/2010/main" val="759946518"/>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Date Placeholder 3"/>
          <p:cNvSpPr>
            <a:spLocks noGrp="1"/>
          </p:cNvSpPr>
          <p:nvPr>
            <p:ph type="dt" sz="half" idx="10"/>
          </p:nvPr>
        </p:nvSpPr>
        <p:spPr/>
        <p:txBody>
          <a:bodyPr/>
          <a:lstStyle>
            <a:lvl1pPr>
              <a:defRPr/>
            </a:lvl1pPr>
          </a:lstStyle>
          <a:p>
            <a:pPr>
              <a:defRPr/>
            </a:pPr>
            <a:fld id="{C7F33DA5-9E09-4A37-BFB2-283269C4C7B4}" type="datetimeFigureOut">
              <a:rPr lang="vi-VN"/>
              <a:pPr>
                <a:defRPr/>
              </a:pPr>
              <a:t>07/01/2022</a:t>
            </a:fld>
            <a:endParaRPr lang="vi-VN"/>
          </a:p>
        </p:txBody>
      </p:sp>
      <p:sp>
        <p:nvSpPr>
          <p:cNvPr id="4" name="Footer Placeholder 4"/>
          <p:cNvSpPr>
            <a:spLocks noGrp="1"/>
          </p:cNvSpPr>
          <p:nvPr>
            <p:ph type="ftr" sz="quarter" idx="11"/>
          </p:nvPr>
        </p:nvSpPr>
        <p:spPr/>
        <p:txBody>
          <a:bodyPr/>
          <a:lstStyle>
            <a:lvl1pPr>
              <a:defRPr/>
            </a:lvl1pPr>
          </a:lstStyle>
          <a:p>
            <a:pPr>
              <a:defRPr/>
            </a:pPr>
            <a:endParaRPr lang="vi-VN"/>
          </a:p>
        </p:txBody>
      </p:sp>
      <p:sp>
        <p:nvSpPr>
          <p:cNvPr id="5" name="Slide Number Placeholder 5"/>
          <p:cNvSpPr>
            <a:spLocks noGrp="1"/>
          </p:cNvSpPr>
          <p:nvPr>
            <p:ph type="sldNum" sz="quarter" idx="12"/>
          </p:nvPr>
        </p:nvSpPr>
        <p:spPr/>
        <p:txBody>
          <a:bodyPr/>
          <a:lstStyle>
            <a:lvl1pPr>
              <a:defRPr/>
            </a:lvl1pPr>
          </a:lstStyle>
          <a:p>
            <a:fld id="{3595CBE9-1FCB-453E-9EDE-31ABECF760E8}" type="slidenum">
              <a:rPr lang="vi-VN" altLang="en-US"/>
              <a:pPr/>
              <a:t>‹#›</a:t>
            </a:fld>
            <a:endParaRPr lang="vi-VN" altLang="en-US"/>
          </a:p>
        </p:txBody>
      </p:sp>
    </p:spTree>
    <p:extLst>
      <p:ext uri="{BB962C8B-B14F-4D97-AF65-F5344CB8AC3E}">
        <p14:creationId xmlns:p14="http://schemas.microsoft.com/office/powerpoint/2010/main" val="3595001843"/>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00097F5-36B5-4F58-A45C-B7B643BAAE29}" type="datetimeFigureOut">
              <a:rPr lang="vi-VN"/>
              <a:pPr>
                <a:defRPr/>
              </a:pPr>
              <a:t>07/01/2022</a:t>
            </a:fld>
            <a:endParaRPr lang="vi-VN"/>
          </a:p>
        </p:txBody>
      </p:sp>
      <p:sp>
        <p:nvSpPr>
          <p:cNvPr id="3" name="Footer Placeholder 4"/>
          <p:cNvSpPr>
            <a:spLocks noGrp="1"/>
          </p:cNvSpPr>
          <p:nvPr>
            <p:ph type="ftr" sz="quarter" idx="11"/>
          </p:nvPr>
        </p:nvSpPr>
        <p:spPr/>
        <p:txBody>
          <a:bodyPr/>
          <a:lstStyle>
            <a:lvl1pPr>
              <a:defRPr/>
            </a:lvl1pPr>
          </a:lstStyle>
          <a:p>
            <a:pPr>
              <a:defRPr/>
            </a:pPr>
            <a:endParaRPr lang="vi-VN"/>
          </a:p>
        </p:txBody>
      </p:sp>
      <p:sp>
        <p:nvSpPr>
          <p:cNvPr id="4" name="Slide Number Placeholder 5"/>
          <p:cNvSpPr>
            <a:spLocks noGrp="1"/>
          </p:cNvSpPr>
          <p:nvPr>
            <p:ph type="sldNum" sz="quarter" idx="12"/>
          </p:nvPr>
        </p:nvSpPr>
        <p:spPr/>
        <p:txBody>
          <a:bodyPr/>
          <a:lstStyle>
            <a:lvl1pPr>
              <a:defRPr/>
            </a:lvl1pPr>
          </a:lstStyle>
          <a:p>
            <a:fld id="{29B3CB78-7EBE-4488-8FF3-6D79CE6B2B71}" type="slidenum">
              <a:rPr lang="vi-VN" altLang="en-US"/>
              <a:pPr/>
              <a:t>‹#›</a:t>
            </a:fld>
            <a:endParaRPr lang="vi-VN" altLang="en-US"/>
          </a:p>
        </p:txBody>
      </p:sp>
    </p:spTree>
    <p:extLst>
      <p:ext uri="{BB962C8B-B14F-4D97-AF65-F5344CB8AC3E}">
        <p14:creationId xmlns:p14="http://schemas.microsoft.com/office/powerpoint/2010/main" val="4121785521"/>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vi-VN"/>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E4597F59-AAA5-41E2-90F7-528E9FC60A2B}" type="datetimeFigureOut">
              <a:rPr lang="vi-VN"/>
              <a:pPr>
                <a:defRPr/>
              </a:pPr>
              <a:t>07/01/2022</a:t>
            </a:fld>
            <a:endParaRPr lang="vi-VN"/>
          </a:p>
        </p:txBody>
      </p:sp>
      <p:sp>
        <p:nvSpPr>
          <p:cNvPr id="6" name="Footer Placeholder 4"/>
          <p:cNvSpPr>
            <a:spLocks noGrp="1"/>
          </p:cNvSpPr>
          <p:nvPr>
            <p:ph type="ftr" sz="quarter" idx="11"/>
          </p:nvPr>
        </p:nvSpPr>
        <p:spPr/>
        <p:txBody>
          <a:bodyPr/>
          <a:lstStyle>
            <a:lvl1pPr>
              <a:defRPr/>
            </a:lvl1pPr>
          </a:lstStyle>
          <a:p>
            <a:pPr>
              <a:defRPr/>
            </a:pPr>
            <a:endParaRPr lang="vi-VN"/>
          </a:p>
        </p:txBody>
      </p:sp>
      <p:sp>
        <p:nvSpPr>
          <p:cNvPr id="7" name="Slide Number Placeholder 5"/>
          <p:cNvSpPr>
            <a:spLocks noGrp="1"/>
          </p:cNvSpPr>
          <p:nvPr>
            <p:ph type="sldNum" sz="quarter" idx="12"/>
          </p:nvPr>
        </p:nvSpPr>
        <p:spPr/>
        <p:txBody>
          <a:bodyPr/>
          <a:lstStyle>
            <a:lvl1pPr>
              <a:defRPr/>
            </a:lvl1pPr>
          </a:lstStyle>
          <a:p>
            <a:fld id="{4FA3BC3C-CE7E-4E5D-AE7B-E0C4DA49CE6E}" type="slidenum">
              <a:rPr lang="vi-VN" altLang="en-US"/>
              <a:pPr/>
              <a:t>‹#›</a:t>
            </a:fld>
            <a:endParaRPr lang="vi-VN" altLang="en-US"/>
          </a:p>
        </p:txBody>
      </p:sp>
    </p:spTree>
    <p:extLst>
      <p:ext uri="{BB962C8B-B14F-4D97-AF65-F5344CB8AC3E}">
        <p14:creationId xmlns:p14="http://schemas.microsoft.com/office/powerpoint/2010/main" val="2289006317"/>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vi-VN"/>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vi-VN" noProof="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1EB6CAC4-5631-472C-8F81-E200923599C4}" type="datetimeFigureOut">
              <a:rPr lang="vi-VN"/>
              <a:pPr>
                <a:defRPr/>
              </a:pPr>
              <a:t>07/01/2022</a:t>
            </a:fld>
            <a:endParaRPr lang="vi-VN"/>
          </a:p>
        </p:txBody>
      </p:sp>
      <p:sp>
        <p:nvSpPr>
          <p:cNvPr id="6" name="Footer Placeholder 4"/>
          <p:cNvSpPr>
            <a:spLocks noGrp="1"/>
          </p:cNvSpPr>
          <p:nvPr>
            <p:ph type="ftr" sz="quarter" idx="11"/>
          </p:nvPr>
        </p:nvSpPr>
        <p:spPr/>
        <p:txBody>
          <a:bodyPr/>
          <a:lstStyle>
            <a:lvl1pPr>
              <a:defRPr/>
            </a:lvl1pPr>
          </a:lstStyle>
          <a:p>
            <a:pPr>
              <a:defRPr/>
            </a:pPr>
            <a:endParaRPr lang="vi-VN"/>
          </a:p>
        </p:txBody>
      </p:sp>
      <p:sp>
        <p:nvSpPr>
          <p:cNvPr id="7" name="Slide Number Placeholder 5"/>
          <p:cNvSpPr>
            <a:spLocks noGrp="1"/>
          </p:cNvSpPr>
          <p:nvPr>
            <p:ph type="sldNum" sz="quarter" idx="12"/>
          </p:nvPr>
        </p:nvSpPr>
        <p:spPr/>
        <p:txBody>
          <a:bodyPr/>
          <a:lstStyle>
            <a:lvl1pPr>
              <a:defRPr/>
            </a:lvl1pPr>
          </a:lstStyle>
          <a:p>
            <a:fld id="{1A623951-CC09-47C2-BA60-591F4C789636}" type="slidenum">
              <a:rPr lang="vi-VN" altLang="en-US"/>
              <a:pPr/>
              <a:t>‹#›</a:t>
            </a:fld>
            <a:endParaRPr lang="vi-VN" altLang="en-US"/>
          </a:p>
        </p:txBody>
      </p:sp>
    </p:spTree>
    <p:extLst>
      <p:ext uri="{BB962C8B-B14F-4D97-AF65-F5344CB8AC3E}">
        <p14:creationId xmlns:p14="http://schemas.microsoft.com/office/powerpoint/2010/main" val="2748184661"/>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vi-VN" altLang="en-US" smtClean="0"/>
          </a:p>
        </p:txBody>
      </p:sp>
      <p:sp>
        <p:nvSpPr>
          <p:cNvPr id="1027" name="Text Placeholder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vi-VN" altLang="en-US" smtClean="0"/>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latin typeface="Arial" charset="0"/>
                <a:cs typeface="Arial" charset="0"/>
              </a:defRPr>
            </a:lvl1pPr>
          </a:lstStyle>
          <a:p>
            <a:pPr>
              <a:defRPr/>
            </a:pPr>
            <a:fld id="{317E6846-E4A7-44AB-99A9-AD26BC1A0F84}" type="datetimeFigureOut">
              <a:rPr lang="vi-VN"/>
              <a:pPr>
                <a:defRPr/>
              </a:pPr>
              <a:t>07/01/2022</a:t>
            </a:fld>
            <a:endParaRPr lang="vi-VN"/>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cs typeface="Arial" charset="0"/>
              </a:defRPr>
            </a:lvl1pPr>
          </a:lstStyle>
          <a:p>
            <a:pPr>
              <a:defRPr/>
            </a:pPr>
            <a:endParaRPr lang="vi-VN"/>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C1ABFC3D-4B4A-423A-82FA-83A98E4E6873}" type="slidenum">
              <a:rPr lang="vi-VN" altLang="en-US"/>
              <a:pPr/>
              <a:t>‹#›</a:t>
            </a:fld>
            <a:endParaRPr lang="vi-VN" altLang="en-US"/>
          </a:p>
        </p:txBody>
      </p:sp>
    </p:spTree>
  </p:cSld>
  <p:clrMap bg1="lt1" tx1="dk1" bg2="lt2" tx2="dk2" accent1="accent1" accent2="accent2" accent3="accent3" accent4="accent4" accent5="accent5" accent6="accent6" hlink="hlink" folHlink="folHlink"/>
  <p:sldLayoutIdLst>
    <p:sldLayoutId id="2147483991" r:id="rId1"/>
    <p:sldLayoutId id="2147483992" r:id="rId2"/>
    <p:sldLayoutId id="2147483993" r:id="rId3"/>
    <p:sldLayoutId id="2147483994" r:id="rId4"/>
    <p:sldLayoutId id="2147483995" r:id="rId5"/>
    <p:sldLayoutId id="2147483996" r:id="rId6"/>
    <p:sldLayoutId id="2147483997" r:id="rId7"/>
    <p:sldLayoutId id="2147483998" r:id="rId8"/>
    <p:sldLayoutId id="2147483999" r:id="rId9"/>
    <p:sldLayoutId id="2147484000" r:id="rId10"/>
    <p:sldLayoutId id="2147484001" r:id="rId11"/>
    <p:sldLayoutId id="2147484002" r:id="rId12"/>
  </p:sldLayoutIdLst>
  <p:transition spd="slow"/>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charset="0"/>
        </a:defRPr>
      </a:lvl2pPr>
      <a:lvl3pPr algn="ctr" rtl="0" eaLnBrk="0" fontAlgn="base" hangingPunct="0">
        <a:spcBef>
          <a:spcPct val="0"/>
        </a:spcBef>
        <a:spcAft>
          <a:spcPct val="0"/>
        </a:spcAft>
        <a:defRPr sz="4400">
          <a:solidFill>
            <a:schemeClr val="tx1"/>
          </a:solidFill>
          <a:latin typeface="Arial" charset="0"/>
        </a:defRPr>
      </a:lvl3pPr>
      <a:lvl4pPr algn="ctr" rtl="0" eaLnBrk="0" fontAlgn="base" hangingPunct="0">
        <a:spcBef>
          <a:spcPct val="0"/>
        </a:spcBef>
        <a:spcAft>
          <a:spcPct val="0"/>
        </a:spcAft>
        <a:defRPr sz="4400">
          <a:solidFill>
            <a:schemeClr val="tx1"/>
          </a:solidFill>
          <a:latin typeface="Arial" charset="0"/>
        </a:defRPr>
      </a:lvl4pPr>
      <a:lvl5pPr algn="ctr" rtl="0" eaLnBrk="0" fontAlgn="base" hangingPunct="0">
        <a:spcBef>
          <a:spcPct val="0"/>
        </a:spcBef>
        <a:spcAft>
          <a:spcPct val="0"/>
        </a:spcAft>
        <a:defRPr sz="4400">
          <a:solidFill>
            <a:schemeClr val="tx1"/>
          </a:solidFill>
          <a:latin typeface="Arial" charset="0"/>
        </a:defRPr>
      </a:lvl5pPr>
      <a:lvl6pPr marL="457200" algn="ctr" rtl="0" fontAlgn="base">
        <a:spcBef>
          <a:spcPct val="0"/>
        </a:spcBef>
        <a:spcAft>
          <a:spcPct val="0"/>
        </a:spcAft>
        <a:defRPr sz="4400">
          <a:solidFill>
            <a:schemeClr val="tx1"/>
          </a:solidFill>
          <a:latin typeface="Times New Roman" pitchFamily="18" charset="0"/>
        </a:defRPr>
      </a:lvl6pPr>
      <a:lvl7pPr marL="914400" algn="ctr" rtl="0" fontAlgn="base">
        <a:spcBef>
          <a:spcPct val="0"/>
        </a:spcBef>
        <a:spcAft>
          <a:spcPct val="0"/>
        </a:spcAft>
        <a:defRPr sz="4400">
          <a:solidFill>
            <a:schemeClr val="tx1"/>
          </a:solidFill>
          <a:latin typeface="Times New Roman" pitchFamily="18" charset="0"/>
        </a:defRPr>
      </a:lvl7pPr>
      <a:lvl8pPr marL="1371600" algn="ctr" rtl="0" fontAlgn="base">
        <a:spcBef>
          <a:spcPct val="0"/>
        </a:spcBef>
        <a:spcAft>
          <a:spcPct val="0"/>
        </a:spcAft>
        <a:defRPr sz="4400">
          <a:solidFill>
            <a:schemeClr val="tx1"/>
          </a:solidFill>
          <a:latin typeface="Times New Roman" pitchFamily="18" charset="0"/>
        </a:defRPr>
      </a:lvl8pPr>
      <a:lvl9pPr marL="1828800" algn="ctr" rtl="0" fontAlgn="base">
        <a:spcBef>
          <a:spcPct val="0"/>
        </a:spcBef>
        <a:spcAft>
          <a:spcPct val="0"/>
        </a:spcAft>
        <a:defRPr sz="4400">
          <a:solidFill>
            <a:schemeClr val="tx1"/>
          </a:solidFill>
          <a:latin typeface="Times New Roman" pitchFamily="18"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7.gif"/><Relationship Id="rId4" Type="http://schemas.openxmlformats.org/officeDocument/2006/relationships/image" Target="../media/image16.gif"/></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slideLayout" Target="../slideLayouts/slideLayout7.xml"/><Relationship Id="rId1" Type="http://schemas.openxmlformats.org/officeDocument/2006/relationships/audio" Target="file:///C:\Users\Administrator\Downloads\Chicken%20&#8211;%20Ti&#7871;ng%20G&#224;%20G&#225;y.mp3" TargetMode="External"/><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diagramLayout" Target="../diagrams/layout1.xml"/><Relationship Id="rId7" Type="http://schemas.openxmlformats.org/officeDocument/2006/relationships/image" Target="../media/image24.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3.jpe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32.png"/><Relationship Id="rId4" Type="http://schemas.openxmlformats.org/officeDocument/2006/relationships/image" Target="../media/image28.jpeg"/></Relationships>
</file>

<file path=ppt/slides/_rels/slide1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file:///C:\Users\Administrator\Downloads\G&#224;%20Tr&#7889;ng%20M&#232;o%20Con%20V&#224;%20C&#250;n%20Con%20-%20Nha&#768;%20Em%20Co&#769;%20Con%20Ga&#768;%20Tr&#244;&#769;ng.mp4" TargetMode="External"/><Relationship Id="rId1" Type="http://schemas.openxmlformats.org/officeDocument/2006/relationships/audio" Target="file:///C:\Users\Administrator\Downloads\ga%20trong%20meo%20con%20va%20cun%20con%20-%20minh%20nhut.mp3" TargetMode="Externa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34.gif"/><Relationship Id="rId2" Type="http://schemas.openxmlformats.org/officeDocument/2006/relationships/image" Target="../media/image28.jpeg"/><Relationship Id="rId1" Type="http://schemas.openxmlformats.org/officeDocument/2006/relationships/slideLayout" Target="../slideLayouts/slideLayout2.xml"/><Relationship Id="rId6" Type="http://schemas.openxmlformats.org/officeDocument/2006/relationships/hyperlink" Target="file:///E:\setup%20CNN,HNL\PHAN%20MEM%20GIAO%20AN%20DIEN%20TU%20CNC\Chuong_trinh_Full\Data01\TAI%20NGUYEN\Gif\abc31.html" TargetMode="External"/><Relationship Id="rId5" Type="http://schemas.openxmlformats.org/officeDocument/2006/relationships/image" Target="../media/image32.png"/><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audio" Target="file:///C:\Users\Administrator\Downloads\%5bKhoNhacChuong.Com%5d__Meo%20keu%20de%20thuong.mp3" TargetMode="External"/><Relationship Id="rId7" Type="http://schemas.openxmlformats.org/officeDocument/2006/relationships/image" Target="../media/image3.png"/><Relationship Id="rId2" Type="http://schemas.openxmlformats.org/officeDocument/2006/relationships/audio" Target="file:///C:\Users\Administrator\Downloads\Ti&#7871;ng%20ch&#243;.mp3" TargetMode="External"/><Relationship Id="rId1" Type="http://schemas.openxmlformats.org/officeDocument/2006/relationships/audio" Target="file:///C:\Users\Administrator\Downloads\Chicken%20&#8211;%20Ti&#7871;ng%20G&#224;%20G&#225;y.mp3" TargetMode="External"/><Relationship Id="rId6" Type="http://schemas.openxmlformats.org/officeDocument/2006/relationships/image" Target="../media/image36.png"/><Relationship Id="rId5" Type="http://schemas.openxmlformats.org/officeDocument/2006/relationships/image" Target="../media/image35.gif"/><Relationship Id="rId4"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slideLayout" Target="../slideLayouts/slideLayout2.xml"/><Relationship Id="rId1" Type="http://schemas.openxmlformats.org/officeDocument/2006/relationships/audio" Target="file:///C:\Users\Administrator\Downloads\Xu&#226;n%20Mai%20&#8211;%20G&#224;%20Tr&#7889;ng%20M&#232;o%20Con%20C&#250;n%20Con.mp3" TargetMode="External"/><Relationship Id="rId6" Type="http://schemas.openxmlformats.org/officeDocument/2006/relationships/image" Target="../media/image3.png"/><Relationship Id="rId5" Type="http://schemas.openxmlformats.org/officeDocument/2006/relationships/image" Target="../media/image15.png"/><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40.jpeg"/><Relationship Id="rId7" Type="http://schemas.openxmlformats.org/officeDocument/2006/relationships/image" Target="../media/image42.jpeg"/><Relationship Id="rId2" Type="http://schemas.openxmlformats.org/officeDocument/2006/relationships/slideLayout" Target="../slideLayouts/slideLayout2.xml"/><Relationship Id="rId1" Type="http://schemas.openxmlformats.org/officeDocument/2006/relationships/audio" Target="file:///C:\Users\Administrator\Downloads\Xu&#226;n%20Mai%20&#8211;%20&#272;&#224;n%20G&#224;%20Con%20(1).mp3" TargetMode="External"/><Relationship Id="rId6" Type="http://schemas.openxmlformats.org/officeDocument/2006/relationships/image" Target="../media/image41.jpeg"/><Relationship Id="rId5" Type="http://schemas.openxmlformats.org/officeDocument/2006/relationships/image" Target="../media/image11.jpeg"/><Relationship Id="rId4" Type="http://schemas.openxmlformats.org/officeDocument/2006/relationships/image" Target="../media/image38.jpeg"/><Relationship Id="rId9" Type="http://schemas.openxmlformats.org/officeDocument/2006/relationships/image" Target="../media/image43.png"/></Relationships>
</file>

<file path=ppt/slides/_rels/slide2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5.gif"/></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8.gif"/><Relationship Id="rId2" Type="http://schemas.openxmlformats.org/officeDocument/2006/relationships/slideLayout" Target="../slideLayouts/slideLayout2.xml"/><Relationship Id="rId1" Type="http://schemas.openxmlformats.org/officeDocument/2006/relationships/audio" Target="file:///C:\Users\Administrator\Downloads\ga%20trong%20meo%20con%20va%20cun%20con%20-%20minh%20nhut.mp3" TargetMode="External"/><Relationship Id="rId6" Type="http://schemas.openxmlformats.org/officeDocument/2006/relationships/image" Target="../media/image7.gif"/><Relationship Id="rId5" Type="http://schemas.openxmlformats.org/officeDocument/2006/relationships/image" Target="../media/image6.jpe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i.pinimg.com/564x/24/8f/f0/248ff042f00f54768e3a455f734268ca.jpg"/>
          <p:cNvPicPr>
            <a:picLocks noChangeAspect="1" noChangeArrowheads="1"/>
          </p:cNvPicPr>
          <p:nvPr/>
        </p:nvPicPr>
        <p:blipFill rotWithShape="1">
          <a:blip r:embed="rId2">
            <a:extLst>
              <a:ext uri="{28A0092B-C50C-407E-A947-70E740481C1C}">
                <a14:useLocalDpi xmlns:a14="http://schemas.microsoft.com/office/drawing/2010/main" val="0"/>
              </a:ext>
            </a:extLst>
          </a:blip>
          <a:srcRect t="12821" b="5983"/>
          <a:stretch/>
        </p:blipFill>
        <p:spPr bwMode="auto">
          <a:xfrm>
            <a:off x="0" y="0"/>
            <a:ext cx="12360696" cy="688538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62985" y="685800"/>
            <a:ext cx="1636531" cy="1371600"/>
          </a:xfrm>
          <a:prstGeom prst="rect">
            <a:avLst/>
          </a:prstGeom>
        </p:spPr>
      </p:pic>
      <p:sp>
        <p:nvSpPr>
          <p:cNvPr id="6" name="TextBox 5"/>
          <p:cNvSpPr txBox="1"/>
          <p:nvPr/>
        </p:nvSpPr>
        <p:spPr>
          <a:xfrm>
            <a:off x="2711624" y="1124744"/>
            <a:ext cx="7093729" cy="5355312"/>
          </a:xfrm>
          <a:prstGeom prst="rect">
            <a:avLst/>
          </a:prstGeom>
          <a:noFill/>
        </p:spPr>
        <p:txBody>
          <a:bodyPr wrap="square" rtlCol="0">
            <a:spAutoFit/>
          </a:bodyPr>
          <a:lstStyle/>
          <a:p>
            <a:pPr algn="ctr">
              <a:lnSpc>
                <a:spcPct val="150000"/>
              </a:lnSpc>
            </a:pPr>
            <a:r>
              <a:rPr lang="en-US" b="1" dirty="0">
                <a:ln w="12700">
                  <a:noFill/>
                  <a:prstDash val="solid"/>
                </a:ln>
                <a:solidFill>
                  <a:srgbClr val="192CB7"/>
                </a:solidFill>
              </a:rPr>
              <a:t>PHÒNG GIÁO DỤC VÀ ĐÀO </a:t>
            </a:r>
            <a:r>
              <a:rPr lang="en-US" b="1" dirty="0" smtClean="0">
                <a:ln w="12700">
                  <a:noFill/>
                  <a:prstDash val="solid"/>
                </a:ln>
                <a:solidFill>
                  <a:srgbClr val="192CB7"/>
                </a:solidFill>
              </a:rPr>
              <a:t>TẠO QUẬN </a:t>
            </a:r>
            <a:r>
              <a:rPr lang="en-US" b="1" dirty="0">
                <a:ln w="12700">
                  <a:noFill/>
                  <a:prstDash val="solid"/>
                </a:ln>
                <a:solidFill>
                  <a:srgbClr val="192CB7"/>
                </a:solidFill>
              </a:rPr>
              <a:t>LONG BIÊN</a:t>
            </a:r>
          </a:p>
          <a:p>
            <a:pPr algn="ctr">
              <a:lnSpc>
                <a:spcPct val="150000"/>
              </a:lnSpc>
            </a:pPr>
            <a:r>
              <a:rPr lang="en-US" b="1" dirty="0" err="1">
                <a:ln w="12700">
                  <a:noFill/>
                  <a:prstDash val="solid"/>
                </a:ln>
                <a:solidFill>
                  <a:srgbClr val="192CB7"/>
                </a:solidFill>
              </a:rPr>
              <a:t>Trường</a:t>
            </a:r>
            <a:r>
              <a:rPr lang="en-US" b="1" dirty="0">
                <a:ln w="12700">
                  <a:noFill/>
                  <a:prstDash val="solid"/>
                </a:ln>
                <a:solidFill>
                  <a:srgbClr val="192CB7"/>
                </a:solidFill>
              </a:rPr>
              <a:t> </a:t>
            </a:r>
            <a:r>
              <a:rPr lang="en-US" b="1" dirty="0" err="1">
                <a:ln w="12700">
                  <a:noFill/>
                  <a:prstDash val="solid"/>
                </a:ln>
                <a:solidFill>
                  <a:srgbClr val="192CB7"/>
                </a:solidFill>
              </a:rPr>
              <a:t>mầm</a:t>
            </a:r>
            <a:r>
              <a:rPr lang="en-US" b="1" dirty="0">
                <a:ln w="12700">
                  <a:noFill/>
                  <a:prstDash val="solid"/>
                </a:ln>
                <a:solidFill>
                  <a:srgbClr val="192CB7"/>
                </a:solidFill>
              </a:rPr>
              <a:t> non </a:t>
            </a:r>
            <a:r>
              <a:rPr lang="en-US" b="1" dirty="0" err="1">
                <a:ln w="12700">
                  <a:noFill/>
                  <a:prstDash val="solid"/>
                </a:ln>
                <a:solidFill>
                  <a:srgbClr val="192CB7"/>
                </a:solidFill>
              </a:rPr>
              <a:t>Thạch</a:t>
            </a:r>
            <a:r>
              <a:rPr lang="en-US" b="1" dirty="0">
                <a:ln w="12700">
                  <a:noFill/>
                  <a:prstDash val="solid"/>
                </a:ln>
                <a:solidFill>
                  <a:srgbClr val="192CB7"/>
                </a:solidFill>
              </a:rPr>
              <a:t> </a:t>
            </a:r>
            <a:r>
              <a:rPr lang="en-US" b="1" dirty="0" err="1" smtClean="0">
                <a:ln w="12700">
                  <a:noFill/>
                  <a:prstDash val="solid"/>
                </a:ln>
                <a:solidFill>
                  <a:srgbClr val="192CB7"/>
                </a:solidFill>
              </a:rPr>
              <a:t>Cầu</a:t>
            </a:r>
            <a:endParaRPr lang="en-US" b="1" dirty="0" smtClean="0">
              <a:ln w="12700">
                <a:noFill/>
                <a:prstDash val="solid"/>
              </a:ln>
              <a:solidFill>
                <a:srgbClr val="192CB7"/>
              </a:solidFill>
            </a:endParaRPr>
          </a:p>
          <a:p>
            <a:pPr algn="ctr">
              <a:lnSpc>
                <a:spcPct val="150000"/>
              </a:lnSpc>
            </a:pPr>
            <a:r>
              <a:rPr lang="en-US" sz="2400" b="1" dirty="0" err="1" smtClean="0">
                <a:ln w="12700">
                  <a:noFill/>
                  <a:prstDash val="solid"/>
                </a:ln>
                <a:solidFill>
                  <a:srgbClr val="192CB7"/>
                </a:solidFill>
              </a:rPr>
              <a:t>Lĩnh</a:t>
            </a:r>
            <a:r>
              <a:rPr lang="en-US" sz="2400" b="1" dirty="0" smtClean="0">
                <a:ln w="12700">
                  <a:noFill/>
                  <a:prstDash val="solid"/>
                </a:ln>
                <a:solidFill>
                  <a:srgbClr val="192CB7"/>
                </a:solidFill>
              </a:rPr>
              <a:t> </a:t>
            </a:r>
            <a:r>
              <a:rPr lang="en-US" sz="2400" b="1" dirty="0" err="1">
                <a:ln w="12700">
                  <a:noFill/>
                  <a:prstDash val="solid"/>
                </a:ln>
                <a:solidFill>
                  <a:srgbClr val="192CB7"/>
                </a:solidFill>
              </a:rPr>
              <a:t>vực</a:t>
            </a:r>
            <a:r>
              <a:rPr lang="en-US" sz="2400" b="1" dirty="0">
                <a:ln w="12700">
                  <a:noFill/>
                  <a:prstDash val="solid"/>
                </a:ln>
                <a:solidFill>
                  <a:srgbClr val="192CB7"/>
                </a:solidFill>
              </a:rPr>
              <a:t> </a:t>
            </a:r>
            <a:r>
              <a:rPr lang="en-US" sz="2400" b="1" dirty="0" err="1">
                <a:ln w="12700">
                  <a:noFill/>
                  <a:prstDash val="solid"/>
                </a:ln>
                <a:solidFill>
                  <a:srgbClr val="192CB7"/>
                </a:solidFill>
              </a:rPr>
              <a:t>phát</a:t>
            </a:r>
            <a:r>
              <a:rPr lang="en-US" sz="2400" b="1" dirty="0">
                <a:ln w="12700">
                  <a:noFill/>
                  <a:prstDash val="solid"/>
                </a:ln>
                <a:solidFill>
                  <a:srgbClr val="192CB7"/>
                </a:solidFill>
              </a:rPr>
              <a:t> </a:t>
            </a:r>
            <a:r>
              <a:rPr lang="en-US" sz="2400" b="1" dirty="0" err="1">
                <a:ln w="12700">
                  <a:noFill/>
                  <a:prstDash val="solid"/>
                </a:ln>
                <a:solidFill>
                  <a:srgbClr val="192CB7"/>
                </a:solidFill>
              </a:rPr>
              <a:t>triển</a:t>
            </a:r>
            <a:r>
              <a:rPr lang="en-US" sz="2400" b="1" dirty="0">
                <a:ln w="12700">
                  <a:noFill/>
                  <a:prstDash val="solid"/>
                </a:ln>
                <a:solidFill>
                  <a:srgbClr val="192CB7"/>
                </a:solidFill>
              </a:rPr>
              <a:t> </a:t>
            </a:r>
            <a:r>
              <a:rPr lang="en-US" sz="2400" b="1" dirty="0" err="1" smtClean="0">
                <a:ln w="12700">
                  <a:noFill/>
                  <a:prstDash val="solid"/>
                </a:ln>
                <a:solidFill>
                  <a:srgbClr val="192CB7"/>
                </a:solidFill>
              </a:rPr>
              <a:t>nhận</a:t>
            </a:r>
            <a:r>
              <a:rPr lang="en-US" sz="2400" b="1" dirty="0" smtClean="0">
                <a:ln w="12700">
                  <a:noFill/>
                  <a:prstDash val="solid"/>
                </a:ln>
                <a:solidFill>
                  <a:srgbClr val="192CB7"/>
                </a:solidFill>
              </a:rPr>
              <a:t> </a:t>
            </a:r>
            <a:r>
              <a:rPr lang="en-US" sz="2400" b="1" dirty="0" err="1" smtClean="0">
                <a:ln w="12700">
                  <a:noFill/>
                  <a:prstDash val="solid"/>
                </a:ln>
                <a:solidFill>
                  <a:srgbClr val="192CB7"/>
                </a:solidFill>
              </a:rPr>
              <a:t>thức</a:t>
            </a:r>
            <a:endParaRPr lang="en-US" sz="2400" b="1" dirty="0">
              <a:ln w="12700">
                <a:noFill/>
                <a:prstDash val="solid"/>
              </a:ln>
              <a:solidFill>
                <a:srgbClr val="192CB7"/>
              </a:solidFill>
            </a:endParaRPr>
          </a:p>
          <a:p>
            <a:pPr algn="ctr">
              <a:lnSpc>
                <a:spcPct val="150000"/>
              </a:lnSpc>
            </a:pPr>
            <a:r>
              <a:rPr lang="en-US" sz="4000" b="1" dirty="0" err="1">
                <a:ln w="12700">
                  <a:noFill/>
                  <a:prstDash val="solid"/>
                </a:ln>
                <a:solidFill>
                  <a:srgbClr val="192CB7"/>
                </a:solidFill>
              </a:rPr>
              <a:t>Đề</a:t>
            </a:r>
            <a:r>
              <a:rPr lang="en-US" sz="4000" b="1" dirty="0">
                <a:ln w="12700">
                  <a:noFill/>
                  <a:prstDash val="solid"/>
                </a:ln>
                <a:solidFill>
                  <a:srgbClr val="192CB7"/>
                </a:solidFill>
              </a:rPr>
              <a:t> </a:t>
            </a:r>
            <a:r>
              <a:rPr lang="en-US" sz="4000" b="1" dirty="0" err="1">
                <a:ln w="12700">
                  <a:noFill/>
                  <a:prstDash val="solid"/>
                </a:ln>
                <a:solidFill>
                  <a:srgbClr val="192CB7"/>
                </a:solidFill>
              </a:rPr>
              <a:t>tài</a:t>
            </a:r>
            <a:r>
              <a:rPr lang="en-US" sz="4000" b="1" dirty="0">
                <a:ln w="12700">
                  <a:noFill/>
                  <a:prstDash val="solid"/>
                </a:ln>
                <a:solidFill>
                  <a:srgbClr val="192CB7"/>
                </a:solidFill>
              </a:rPr>
              <a:t>: </a:t>
            </a:r>
            <a:r>
              <a:rPr lang="en-US" sz="4000" b="1" dirty="0" err="1" smtClean="0">
                <a:ln w="12700">
                  <a:noFill/>
                  <a:prstDash val="solid"/>
                </a:ln>
                <a:solidFill>
                  <a:srgbClr val="192CB7"/>
                </a:solidFill>
              </a:rPr>
              <a:t>Một</a:t>
            </a:r>
            <a:r>
              <a:rPr lang="en-US" sz="4000" b="1" dirty="0" smtClean="0">
                <a:ln w="12700">
                  <a:noFill/>
                  <a:prstDash val="solid"/>
                </a:ln>
                <a:solidFill>
                  <a:srgbClr val="192CB7"/>
                </a:solidFill>
              </a:rPr>
              <a:t> </a:t>
            </a:r>
            <a:r>
              <a:rPr lang="en-US" sz="4000" b="1" dirty="0" err="1" smtClean="0">
                <a:ln w="12700">
                  <a:noFill/>
                  <a:prstDash val="solid"/>
                </a:ln>
                <a:solidFill>
                  <a:srgbClr val="192CB7"/>
                </a:solidFill>
              </a:rPr>
              <a:t>số</a:t>
            </a:r>
            <a:r>
              <a:rPr lang="en-US" sz="4000" b="1" dirty="0" smtClean="0">
                <a:ln w="12700">
                  <a:noFill/>
                  <a:prstDash val="solid"/>
                </a:ln>
                <a:solidFill>
                  <a:srgbClr val="192CB7"/>
                </a:solidFill>
              </a:rPr>
              <a:t> con </a:t>
            </a:r>
            <a:r>
              <a:rPr lang="en-US" sz="4000" b="1" dirty="0" err="1" smtClean="0">
                <a:ln w="12700">
                  <a:noFill/>
                  <a:prstDash val="solid"/>
                </a:ln>
                <a:solidFill>
                  <a:srgbClr val="192CB7"/>
                </a:solidFill>
              </a:rPr>
              <a:t>vật</a:t>
            </a:r>
            <a:r>
              <a:rPr lang="en-US" sz="4000" b="1" dirty="0" smtClean="0">
                <a:ln w="12700">
                  <a:noFill/>
                  <a:prstDash val="solid"/>
                </a:ln>
                <a:solidFill>
                  <a:srgbClr val="192CB7"/>
                </a:solidFill>
              </a:rPr>
              <a:t> </a:t>
            </a:r>
            <a:r>
              <a:rPr lang="en-US" sz="4000" b="1" dirty="0" err="1" smtClean="0">
                <a:ln w="12700">
                  <a:noFill/>
                  <a:prstDash val="solid"/>
                </a:ln>
                <a:solidFill>
                  <a:srgbClr val="192CB7"/>
                </a:solidFill>
              </a:rPr>
              <a:t>nuôi</a:t>
            </a:r>
            <a:r>
              <a:rPr lang="en-US" sz="4000" b="1" dirty="0" smtClean="0">
                <a:ln w="12700">
                  <a:noFill/>
                  <a:prstDash val="solid"/>
                </a:ln>
                <a:solidFill>
                  <a:srgbClr val="192CB7"/>
                </a:solidFill>
              </a:rPr>
              <a:t> </a:t>
            </a:r>
            <a:r>
              <a:rPr lang="en-US" sz="4000" b="1" dirty="0" err="1" smtClean="0">
                <a:ln w="12700">
                  <a:noFill/>
                  <a:prstDash val="solid"/>
                </a:ln>
                <a:solidFill>
                  <a:srgbClr val="192CB7"/>
                </a:solidFill>
              </a:rPr>
              <a:t>trong</a:t>
            </a:r>
            <a:r>
              <a:rPr lang="en-US" sz="4000" b="1" dirty="0" smtClean="0">
                <a:ln w="12700">
                  <a:noFill/>
                  <a:prstDash val="solid"/>
                </a:ln>
                <a:solidFill>
                  <a:srgbClr val="192CB7"/>
                </a:solidFill>
              </a:rPr>
              <a:t> </a:t>
            </a:r>
            <a:r>
              <a:rPr lang="en-US" sz="4000" b="1" dirty="0" err="1" smtClean="0">
                <a:ln w="12700">
                  <a:noFill/>
                  <a:prstDash val="solid"/>
                </a:ln>
                <a:solidFill>
                  <a:srgbClr val="192CB7"/>
                </a:solidFill>
              </a:rPr>
              <a:t>gia</a:t>
            </a:r>
            <a:r>
              <a:rPr lang="en-US" sz="4000" b="1" dirty="0" smtClean="0">
                <a:ln w="12700">
                  <a:noFill/>
                  <a:prstDash val="solid"/>
                </a:ln>
                <a:solidFill>
                  <a:srgbClr val="192CB7"/>
                </a:solidFill>
              </a:rPr>
              <a:t> </a:t>
            </a:r>
            <a:r>
              <a:rPr lang="en-US" sz="4000" b="1" dirty="0" err="1" smtClean="0">
                <a:ln w="12700">
                  <a:noFill/>
                  <a:prstDash val="solid"/>
                </a:ln>
                <a:solidFill>
                  <a:srgbClr val="192CB7"/>
                </a:solidFill>
              </a:rPr>
              <a:t>đình</a:t>
            </a:r>
            <a:endParaRPr lang="en-US" sz="2000" b="1" dirty="0">
              <a:ln w="12700">
                <a:noFill/>
                <a:prstDash val="solid"/>
              </a:ln>
              <a:solidFill>
                <a:srgbClr val="192CB7"/>
              </a:solidFill>
            </a:endParaRPr>
          </a:p>
          <a:p>
            <a:pPr algn="ctr">
              <a:lnSpc>
                <a:spcPct val="150000"/>
              </a:lnSpc>
            </a:pPr>
            <a:r>
              <a:rPr lang="en-US" sz="2000" b="1" dirty="0" err="1">
                <a:ln w="12700">
                  <a:noFill/>
                  <a:prstDash val="solid"/>
                </a:ln>
                <a:solidFill>
                  <a:srgbClr val="192CB7"/>
                </a:solidFill>
              </a:rPr>
              <a:t>Lứa</a:t>
            </a:r>
            <a:r>
              <a:rPr lang="en-US" sz="2000" b="1" dirty="0">
                <a:ln w="12700">
                  <a:noFill/>
                  <a:prstDash val="solid"/>
                </a:ln>
                <a:solidFill>
                  <a:srgbClr val="192CB7"/>
                </a:solidFill>
              </a:rPr>
              <a:t> </a:t>
            </a:r>
            <a:r>
              <a:rPr lang="en-US" sz="2000" b="1" dirty="0" err="1">
                <a:ln w="12700">
                  <a:noFill/>
                  <a:prstDash val="solid"/>
                </a:ln>
                <a:solidFill>
                  <a:srgbClr val="192CB7"/>
                </a:solidFill>
              </a:rPr>
              <a:t>tuổi</a:t>
            </a:r>
            <a:r>
              <a:rPr lang="en-US" sz="2000" b="1" dirty="0">
                <a:ln w="12700">
                  <a:noFill/>
                  <a:prstDash val="solid"/>
                </a:ln>
                <a:solidFill>
                  <a:srgbClr val="192CB7"/>
                </a:solidFill>
              </a:rPr>
              <a:t>: MGN 4 – 5 </a:t>
            </a:r>
            <a:r>
              <a:rPr lang="en-US" sz="2000" b="1" dirty="0" err="1" smtClean="0">
                <a:ln w="12700">
                  <a:noFill/>
                  <a:prstDash val="solid"/>
                </a:ln>
                <a:solidFill>
                  <a:srgbClr val="192CB7"/>
                </a:solidFill>
              </a:rPr>
              <a:t>tuổi</a:t>
            </a:r>
            <a:endParaRPr lang="en-US" sz="2000" b="1" dirty="0" smtClean="0">
              <a:ln w="12700">
                <a:noFill/>
                <a:prstDash val="solid"/>
              </a:ln>
              <a:solidFill>
                <a:srgbClr val="192CB7"/>
              </a:solidFill>
            </a:endParaRPr>
          </a:p>
          <a:p>
            <a:pPr algn="ctr">
              <a:lnSpc>
                <a:spcPct val="150000"/>
              </a:lnSpc>
            </a:pPr>
            <a:r>
              <a:rPr lang="en-US" sz="2000" b="1" dirty="0" err="1" smtClean="0">
                <a:ln w="12700">
                  <a:noFill/>
                  <a:prstDash val="solid"/>
                </a:ln>
                <a:solidFill>
                  <a:srgbClr val="192CB7"/>
                </a:solidFill>
              </a:rPr>
              <a:t>Giáo</a:t>
            </a:r>
            <a:r>
              <a:rPr lang="en-US" sz="2000" b="1" dirty="0" smtClean="0">
                <a:ln w="12700">
                  <a:noFill/>
                  <a:prstDash val="solid"/>
                </a:ln>
                <a:solidFill>
                  <a:srgbClr val="192CB7"/>
                </a:solidFill>
              </a:rPr>
              <a:t> </a:t>
            </a:r>
            <a:r>
              <a:rPr lang="en-US" sz="2000" b="1" dirty="0" err="1" smtClean="0">
                <a:ln w="12700">
                  <a:noFill/>
                  <a:prstDash val="solid"/>
                </a:ln>
                <a:solidFill>
                  <a:srgbClr val="192CB7"/>
                </a:solidFill>
              </a:rPr>
              <a:t>viên</a:t>
            </a:r>
            <a:r>
              <a:rPr lang="en-US" sz="2000" b="1" dirty="0" smtClean="0">
                <a:ln w="12700">
                  <a:noFill/>
                  <a:prstDash val="solid"/>
                </a:ln>
                <a:solidFill>
                  <a:srgbClr val="192CB7"/>
                </a:solidFill>
              </a:rPr>
              <a:t>: </a:t>
            </a:r>
            <a:r>
              <a:rPr lang="en-US" sz="2000" b="1" dirty="0" err="1" smtClean="0">
                <a:ln w="12700">
                  <a:noFill/>
                  <a:prstDash val="solid"/>
                </a:ln>
                <a:solidFill>
                  <a:srgbClr val="192CB7"/>
                </a:solidFill>
              </a:rPr>
              <a:t>Nguyễn</a:t>
            </a:r>
            <a:r>
              <a:rPr lang="en-US" sz="2000" b="1" dirty="0" smtClean="0">
                <a:ln w="12700">
                  <a:noFill/>
                  <a:prstDash val="solid"/>
                </a:ln>
                <a:solidFill>
                  <a:srgbClr val="192CB7"/>
                </a:solidFill>
              </a:rPr>
              <a:t> </a:t>
            </a:r>
            <a:r>
              <a:rPr lang="en-US" sz="2000" b="1" dirty="0" err="1" smtClean="0">
                <a:ln w="12700">
                  <a:noFill/>
                  <a:prstDash val="solid"/>
                </a:ln>
                <a:solidFill>
                  <a:srgbClr val="192CB7"/>
                </a:solidFill>
              </a:rPr>
              <a:t>Thị</a:t>
            </a:r>
            <a:r>
              <a:rPr lang="en-US" sz="2000" b="1" dirty="0" smtClean="0">
                <a:ln w="12700">
                  <a:noFill/>
                  <a:prstDash val="solid"/>
                </a:ln>
                <a:solidFill>
                  <a:srgbClr val="192CB7"/>
                </a:solidFill>
              </a:rPr>
              <a:t> </a:t>
            </a:r>
            <a:r>
              <a:rPr lang="en-US" sz="2000" b="1" dirty="0" err="1" smtClean="0">
                <a:ln w="12700">
                  <a:noFill/>
                  <a:prstDash val="solid"/>
                </a:ln>
                <a:solidFill>
                  <a:srgbClr val="192CB7"/>
                </a:solidFill>
              </a:rPr>
              <a:t>Giang</a:t>
            </a:r>
            <a:endParaRPr lang="en-US" sz="2000" b="1" dirty="0">
              <a:ln w="12700">
                <a:noFill/>
                <a:prstDash val="solid"/>
              </a:ln>
              <a:solidFill>
                <a:srgbClr val="192CB7"/>
              </a:solidFill>
            </a:endParaRPr>
          </a:p>
          <a:p>
            <a:pPr algn="ctr">
              <a:lnSpc>
                <a:spcPct val="150000"/>
              </a:lnSpc>
            </a:pPr>
            <a:endParaRPr lang="en-US" sz="4800" b="1" dirty="0">
              <a:ln w="12700">
                <a:noFill/>
                <a:prstDash val="solid"/>
              </a:ln>
              <a:solidFill>
                <a:srgbClr val="FF0000"/>
              </a:solidFill>
            </a:endParaRPr>
          </a:p>
        </p:txBody>
      </p:sp>
    </p:spTree>
    <p:extLst>
      <p:ext uri="{BB962C8B-B14F-4D97-AF65-F5344CB8AC3E}">
        <p14:creationId xmlns:p14="http://schemas.microsoft.com/office/powerpoint/2010/main" val="368858129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1000"/>
                                        <p:tgtEl>
                                          <p:spTgt spid="6">
                                            <p:txEl>
                                              <p:pRg st="0" end="0"/>
                                            </p:txEl>
                                          </p:spTgt>
                                        </p:tgtEl>
                                      </p:cBhvr>
                                    </p:animEffect>
                                    <p:anim calcmode="lin" valueType="num">
                                      <p:cBhvr>
                                        <p:cTn id="13"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Effect transition="in" filter="fade">
                                      <p:cBhvr>
                                        <p:cTn id="19" dur="1000"/>
                                        <p:tgtEl>
                                          <p:spTgt spid="6">
                                            <p:txEl>
                                              <p:pRg st="1" end="1"/>
                                            </p:txEl>
                                          </p:spTgt>
                                        </p:tgtEl>
                                      </p:cBhvr>
                                    </p:animEffect>
                                    <p:anim calcmode="lin" valueType="num">
                                      <p:cBhvr>
                                        <p:cTn id="20"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6">
                                            <p:txEl>
                                              <p:pRg st="2" end="2"/>
                                            </p:txEl>
                                          </p:spTgt>
                                        </p:tgtEl>
                                        <p:attrNameLst>
                                          <p:attrName>style.visibility</p:attrName>
                                        </p:attrNameLst>
                                      </p:cBhvr>
                                      <p:to>
                                        <p:strVal val="visible"/>
                                      </p:to>
                                    </p:set>
                                    <p:animEffect transition="in" filter="fade">
                                      <p:cBhvr>
                                        <p:cTn id="26" dur="1000"/>
                                        <p:tgtEl>
                                          <p:spTgt spid="6">
                                            <p:txEl>
                                              <p:pRg st="2" end="2"/>
                                            </p:txEl>
                                          </p:spTgt>
                                        </p:tgtEl>
                                      </p:cBhvr>
                                    </p:animEffect>
                                    <p:anim calcmode="lin" valueType="num">
                                      <p:cBhvr>
                                        <p:cTn id="27"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6">
                                            <p:txEl>
                                              <p:pRg st="3" end="3"/>
                                            </p:txEl>
                                          </p:spTgt>
                                        </p:tgtEl>
                                        <p:attrNameLst>
                                          <p:attrName>style.visibility</p:attrName>
                                        </p:attrNameLst>
                                      </p:cBhvr>
                                      <p:to>
                                        <p:strVal val="visible"/>
                                      </p:to>
                                    </p:set>
                                    <p:animEffect transition="in" filter="fade">
                                      <p:cBhvr>
                                        <p:cTn id="33" dur="1000"/>
                                        <p:tgtEl>
                                          <p:spTgt spid="6">
                                            <p:txEl>
                                              <p:pRg st="3" end="3"/>
                                            </p:txEl>
                                          </p:spTgt>
                                        </p:tgtEl>
                                      </p:cBhvr>
                                    </p:animEffect>
                                    <p:anim calcmode="lin" valueType="num">
                                      <p:cBhvr>
                                        <p:cTn id="34"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5"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6">
                                            <p:txEl>
                                              <p:pRg st="4" end="4"/>
                                            </p:txEl>
                                          </p:spTgt>
                                        </p:tgtEl>
                                        <p:attrNameLst>
                                          <p:attrName>style.visibility</p:attrName>
                                        </p:attrNameLst>
                                      </p:cBhvr>
                                      <p:to>
                                        <p:strVal val="visible"/>
                                      </p:to>
                                    </p:set>
                                    <p:animEffect transition="in" filter="fade">
                                      <p:cBhvr>
                                        <p:cTn id="40" dur="1000"/>
                                        <p:tgtEl>
                                          <p:spTgt spid="6">
                                            <p:txEl>
                                              <p:pRg st="4" end="4"/>
                                            </p:txEl>
                                          </p:spTgt>
                                        </p:tgtEl>
                                      </p:cBhvr>
                                    </p:animEffect>
                                    <p:anim calcmode="lin" valueType="num">
                                      <p:cBhvr>
                                        <p:cTn id="41"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42"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6">
                                            <p:txEl>
                                              <p:pRg st="5" end="5"/>
                                            </p:txEl>
                                          </p:spTgt>
                                        </p:tgtEl>
                                        <p:attrNameLst>
                                          <p:attrName>style.visibility</p:attrName>
                                        </p:attrNameLst>
                                      </p:cBhvr>
                                      <p:to>
                                        <p:strVal val="visible"/>
                                      </p:to>
                                    </p:set>
                                    <p:animEffect transition="in" filter="fade">
                                      <p:cBhvr>
                                        <p:cTn id="47" dur="1000"/>
                                        <p:tgtEl>
                                          <p:spTgt spid="6">
                                            <p:txEl>
                                              <p:pRg st="5" end="5"/>
                                            </p:txEl>
                                          </p:spTgt>
                                        </p:tgtEl>
                                      </p:cBhvr>
                                    </p:animEffect>
                                    <p:anim calcmode="lin" valueType="num">
                                      <p:cBhvr>
                                        <p:cTn id="48"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9"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12192000" cy="6858000"/>
          </a:xfrm>
          <a:solidFill>
            <a:schemeClr val="accent4">
              <a:lumMod val="60000"/>
              <a:lumOff val="40000"/>
            </a:schemeClr>
          </a:solidFill>
        </p:spPr>
        <p:txBody>
          <a:bodyPr rtlCol="0">
            <a:normAutofit/>
          </a:bodyPr>
          <a:lstStyle/>
          <a:p>
            <a:pPr eaLnBrk="1" fontAlgn="auto" hangingPunct="1">
              <a:spcAft>
                <a:spcPts val="0"/>
              </a:spcAft>
              <a:defRPr/>
            </a:pPr>
            <a:endParaRPr lang="en-US" dirty="0" smtClean="0"/>
          </a:p>
          <a:p>
            <a:pPr eaLnBrk="1" fontAlgn="auto" hangingPunct="1">
              <a:spcAft>
                <a:spcPts val="0"/>
              </a:spcAft>
              <a:defRPr/>
            </a:pPr>
            <a:endParaRPr lang="en-US" dirty="0" smtClean="0"/>
          </a:p>
          <a:p>
            <a:pPr eaLnBrk="1" fontAlgn="auto" hangingPunct="1">
              <a:spcAft>
                <a:spcPts val="0"/>
              </a:spcAft>
              <a:defRPr/>
            </a:pPr>
            <a:endParaRPr lang="en-US" dirty="0" smtClean="0"/>
          </a:p>
          <a:p>
            <a:pPr eaLnBrk="1" fontAlgn="auto" hangingPunct="1">
              <a:spcAft>
                <a:spcPts val="0"/>
              </a:spcAft>
              <a:defRPr/>
            </a:pPr>
            <a:r>
              <a:rPr lang="en-US" dirty="0" err="1" smtClean="0"/>
              <a:t>Tiếng</a:t>
            </a:r>
            <a:r>
              <a:rPr lang="en-US" dirty="0" smtClean="0"/>
              <a:t> </a:t>
            </a:r>
            <a:r>
              <a:rPr lang="en-US" dirty="0" err="1" smtClean="0"/>
              <a:t>kêu</a:t>
            </a:r>
            <a:r>
              <a:rPr lang="en-US" dirty="0" smtClean="0"/>
              <a:t> </a:t>
            </a:r>
            <a:r>
              <a:rPr lang="en-US" dirty="0" err="1" smtClean="0"/>
              <a:t>của</a:t>
            </a:r>
            <a:r>
              <a:rPr lang="en-US" dirty="0" smtClean="0"/>
              <a:t> </a:t>
            </a:r>
            <a:r>
              <a:rPr lang="en-US" dirty="0" err="1" smtClean="0"/>
              <a:t>chó</a:t>
            </a:r>
            <a:r>
              <a:rPr lang="en-US" dirty="0" smtClean="0"/>
              <a:t>?</a:t>
            </a:r>
          </a:p>
          <a:p>
            <a:pPr eaLnBrk="1" fontAlgn="auto" hangingPunct="1">
              <a:spcAft>
                <a:spcPts val="0"/>
              </a:spcAft>
              <a:defRPr/>
            </a:pPr>
            <a:r>
              <a:rPr lang="en-US" dirty="0" err="1" smtClean="0"/>
              <a:t>Món</a:t>
            </a:r>
            <a:r>
              <a:rPr lang="en-US" dirty="0" smtClean="0"/>
              <a:t> </a:t>
            </a:r>
            <a:r>
              <a:rPr lang="en-US" dirty="0" err="1" smtClean="0"/>
              <a:t>ăn</a:t>
            </a:r>
            <a:r>
              <a:rPr lang="en-US" dirty="0" smtClean="0"/>
              <a:t> </a:t>
            </a:r>
            <a:r>
              <a:rPr lang="en-US" dirty="0" err="1" smtClean="0"/>
              <a:t>ưa</a:t>
            </a:r>
            <a:r>
              <a:rPr lang="en-US" dirty="0" smtClean="0"/>
              <a:t> </a:t>
            </a:r>
            <a:r>
              <a:rPr lang="en-US" dirty="0" err="1" smtClean="0"/>
              <a:t>thích</a:t>
            </a:r>
            <a:r>
              <a:rPr lang="en-US" dirty="0" smtClean="0"/>
              <a:t>?</a:t>
            </a:r>
          </a:p>
          <a:p>
            <a:pPr eaLnBrk="1" fontAlgn="auto" hangingPunct="1">
              <a:spcAft>
                <a:spcPts val="0"/>
              </a:spcAft>
              <a:defRPr/>
            </a:pPr>
            <a:r>
              <a:rPr lang="en-US" dirty="0" err="1" smtClean="0"/>
              <a:t>Nuôi</a:t>
            </a:r>
            <a:r>
              <a:rPr lang="en-US" dirty="0" smtClean="0"/>
              <a:t> </a:t>
            </a:r>
            <a:r>
              <a:rPr lang="en-US" dirty="0" err="1" smtClean="0"/>
              <a:t>chó</a:t>
            </a:r>
            <a:r>
              <a:rPr lang="en-US" dirty="0" smtClean="0"/>
              <a:t> </a:t>
            </a:r>
            <a:r>
              <a:rPr lang="en-US" dirty="0" err="1" smtClean="0"/>
              <a:t>để</a:t>
            </a:r>
            <a:r>
              <a:rPr lang="en-US" dirty="0" smtClean="0"/>
              <a:t> </a:t>
            </a:r>
            <a:r>
              <a:rPr lang="en-US" dirty="0" err="1" smtClean="0"/>
              <a:t>làm</a:t>
            </a:r>
            <a:r>
              <a:rPr lang="en-US" dirty="0" smtClean="0"/>
              <a:t> </a:t>
            </a:r>
            <a:r>
              <a:rPr lang="en-US" dirty="0" err="1" smtClean="0"/>
              <a:t>gì</a:t>
            </a:r>
            <a:r>
              <a:rPr lang="en-US" dirty="0" smtClean="0"/>
              <a:t>?</a:t>
            </a:r>
          </a:p>
          <a:p>
            <a:pPr eaLnBrk="1" fontAlgn="auto" hangingPunct="1">
              <a:spcAft>
                <a:spcPts val="0"/>
              </a:spcAft>
              <a:defRPr/>
            </a:pPr>
            <a:r>
              <a:rPr lang="en-US" dirty="0" err="1" smtClean="0"/>
              <a:t>Chó</a:t>
            </a:r>
            <a:r>
              <a:rPr lang="en-US" dirty="0" smtClean="0"/>
              <a:t> </a:t>
            </a:r>
            <a:r>
              <a:rPr lang="en-US" dirty="0" err="1" smtClean="0"/>
              <a:t>đẻ</a:t>
            </a:r>
            <a:r>
              <a:rPr lang="en-US" dirty="0" smtClean="0"/>
              <a:t> </a:t>
            </a:r>
            <a:r>
              <a:rPr lang="en-US" dirty="0" err="1" smtClean="0"/>
              <a:t>gì</a:t>
            </a:r>
            <a:r>
              <a:rPr lang="en-US" dirty="0" smtClean="0"/>
              <a:t>?</a:t>
            </a:r>
          </a:p>
          <a:p>
            <a:pPr eaLnBrk="1" fontAlgn="auto" hangingPunct="1">
              <a:spcAft>
                <a:spcPts val="0"/>
              </a:spcAft>
              <a:defRPr/>
            </a:pPr>
            <a:r>
              <a:rPr lang="en-US" dirty="0" err="1" smtClean="0"/>
              <a:t>Cô</a:t>
            </a:r>
            <a:r>
              <a:rPr lang="en-US" dirty="0" smtClean="0"/>
              <a:t> </a:t>
            </a:r>
            <a:r>
              <a:rPr lang="en-US" dirty="0" err="1" smtClean="0"/>
              <a:t>nhấn</a:t>
            </a:r>
            <a:r>
              <a:rPr lang="en-US" dirty="0" smtClean="0"/>
              <a:t> </a:t>
            </a:r>
            <a:r>
              <a:rPr lang="en-US" dirty="0" err="1" smtClean="0"/>
              <a:t>mạnh</a:t>
            </a:r>
            <a:r>
              <a:rPr lang="en-US" dirty="0" smtClean="0"/>
              <a:t>: </a:t>
            </a:r>
            <a:r>
              <a:rPr lang="en-US" dirty="0" err="1" smtClean="0"/>
              <a:t>Chó</a:t>
            </a:r>
            <a:r>
              <a:rPr lang="en-US" dirty="0" smtClean="0"/>
              <a:t>, </a:t>
            </a:r>
            <a:r>
              <a:rPr lang="en-US" dirty="0" err="1" smtClean="0"/>
              <a:t>mèo</a:t>
            </a:r>
            <a:r>
              <a:rPr lang="en-US" dirty="0" smtClean="0"/>
              <a:t> </a:t>
            </a:r>
            <a:r>
              <a:rPr lang="en-US" dirty="0" err="1" smtClean="0"/>
              <a:t>là</a:t>
            </a:r>
            <a:r>
              <a:rPr lang="en-US" dirty="0" smtClean="0"/>
              <a:t> </a:t>
            </a:r>
            <a:r>
              <a:rPr lang="en-US" dirty="0" err="1" smtClean="0"/>
              <a:t>động</a:t>
            </a:r>
            <a:r>
              <a:rPr lang="en-US" dirty="0" smtClean="0"/>
              <a:t> </a:t>
            </a:r>
            <a:r>
              <a:rPr lang="en-US" dirty="0" err="1" smtClean="0"/>
              <a:t>vật</a:t>
            </a:r>
            <a:r>
              <a:rPr lang="en-US" dirty="0" smtClean="0"/>
              <a:t> </a:t>
            </a:r>
            <a:r>
              <a:rPr lang="en-US" dirty="0" err="1" smtClean="0"/>
              <a:t>có</a:t>
            </a:r>
            <a:r>
              <a:rPr lang="en-US" dirty="0" smtClean="0"/>
              <a:t> 4 </a:t>
            </a:r>
            <a:r>
              <a:rPr lang="en-US" dirty="0" err="1" smtClean="0"/>
              <a:t>chân</a:t>
            </a:r>
            <a:r>
              <a:rPr lang="en-US" dirty="0" smtClean="0"/>
              <a:t> </a:t>
            </a:r>
            <a:r>
              <a:rPr lang="en-US" dirty="0" err="1" smtClean="0"/>
              <a:t>và</a:t>
            </a:r>
            <a:r>
              <a:rPr lang="en-US" dirty="0" smtClean="0"/>
              <a:t> </a:t>
            </a:r>
            <a:r>
              <a:rPr lang="en-US" dirty="0" err="1" smtClean="0"/>
              <a:t>có</a:t>
            </a:r>
            <a:r>
              <a:rPr lang="en-US" dirty="0" smtClean="0"/>
              <a:t> </a:t>
            </a:r>
            <a:r>
              <a:rPr lang="en-US" dirty="0" err="1" smtClean="0"/>
              <a:t>vú</a:t>
            </a:r>
            <a:r>
              <a:rPr lang="en-US" dirty="0" smtClean="0"/>
              <a:t> </a:t>
            </a:r>
            <a:r>
              <a:rPr lang="en-US" dirty="0" err="1" smtClean="0"/>
              <a:t>nên</a:t>
            </a:r>
            <a:r>
              <a:rPr lang="en-US" dirty="0" smtClean="0"/>
              <a:t> </a:t>
            </a:r>
            <a:r>
              <a:rPr lang="en-US" dirty="0" err="1" smtClean="0"/>
              <a:t>nó</a:t>
            </a:r>
            <a:r>
              <a:rPr lang="en-US" dirty="0" smtClean="0"/>
              <a:t> </a:t>
            </a:r>
            <a:r>
              <a:rPr lang="en-US" dirty="0" err="1" smtClean="0"/>
              <a:t>đẻ</a:t>
            </a:r>
            <a:r>
              <a:rPr lang="en-US" dirty="0" smtClean="0"/>
              <a:t> con.</a:t>
            </a:r>
          </a:p>
          <a:p>
            <a:pPr eaLnBrk="1" fontAlgn="auto" hangingPunct="1">
              <a:spcAft>
                <a:spcPts val="0"/>
              </a:spcAft>
              <a:defRPr/>
            </a:pPr>
            <a:r>
              <a:rPr lang="en-US" dirty="0" err="1" smtClean="0"/>
              <a:t>Ngoài</a:t>
            </a:r>
            <a:r>
              <a:rPr lang="en-US" dirty="0" smtClean="0"/>
              <a:t> </a:t>
            </a:r>
            <a:r>
              <a:rPr lang="en-US" dirty="0" err="1" smtClean="0"/>
              <a:t>ra</a:t>
            </a:r>
            <a:r>
              <a:rPr lang="en-US" dirty="0" smtClean="0"/>
              <a:t> </a:t>
            </a:r>
            <a:r>
              <a:rPr lang="en-US" dirty="0" err="1" smtClean="0"/>
              <a:t>còn</a:t>
            </a:r>
            <a:r>
              <a:rPr lang="en-US" dirty="0" smtClean="0"/>
              <a:t> con </a:t>
            </a:r>
            <a:r>
              <a:rPr lang="en-US" dirty="0" err="1" smtClean="0"/>
              <a:t>vật</a:t>
            </a:r>
            <a:r>
              <a:rPr lang="en-US" dirty="0" smtClean="0"/>
              <a:t> </a:t>
            </a:r>
            <a:r>
              <a:rPr lang="en-US" dirty="0" err="1" smtClean="0"/>
              <a:t>nuôi</a:t>
            </a:r>
            <a:endParaRPr lang="en-US" dirty="0" smtClean="0"/>
          </a:p>
          <a:p>
            <a:pPr marL="0" indent="0" eaLnBrk="1" fontAlgn="auto" hangingPunct="1">
              <a:spcAft>
                <a:spcPts val="0"/>
              </a:spcAft>
              <a:buNone/>
              <a:defRPr/>
            </a:pPr>
            <a:r>
              <a:rPr lang="en-US" dirty="0" smtClean="0"/>
              <a:t> </a:t>
            </a:r>
            <a:r>
              <a:rPr lang="en-US" dirty="0" err="1" smtClean="0"/>
              <a:t>nào</a:t>
            </a:r>
            <a:r>
              <a:rPr lang="en-US" dirty="0" smtClean="0"/>
              <a:t> </a:t>
            </a:r>
            <a:r>
              <a:rPr lang="en-US" dirty="0" err="1" smtClean="0"/>
              <a:t>đẻ</a:t>
            </a:r>
            <a:r>
              <a:rPr lang="en-US" dirty="0" smtClean="0"/>
              <a:t> con </a:t>
            </a:r>
            <a:r>
              <a:rPr lang="en-US" dirty="0" err="1" smtClean="0"/>
              <a:t>nữa</a:t>
            </a:r>
            <a:r>
              <a:rPr lang="en-US" dirty="0" smtClean="0"/>
              <a:t>?</a:t>
            </a: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0" y="0"/>
            <a:ext cx="5422900" cy="3149600"/>
          </a:xfrm>
          <a:prstGeom prst="rect">
            <a:avLst/>
          </a:prstGeom>
          <a:solidFill>
            <a:srgbClr val="2CB8D4"/>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6" name="Picture 5" descr="hund24"/>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6850064" y="4451351"/>
            <a:ext cx="3862387" cy="237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5" descr="cowboy_024"/>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1631950" y="0"/>
            <a:ext cx="15240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5"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ppt_w</p:attrName>
                                        </p:attrNameLst>
                                      </p:cBhvr>
                                      <p:tavLst>
                                        <p:tav tm="0" fmla="#ppt_w*sin(2.5*pi*$)">
                                          <p:val>
                                            <p:fltVal val="0"/>
                                          </p:val>
                                        </p:tav>
                                        <p:tav tm="100000">
                                          <p:val>
                                            <p:fltVal val="1"/>
                                          </p:val>
                                        </p:tav>
                                      </p:tavLst>
                                    </p:anim>
                                    <p:anim calcmode="lin" valueType="num">
                                      <p:cBhvr>
                                        <p:cTn id="9" dur="20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fade">
                                      <p:cBhvr>
                                        <p:cTn id="14" dur="1000"/>
                                        <p:tgtEl>
                                          <p:spTgt spid="3">
                                            <p:txEl>
                                              <p:pRg st="3" end="3"/>
                                            </p:txEl>
                                          </p:spTgt>
                                        </p:tgtEl>
                                      </p:cBhvr>
                                    </p:animEffect>
                                    <p:anim calcmode="lin" valueType="num">
                                      <p:cBhvr>
                                        <p:cTn id="1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3" end="3"/>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1000"/>
                                        <p:tgtEl>
                                          <p:spTgt spid="3">
                                            <p:txEl>
                                              <p:pRg st="4" end="4"/>
                                            </p:txEl>
                                          </p:spTgt>
                                        </p:tgtEl>
                                      </p:cBhvr>
                                    </p:animEffect>
                                    <p:anim calcmode="lin" valueType="num">
                                      <p:cBhvr>
                                        <p:cTn id="2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4" end="4"/>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1000"/>
                                        <p:tgtEl>
                                          <p:spTgt spid="3">
                                            <p:txEl>
                                              <p:pRg st="5" end="5"/>
                                            </p:txEl>
                                          </p:spTgt>
                                        </p:tgtEl>
                                      </p:cBhvr>
                                    </p:animEffect>
                                    <p:anim calcmode="lin" valueType="num">
                                      <p:cBhvr>
                                        <p:cTn id="25"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5" end="5"/>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fade">
                                      <p:cBhvr>
                                        <p:cTn id="29" dur="1000"/>
                                        <p:tgtEl>
                                          <p:spTgt spid="3">
                                            <p:txEl>
                                              <p:pRg st="6" end="6"/>
                                            </p:txEl>
                                          </p:spTgt>
                                        </p:tgtEl>
                                      </p:cBhvr>
                                    </p:animEffect>
                                    <p:anim calcmode="lin" valueType="num">
                                      <p:cBhvr>
                                        <p:cTn id="3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6" end="6"/>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Effect transition="in" filter="fade">
                                      <p:cBhvr>
                                        <p:cTn id="34" dur="1000"/>
                                        <p:tgtEl>
                                          <p:spTgt spid="3">
                                            <p:txEl>
                                              <p:pRg st="7" end="7"/>
                                            </p:txEl>
                                          </p:spTgt>
                                        </p:tgtEl>
                                      </p:cBhvr>
                                    </p:animEffect>
                                    <p:anim calcmode="lin" valueType="num">
                                      <p:cBhvr>
                                        <p:cTn id="35"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7" end="7"/>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Effect transition="in" filter="fade">
                                      <p:cBhvr>
                                        <p:cTn id="39" dur="1000"/>
                                        <p:tgtEl>
                                          <p:spTgt spid="3">
                                            <p:txEl>
                                              <p:pRg st="8" end="8"/>
                                            </p:txEl>
                                          </p:spTgt>
                                        </p:tgtEl>
                                      </p:cBhvr>
                                    </p:animEffect>
                                    <p:anim calcmode="lin" valueType="num">
                                      <p:cBhvr>
                                        <p:cTn id="40"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8" end="8"/>
                                            </p:txEl>
                                          </p:spTgt>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3">
                                            <p:txEl>
                                              <p:pRg st="9" end="9"/>
                                            </p:txEl>
                                          </p:spTgt>
                                        </p:tgtEl>
                                        <p:attrNameLst>
                                          <p:attrName>style.visibility</p:attrName>
                                        </p:attrNameLst>
                                      </p:cBhvr>
                                      <p:to>
                                        <p:strVal val="visible"/>
                                      </p:to>
                                    </p:set>
                                    <p:animEffect transition="in" filter="fade">
                                      <p:cBhvr>
                                        <p:cTn id="44" dur="1000"/>
                                        <p:tgtEl>
                                          <p:spTgt spid="3">
                                            <p:txEl>
                                              <p:pRg st="9" end="9"/>
                                            </p:txEl>
                                          </p:spTgt>
                                        </p:tgtEl>
                                      </p:cBhvr>
                                    </p:animEffect>
                                    <p:anim calcmode="lin" valueType="num">
                                      <p:cBhvr>
                                        <p:cTn id="45"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46"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47" fill="hold" nodeType="clickPar">
                      <p:stCondLst>
                        <p:cond delay="indefinite"/>
                      </p:stCondLst>
                      <p:childTnLst>
                        <p:par>
                          <p:cTn id="48" fill="hold" nodeType="withGroup">
                            <p:stCondLst>
                              <p:cond delay="0"/>
                            </p:stCondLst>
                            <p:childTnLst>
                              <p:par>
                                <p:cTn id="49" presetID="31" presetClass="entr" presetSubtype="0" fill="hold" nodeType="click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p:cTn id="51" dur="1000" fill="hold"/>
                                        <p:tgtEl>
                                          <p:spTgt spid="6"/>
                                        </p:tgtEl>
                                        <p:attrNameLst>
                                          <p:attrName>ppt_w</p:attrName>
                                        </p:attrNameLst>
                                      </p:cBhvr>
                                      <p:tavLst>
                                        <p:tav tm="0">
                                          <p:val>
                                            <p:fltVal val="0"/>
                                          </p:val>
                                        </p:tav>
                                        <p:tav tm="100000">
                                          <p:val>
                                            <p:strVal val="#ppt_w"/>
                                          </p:val>
                                        </p:tav>
                                      </p:tavLst>
                                    </p:anim>
                                    <p:anim calcmode="lin" valueType="num">
                                      <p:cBhvr>
                                        <p:cTn id="52" dur="1000" fill="hold"/>
                                        <p:tgtEl>
                                          <p:spTgt spid="6"/>
                                        </p:tgtEl>
                                        <p:attrNameLst>
                                          <p:attrName>ppt_h</p:attrName>
                                        </p:attrNameLst>
                                      </p:cBhvr>
                                      <p:tavLst>
                                        <p:tav tm="0">
                                          <p:val>
                                            <p:fltVal val="0"/>
                                          </p:val>
                                        </p:tav>
                                        <p:tav tm="100000">
                                          <p:val>
                                            <p:strVal val="#ppt_h"/>
                                          </p:val>
                                        </p:tav>
                                      </p:tavLst>
                                    </p:anim>
                                    <p:anim calcmode="lin" valueType="num">
                                      <p:cBhvr>
                                        <p:cTn id="53" dur="1000" fill="hold"/>
                                        <p:tgtEl>
                                          <p:spTgt spid="6"/>
                                        </p:tgtEl>
                                        <p:attrNameLst>
                                          <p:attrName>style.rotation</p:attrName>
                                        </p:attrNameLst>
                                      </p:cBhvr>
                                      <p:tavLst>
                                        <p:tav tm="0">
                                          <p:val>
                                            <p:fltVal val="90"/>
                                          </p:val>
                                        </p:tav>
                                        <p:tav tm="100000">
                                          <p:val>
                                            <p:fltVal val="0"/>
                                          </p:val>
                                        </p:tav>
                                      </p:tavLst>
                                    </p:anim>
                                    <p:animEffect transition="in" filter="fade">
                                      <p:cBhvr>
                                        <p:cTn id="54"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Content Placeholder 2"/>
          <p:cNvSpPr>
            <a:spLocks noGrp="1"/>
          </p:cNvSpPr>
          <p:nvPr>
            <p:ph idx="1"/>
          </p:nvPr>
        </p:nvSpPr>
        <p:spPr>
          <a:xfrm>
            <a:off x="1416050" y="-315913"/>
            <a:ext cx="9251950" cy="7145338"/>
          </a:xfrm>
          <a:solidFill>
            <a:srgbClr val="FFC000"/>
          </a:solidFill>
        </p:spPr>
        <p:txBody>
          <a:bodyPr/>
          <a:lstStyle/>
          <a:p>
            <a:pPr eaLnBrk="1" hangingPunct="1"/>
            <a:endParaRPr lang="en-US" altLang="en-US" smtClean="0"/>
          </a:p>
        </p:txBody>
      </p:sp>
      <p:pic>
        <p:nvPicPr>
          <p:cNvPr id="41986" name="Picture 2" descr="C:\Users\Administrator\Downloads\Hinh-con-heo-de-thuong (2).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46063"/>
            <a:ext cx="5591175" cy="338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1668823" y="2276873"/>
            <a:ext cx="1949572" cy="646331"/>
          </a:xfrm>
          <a:prstGeom prst="rect">
            <a:avLst/>
          </a:prstGeom>
          <a:noFill/>
        </p:spPr>
        <p:txBody>
          <a:bodyPr wrap="none">
            <a:spAutoFit/>
          </a:bodyPr>
          <a:lstStyle/>
          <a:p>
            <a:pPr algn="ctr">
              <a:defRPr/>
            </a:pPr>
            <a:r>
              <a:rPr lang="en-US" sz="3600" b="1">
                <a:ln w="1905"/>
                <a:solidFill>
                  <a:srgbClr val="002060"/>
                </a:solidFill>
                <a:effectLst>
                  <a:innerShdw blurRad="69850" dist="43180" dir="5400000">
                    <a:srgbClr val="000000">
                      <a:alpha val="65000"/>
                    </a:srgbClr>
                  </a:innerShdw>
                </a:effectLst>
                <a:latin typeface="Arial" charset="0"/>
                <a:cs typeface="Arial" charset="0"/>
              </a:rPr>
              <a:t>Con lợn</a:t>
            </a:r>
          </a:p>
        </p:txBody>
      </p:sp>
      <p:pic>
        <p:nvPicPr>
          <p:cNvPr id="4198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151188"/>
            <a:ext cx="12192000" cy="387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98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91175" y="-341500"/>
            <a:ext cx="6600824" cy="3522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6510059" y="2492455"/>
            <a:ext cx="4143375" cy="646331"/>
          </a:xfrm>
          <a:prstGeom prst="rect">
            <a:avLst/>
          </a:prstGeom>
          <a:noFill/>
        </p:spPr>
        <p:txBody>
          <a:bodyPr>
            <a:spAutoFit/>
          </a:bodyPr>
          <a:lstStyle/>
          <a:p>
            <a:pPr algn="ctr">
              <a:defRPr/>
            </a:pPr>
            <a:r>
              <a:rPr lang="en-US" sz="3600" b="1">
                <a:ln w="1905"/>
                <a:solidFill>
                  <a:srgbClr val="FF0000"/>
                </a:solidFill>
                <a:effectLst>
                  <a:innerShdw blurRad="69850" dist="43180" dir="5400000">
                    <a:srgbClr val="000000">
                      <a:alpha val="65000"/>
                    </a:srgbClr>
                  </a:innerShdw>
                </a:effectLst>
                <a:latin typeface="Arial" charset="0"/>
                <a:cs typeface="Arial" charset="0"/>
              </a:rPr>
              <a:t>Con bò</a:t>
            </a:r>
          </a:p>
        </p:txBody>
      </p:sp>
      <p:sp>
        <p:nvSpPr>
          <p:cNvPr id="2" name="Rectangle 1"/>
          <p:cNvSpPr/>
          <p:nvPr/>
        </p:nvSpPr>
        <p:spPr>
          <a:xfrm>
            <a:off x="2896106" y="6002492"/>
            <a:ext cx="2133918" cy="646331"/>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en-US" sz="36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charset="0"/>
                <a:cs typeface="Arial" charset="0"/>
              </a:rPr>
              <a:t>Con trâu</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childTnLst>
                                    <p:set>
                                      <p:cBhvr>
                                        <p:cTn id="6" dur="1" fill="hold">
                                          <p:stCondLst>
                                            <p:cond delay="0"/>
                                          </p:stCondLst>
                                        </p:cTn>
                                        <p:tgtEl>
                                          <p:spTgt spid="41986"/>
                                        </p:tgtEl>
                                        <p:attrNameLst>
                                          <p:attrName>style.visibility</p:attrName>
                                        </p:attrNameLst>
                                      </p:cBhvr>
                                      <p:to>
                                        <p:strVal val="visible"/>
                                      </p:to>
                                    </p:set>
                                    <p:anim calcmode="lin" valueType="num">
                                      <p:cBhvr>
                                        <p:cTn id="7" dur="1000" fill="hold"/>
                                        <p:tgtEl>
                                          <p:spTgt spid="41986"/>
                                        </p:tgtEl>
                                        <p:attrNameLst>
                                          <p:attrName>ppt_w</p:attrName>
                                        </p:attrNameLst>
                                      </p:cBhvr>
                                      <p:tavLst>
                                        <p:tav tm="0">
                                          <p:val>
                                            <p:fltVal val="0"/>
                                          </p:val>
                                        </p:tav>
                                        <p:tav tm="100000">
                                          <p:val>
                                            <p:strVal val="#ppt_w"/>
                                          </p:val>
                                        </p:tav>
                                      </p:tavLst>
                                    </p:anim>
                                    <p:anim calcmode="lin" valueType="num">
                                      <p:cBhvr>
                                        <p:cTn id="8" dur="1000" fill="hold"/>
                                        <p:tgtEl>
                                          <p:spTgt spid="41986"/>
                                        </p:tgtEl>
                                        <p:attrNameLst>
                                          <p:attrName>ppt_h</p:attrName>
                                        </p:attrNameLst>
                                      </p:cBhvr>
                                      <p:tavLst>
                                        <p:tav tm="0">
                                          <p:val>
                                            <p:fltVal val="0"/>
                                          </p:val>
                                        </p:tav>
                                        <p:tav tm="100000">
                                          <p:val>
                                            <p:strVal val="#ppt_h"/>
                                          </p:val>
                                        </p:tav>
                                      </p:tavLst>
                                    </p:anim>
                                    <p:anim calcmode="lin" valueType="num">
                                      <p:cBhvr>
                                        <p:cTn id="9" dur="1000" fill="hold"/>
                                        <p:tgtEl>
                                          <p:spTgt spid="41986"/>
                                        </p:tgtEl>
                                        <p:attrNameLst>
                                          <p:attrName>style.rotation</p:attrName>
                                        </p:attrNameLst>
                                      </p:cBhvr>
                                      <p:tavLst>
                                        <p:tav tm="0">
                                          <p:val>
                                            <p:fltVal val="90"/>
                                          </p:val>
                                        </p:tav>
                                        <p:tav tm="100000">
                                          <p:val>
                                            <p:fltVal val="0"/>
                                          </p:val>
                                        </p:tav>
                                      </p:tavLst>
                                    </p:anim>
                                    <p:animEffect transition="in" filter="fade">
                                      <p:cBhvr>
                                        <p:cTn id="10" dur="1000"/>
                                        <p:tgtEl>
                                          <p:spTgt spid="41986"/>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42"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21" presetClass="entr" presetSubtype="1" fill="hold" nodeType="clickEffect">
                                  <p:stCondLst>
                                    <p:cond delay="0"/>
                                  </p:stCondLst>
                                  <p:childTnLst>
                                    <p:set>
                                      <p:cBhvr>
                                        <p:cTn id="21" dur="1" fill="hold">
                                          <p:stCondLst>
                                            <p:cond delay="0"/>
                                          </p:stCondLst>
                                        </p:cTn>
                                        <p:tgtEl>
                                          <p:spTgt spid="41989"/>
                                        </p:tgtEl>
                                        <p:attrNameLst>
                                          <p:attrName>style.visibility</p:attrName>
                                        </p:attrNameLst>
                                      </p:cBhvr>
                                      <p:to>
                                        <p:strVal val="visible"/>
                                      </p:to>
                                    </p:set>
                                    <p:animEffect transition="in" filter="wheel(1)">
                                      <p:cBhvr>
                                        <p:cTn id="22" dur="2000"/>
                                        <p:tgtEl>
                                          <p:spTgt spid="4198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2"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26" presetClass="entr" presetSubtype="0" fill="hold" nodeType="clickEffect">
                                  <p:stCondLst>
                                    <p:cond delay="0"/>
                                  </p:stCondLst>
                                  <p:childTnLst>
                                    <p:set>
                                      <p:cBhvr>
                                        <p:cTn id="33" dur="1" fill="hold">
                                          <p:stCondLst>
                                            <p:cond delay="0"/>
                                          </p:stCondLst>
                                        </p:cTn>
                                        <p:tgtEl>
                                          <p:spTgt spid="41988"/>
                                        </p:tgtEl>
                                        <p:attrNameLst>
                                          <p:attrName>style.visibility</p:attrName>
                                        </p:attrNameLst>
                                      </p:cBhvr>
                                      <p:to>
                                        <p:strVal val="visible"/>
                                      </p:to>
                                    </p:set>
                                    <p:animEffect transition="in" filter="wipe(down)">
                                      <p:cBhvr>
                                        <p:cTn id="34" dur="580">
                                          <p:stCondLst>
                                            <p:cond delay="0"/>
                                          </p:stCondLst>
                                        </p:cTn>
                                        <p:tgtEl>
                                          <p:spTgt spid="41988"/>
                                        </p:tgtEl>
                                      </p:cBhvr>
                                    </p:animEffect>
                                    <p:anim calcmode="lin" valueType="num">
                                      <p:cBhvr>
                                        <p:cTn id="35" dur="1822" tmFilter="0,0; 0.14,0.36; 0.43,0.73; 0.71,0.91; 1.0,1.0">
                                          <p:stCondLst>
                                            <p:cond delay="0"/>
                                          </p:stCondLst>
                                        </p:cTn>
                                        <p:tgtEl>
                                          <p:spTgt spid="41988"/>
                                        </p:tgtEl>
                                        <p:attrNameLst>
                                          <p:attrName>ppt_x</p:attrName>
                                        </p:attrNameLst>
                                      </p:cBhvr>
                                      <p:tavLst>
                                        <p:tav tm="0">
                                          <p:val>
                                            <p:strVal val="#ppt_x-0.25"/>
                                          </p:val>
                                        </p:tav>
                                        <p:tav tm="100000">
                                          <p:val>
                                            <p:strVal val="#ppt_x"/>
                                          </p:val>
                                        </p:tav>
                                      </p:tavLst>
                                    </p:anim>
                                    <p:anim calcmode="lin" valueType="num">
                                      <p:cBhvr>
                                        <p:cTn id="36" dur="664" tmFilter="0.0,0.0; 0.25,0.07; 0.50,0.2; 0.75,0.467; 1.0,1.0">
                                          <p:stCondLst>
                                            <p:cond delay="0"/>
                                          </p:stCondLst>
                                        </p:cTn>
                                        <p:tgtEl>
                                          <p:spTgt spid="41988"/>
                                        </p:tgtEl>
                                        <p:attrNameLst>
                                          <p:attrName>ppt_y</p:attrName>
                                        </p:attrNameLst>
                                      </p:cBhvr>
                                      <p:tavLst>
                                        <p:tav tm="0" fmla="#ppt_y-sin(pi*$)/3">
                                          <p:val>
                                            <p:fltVal val="0.5"/>
                                          </p:val>
                                        </p:tav>
                                        <p:tav tm="100000">
                                          <p:val>
                                            <p:fltVal val="1"/>
                                          </p:val>
                                        </p:tav>
                                      </p:tavLst>
                                    </p:anim>
                                    <p:anim calcmode="lin" valueType="num">
                                      <p:cBhvr>
                                        <p:cTn id="37" dur="664" tmFilter="0, 0; 0.125,0.2665; 0.25,0.4; 0.375,0.465; 0.5,0.5;  0.625,0.535; 0.75,0.6; 0.875,0.7335; 1,1">
                                          <p:stCondLst>
                                            <p:cond delay="664"/>
                                          </p:stCondLst>
                                        </p:cTn>
                                        <p:tgtEl>
                                          <p:spTgt spid="41988"/>
                                        </p:tgtEl>
                                        <p:attrNameLst>
                                          <p:attrName>ppt_y</p:attrName>
                                        </p:attrNameLst>
                                      </p:cBhvr>
                                      <p:tavLst>
                                        <p:tav tm="0" fmla="#ppt_y-sin(pi*$)/9">
                                          <p:val>
                                            <p:fltVal val="0"/>
                                          </p:val>
                                        </p:tav>
                                        <p:tav tm="100000">
                                          <p:val>
                                            <p:fltVal val="1"/>
                                          </p:val>
                                        </p:tav>
                                      </p:tavLst>
                                    </p:anim>
                                    <p:anim calcmode="lin" valueType="num">
                                      <p:cBhvr>
                                        <p:cTn id="38" dur="332" tmFilter="0, 0; 0.125,0.2665; 0.25,0.4; 0.375,0.465; 0.5,0.5;  0.625,0.535; 0.75,0.6; 0.875,0.7335; 1,1">
                                          <p:stCondLst>
                                            <p:cond delay="1324"/>
                                          </p:stCondLst>
                                        </p:cTn>
                                        <p:tgtEl>
                                          <p:spTgt spid="41988"/>
                                        </p:tgtEl>
                                        <p:attrNameLst>
                                          <p:attrName>ppt_y</p:attrName>
                                        </p:attrNameLst>
                                      </p:cBhvr>
                                      <p:tavLst>
                                        <p:tav tm="0" fmla="#ppt_y-sin(pi*$)/27">
                                          <p:val>
                                            <p:fltVal val="0"/>
                                          </p:val>
                                        </p:tav>
                                        <p:tav tm="100000">
                                          <p:val>
                                            <p:fltVal val="1"/>
                                          </p:val>
                                        </p:tav>
                                      </p:tavLst>
                                    </p:anim>
                                    <p:anim calcmode="lin" valueType="num">
                                      <p:cBhvr>
                                        <p:cTn id="39" dur="164" tmFilter="0, 0; 0.125,0.2665; 0.25,0.4; 0.375,0.465; 0.5,0.5;  0.625,0.535; 0.75,0.6; 0.875,0.7335; 1,1">
                                          <p:stCondLst>
                                            <p:cond delay="1656"/>
                                          </p:stCondLst>
                                        </p:cTn>
                                        <p:tgtEl>
                                          <p:spTgt spid="41988"/>
                                        </p:tgtEl>
                                        <p:attrNameLst>
                                          <p:attrName>ppt_y</p:attrName>
                                        </p:attrNameLst>
                                      </p:cBhvr>
                                      <p:tavLst>
                                        <p:tav tm="0" fmla="#ppt_y-sin(pi*$)/81">
                                          <p:val>
                                            <p:fltVal val="0"/>
                                          </p:val>
                                        </p:tav>
                                        <p:tav tm="100000">
                                          <p:val>
                                            <p:fltVal val="1"/>
                                          </p:val>
                                        </p:tav>
                                      </p:tavLst>
                                    </p:anim>
                                    <p:animScale>
                                      <p:cBhvr>
                                        <p:cTn id="40" dur="26">
                                          <p:stCondLst>
                                            <p:cond delay="650"/>
                                          </p:stCondLst>
                                        </p:cTn>
                                        <p:tgtEl>
                                          <p:spTgt spid="41988"/>
                                        </p:tgtEl>
                                      </p:cBhvr>
                                      <p:to x="100000" y="60000"/>
                                    </p:animScale>
                                    <p:animScale>
                                      <p:cBhvr>
                                        <p:cTn id="41" dur="166" decel="50000">
                                          <p:stCondLst>
                                            <p:cond delay="676"/>
                                          </p:stCondLst>
                                        </p:cTn>
                                        <p:tgtEl>
                                          <p:spTgt spid="41988"/>
                                        </p:tgtEl>
                                      </p:cBhvr>
                                      <p:to x="100000" y="100000"/>
                                    </p:animScale>
                                    <p:animScale>
                                      <p:cBhvr>
                                        <p:cTn id="42" dur="26">
                                          <p:stCondLst>
                                            <p:cond delay="1312"/>
                                          </p:stCondLst>
                                        </p:cTn>
                                        <p:tgtEl>
                                          <p:spTgt spid="41988"/>
                                        </p:tgtEl>
                                      </p:cBhvr>
                                      <p:to x="100000" y="80000"/>
                                    </p:animScale>
                                    <p:animScale>
                                      <p:cBhvr>
                                        <p:cTn id="43" dur="166" decel="50000">
                                          <p:stCondLst>
                                            <p:cond delay="1338"/>
                                          </p:stCondLst>
                                        </p:cTn>
                                        <p:tgtEl>
                                          <p:spTgt spid="41988"/>
                                        </p:tgtEl>
                                      </p:cBhvr>
                                      <p:to x="100000" y="100000"/>
                                    </p:animScale>
                                    <p:animScale>
                                      <p:cBhvr>
                                        <p:cTn id="44" dur="26">
                                          <p:stCondLst>
                                            <p:cond delay="1642"/>
                                          </p:stCondLst>
                                        </p:cTn>
                                        <p:tgtEl>
                                          <p:spTgt spid="41988"/>
                                        </p:tgtEl>
                                      </p:cBhvr>
                                      <p:to x="100000" y="90000"/>
                                    </p:animScale>
                                    <p:animScale>
                                      <p:cBhvr>
                                        <p:cTn id="45" dur="166" decel="50000">
                                          <p:stCondLst>
                                            <p:cond delay="1668"/>
                                          </p:stCondLst>
                                        </p:cTn>
                                        <p:tgtEl>
                                          <p:spTgt spid="41988"/>
                                        </p:tgtEl>
                                      </p:cBhvr>
                                      <p:to x="100000" y="100000"/>
                                    </p:animScale>
                                    <p:animScale>
                                      <p:cBhvr>
                                        <p:cTn id="46" dur="26">
                                          <p:stCondLst>
                                            <p:cond delay="1808"/>
                                          </p:stCondLst>
                                        </p:cTn>
                                        <p:tgtEl>
                                          <p:spTgt spid="41988"/>
                                        </p:tgtEl>
                                      </p:cBhvr>
                                      <p:to x="100000" y="95000"/>
                                    </p:animScale>
                                    <p:animScale>
                                      <p:cBhvr>
                                        <p:cTn id="47" dur="166" decel="50000">
                                          <p:stCondLst>
                                            <p:cond delay="1834"/>
                                          </p:stCondLst>
                                        </p:cTn>
                                        <p:tgtEl>
                                          <p:spTgt spid="41988"/>
                                        </p:tgtEl>
                                      </p:cBhvr>
                                      <p:to x="100000" y="100000"/>
                                    </p:animScale>
                                  </p:childTnLst>
                                </p:cTn>
                              </p:par>
                            </p:childTnLst>
                          </p:cTn>
                        </p:par>
                      </p:childTnLst>
                    </p:cTn>
                  </p:par>
                  <p:par>
                    <p:cTn id="48" fill="hold" nodeType="clickPar">
                      <p:stCondLst>
                        <p:cond delay="indefinite"/>
                      </p:stCondLst>
                      <p:childTnLst>
                        <p:par>
                          <p:cTn id="49" fill="hold" nodeType="withGroup">
                            <p:stCondLst>
                              <p:cond delay="0"/>
                            </p:stCondLst>
                            <p:childTnLst>
                              <p:par>
                                <p:cTn id="50" presetID="42" presetClass="entr" presetSubtype="0" fill="hold" nodeType="click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1000"/>
                                        <p:tgtEl>
                                          <p:spTgt spid="2"/>
                                        </p:tgtEl>
                                      </p:cBhvr>
                                    </p:animEffect>
                                    <p:anim calcmode="lin" valueType="num">
                                      <p:cBhvr>
                                        <p:cTn id="53" dur="1000" fill="hold"/>
                                        <p:tgtEl>
                                          <p:spTgt spid="2"/>
                                        </p:tgtEl>
                                        <p:attrNameLst>
                                          <p:attrName>ppt_x</p:attrName>
                                        </p:attrNameLst>
                                      </p:cBhvr>
                                      <p:tavLst>
                                        <p:tav tm="0">
                                          <p:val>
                                            <p:strVal val="#ppt_x"/>
                                          </p:val>
                                        </p:tav>
                                        <p:tav tm="100000">
                                          <p:val>
                                            <p:strVal val="#ppt_x"/>
                                          </p:val>
                                        </p:tav>
                                      </p:tavLst>
                                    </p:anim>
                                    <p:anim calcmode="lin" valueType="num">
                                      <p:cBhvr>
                                        <p:cTn id="5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D:\hinh-nen-powerpoint-de-thuong-1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30163"/>
            <a:ext cx="12191999" cy="6888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2256422" y="260648"/>
            <a:ext cx="5019323" cy="1477328"/>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5400" b="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charset="0"/>
                <a:cs typeface="Arial" charset="0"/>
              </a:rPr>
              <a:t> </a:t>
            </a:r>
            <a:r>
              <a:rPr lang="en-US" sz="3600" b="1">
                <a:ln w="11430"/>
                <a:effectLst>
                  <a:outerShdw blurRad="50800" dist="39000" dir="5460000" algn="tl">
                    <a:srgbClr val="000000">
                      <a:alpha val="38000"/>
                    </a:srgbClr>
                  </a:outerShdw>
                </a:effectLst>
                <a:latin typeface="Arial" charset="0"/>
                <a:cs typeface="Arial" charset="0"/>
              </a:rPr>
              <a:t>Lắng nghe lắng nghe</a:t>
            </a:r>
          </a:p>
          <a:p>
            <a:pPr algn="ctr">
              <a:defRPr/>
            </a:pPr>
            <a:r>
              <a:rPr lang="en-US" sz="3600" b="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charset="0"/>
                <a:cs typeface="Arial" charset="0"/>
              </a:rPr>
              <a:t> </a:t>
            </a:r>
          </a:p>
        </p:txBody>
      </p:sp>
      <p:pic>
        <p:nvPicPr>
          <p:cNvPr id="4" name="Chicken – Tiếng Gà Gáy.mp3">
            <a:hlinkClick r:id="" action="ppaction://media"/>
          </p:cNvPr>
          <p:cNvPicPr>
            <a:picLocks noRot="1" noChangeAspect="1"/>
          </p:cNvPicPr>
          <p:nvPr>
            <a:audioFile r:link="rId1"/>
          </p:nvPr>
        </p:nvPicPr>
        <p:blipFill>
          <a:blip r:embed="rId4">
            <a:duotone>
              <a:prstClr val="black"/>
              <a:schemeClr val="accent2">
                <a:tint val="45000"/>
                <a:satMod val="400000"/>
              </a:schemeClr>
            </a:duotone>
          </a:blip>
          <a:stretch>
            <a:fillRect/>
          </a:stretch>
        </p:blipFill>
        <p:spPr>
          <a:xfrm>
            <a:off x="2855640" y="3399112"/>
            <a:ext cx="1634718" cy="2032992"/>
          </a:xfrm>
          <a:prstGeom prst="rect">
            <a:avLst/>
          </a:prstGeom>
        </p:spPr>
      </p:pic>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5"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ppt_w</p:attrName>
                                        </p:attrNameLst>
                                      </p:cBhvr>
                                      <p:tavLst>
                                        <p:tav tm="0" fmla="#ppt_w*sin(2.5*pi*$)">
                                          <p:val>
                                            <p:fltVal val="0"/>
                                          </p:val>
                                        </p:tav>
                                        <p:tav tm="100000">
                                          <p:val>
                                            <p:fltVal val="1"/>
                                          </p:val>
                                        </p:tav>
                                      </p:tavLst>
                                    </p:anim>
                                    <p:anim calcmode="lin" valueType="num">
                                      <p:cBhvr>
                                        <p:cTn id="9" dur="20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2" presetClass="mediacall" presetSubtype="0" fill="hold" nodeType="clickEffect">
                                  <p:stCondLst>
                                    <p:cond delay="0"/>
                                  </p:stCondLst>
                                  <p:childTnLst>
                                    <p:cmd type="call" cmd="togglePause">
                                      <p:cBhvr>
                                        <p:cTn id="13"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4" fill="hold" display="0">
                  <p:stCondLst>
                    <p:cond delay="indefinite"/>
                  </p:stCondLst>
                  <p:endCondLst>
                    <p:cond evt="onStopAudio" delay="0">
                      <p:tgtEl>
                        <p:sldTgt/>
                      </p:tgtEl>
                    </p:cond>
                  </p:endCondLst>
                </p:cTn>
                <p:tgtEl>
                  <p:spTgt spid="4"/>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eaLnBrk="1" hangingPunct="1"/>
            <a:endParaRPr lang="en-US" altLang="en-US" smtClean="0"/>
          </a:p>
        </p:txBody>
      </p:sp>
      <p:sp>
        <p:nvSpPr>
          <p:cNvPr id="16387" name="Content Placeholder 2"/>
          <p:cNvSpPr>
            <a:spLocks noGrp="1"/>
          </p:cNvSpPr>
          <p:nvPr>
            <p:ph idx="1"/>
          </p:nvPr>
        </p:nvSpPr>
        <p:spPr/>
        <p:txBody>
          <a:bodyPr/>
          <a:lstStyle/>
          <a:p>
            <a:pPr eaLnBrk="1" hangingPunct="1"/>
            <a:endParaRPr lang="en-US" altLang="en-US" smtClean="0"/>
          </a:p>
        </p:txBody>
      </p:sp>
      <p:pic>
        <p:nvPicPr>
          <p:cNvPr id="16388" name="Picture 2" descr="D:\hinh-nen-powerpoint-de-thuong-1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12192000"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1499672" y="1589"/>
            <a:ext cx="6828576" cy="646331"/>
          </a:xfrm>
          <a:prstGeom prst="rect">
            <a:avLst/>
          </a:prstGeom>
          <a:noFill/>
        </p:spPr>
        <p:txBody>
          <a:bodyPr>
            <a:spAutoFit/>
          </a:bodyPr>
          <a:lstStyle/>
          <a:p>
            <a:pPr algn="ctr">
              <a:defRPr/>
            </a:pPr>
            <a:r>
              <a:rPr lang="en-US" sz="3600" b="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charset="0"/>
                <a:cs typeface="Arial" charset="0"/>
              </a:rPr>
              <a:t>3. Quan sát con Gà trống</a:t>
            </a:r>
          </a:p>
        </p:txBody>
      </p:sp>
      <p:pic>
        <p:nvPicPr>
          <p:cNvPr id="16390" name="Picture 4" descr="picture0071gz9[1]"/>
          <p:cNvPicPr>
            <a:picLocks noChangeAspect="1" noChangeArrowheads="1"/>
          </p:cNvPicPr>
          <p:nvPr/>
        </p:nvPicPr>
        <p:blipFill>
          <a:blip r:embed="rId3">
            <a:clrChange>
              <a:clrFrom>
                <a:srgbClr val="B8C674"/>
              </a:clrFrom>
              <a:clrTo>
                <a:srgbClr val="B8C674">
                  <a:alpha val="0"/>
                </a:srgbClr>
              </a:clrTo>
            </a:clrChange>
            <a:extLst>
              <a:ext uri="{28A0092B-C50C-407E-A947-70E740481C1C}">
                <a14:useLocalDpi xmlns:a14="http://schemas.microsoft.com/office/drawing/2010/main" val="0"/>
              </a:ext>
            </a:extLst>
          </a:blip>
          <a:srcRect/>
          <a:stretch>
            <a:fillRect/>
          </a:stretch>
        </p:blipFill>
        <p:spPr bwMode="auto">
          <a:xfrm>
            <a:off x="2344738" y="1012826"/>
            <a:ext cx="7827962" cy="5661025"/>
          </a:xfrm>
          <a:prstGeom prst="rect">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4" name="Oval Callout 3"/>
          <p:cNvSpPr/>
          <p:nvPr/>
        </p:nvSpPr>
        <p:spPr>
          <a:xfrm>
            <a:off x="1500188" y="582613"/>
            <a:ext cx="1727201" cy="800100"/>
          </a:xfrm>
          <a:prstGeom prst="wedgeEllipseCallout">
            <a:avLst>
              <a:gd name="adj1" fmla="val 65876"/>
              <a:gd name="adj2" fmla="val 120014"/>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a:solidFill>
                  <a:schemeClr val="tx1"/>
                </a:solidFill>
              </a:rPr>
              <a:t>Đầu gà</a:t>
            </a:r>
            <a:endParaRPr lang="vi-VN" sz="2800">
              <a:solidFill>
                <a:schemeClr val="tx1"/>
              </a:solidFill>
            </a:endParaRPr>
          </a:p>
        </p:txBody>
      </p:sp>
      <p:sp>
        <p:nvSpPr>
          <p:cNvPr id="6" name="Oval Callout 5"/>
          <p:cNvSpPr/>
          <p:nvPr/>
        </p:nvSpPr>
        <p:spPr>
          <a:xfrm>
            <a:off x="8040689" y="1019175"/>
            <a:ext cx="2065337" cy="1270000"/>
          </a:xfrm>
          <a:prstGeom prst="wedgeEllipseCallout">
            <a:avLst>
              <a:gd name="adj1" fmla="val -55956"/>
              <a:gd name="adj2" fmla="val 118968"/>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3200">
                <a:solidFill>
                  <a:schemeClr val="tx1"/>
                </a:solidFill>
              </a:rPr>
              <a:t>Đuôi gà</a:t>
            </a:r>
            <a:endParaRPr lang="vi-VN" sz="3200">
              <a:solidFill>
                <a:schemeClr val="tx1"/>
              </a:solidFill>
            </a:endParaRPr>
          </a:p>
        </p:txBody>
      </p:sp>
      <p:sp>
        <p:nvSpPr>
          <p:cNvPr id="9" name="Oval Callout 8"/>
          <p:cNvSpPr/>
          <p:nvPr/>
        </p:nvSpPr>
        <p:spPr>
          <a:xfrm>
            <a:off x="1631951" y="4835526"/>
            <a:ext cx="1800225" cy="1871663"/>
          </a:xfrm>
          <a:prstGeom prst="wedgeEllipseCallout">
            <a:avLst>
              <a:gd name="adj1" fmla="val 113865"/>
              <a:gd name="adj2" fmla="val 3826"/>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3200">
                <a:solidFill>
                  <a:schemeClr val="tx1"/>
                </a:solidFill>
              </a:rPr>
              <a:t>Chân gà</a:t>
            </a:r>
            <a:endParaRPr lang="vi-VN" sz="3200">
              <a:solidFill>
                <a:schemeClr val="tx1"/>
              </a:solidFill>
            </a:endParaRPr>
          </a:p>
        </p:txBody>
      </p:sp>
      <p:sp>
        <p:nvSpPr>
          <p:cNvPr id="10" name="Oval Callout 9"/>
          <p:cNvSpPr/>
          <p:nvPr/>
        </p:nvSpPr>
        <p:spPr>
          <a:xfrm>
            <a:off x="4079876" y="647700"/>
            <a:ext cx="1800225" cy="742950"/>
          </a:xfrm>
          <a:prstGeom prst="wedgeEllipseCallout">
            <a:avLst>
              <a:gd name="adj1" fmla="val -51654"/>
              <a:gd name="adj2" fmla="val 76728"/>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a:solidFill>
                  <a:schemeClr val="tx1"/>
                </a:solidFill>
              </a:rPr>
              <a:t>Mào gà</a:t>
            </a:r>
            <a:endParaRPr lang="vi-VN" sz="2400">
              <a:solidFill>
                <a:schemeClr val="tx1"/>
              </a:solidFill>
            </a:endParaRPr>
          </a:p>
        </p:txBody>
      </p:sp>
      <p:sp>
        <p:nvSpPr>
          <p:cNvPr id="11" name="Oval Callout 10"/>
          <p:cNvSpPr/>
          <p:nvPr/>
        </p:nvSpPr>
        <p:spPr>
          <a:xfrm>
            <a:off x="5614989" y="1084263"/>
            <a:ext cx="2065337" cy="1204912"/>
          </a:xfrm>
          <a:prstGeom prst="wedgeEllipseCallout">
            <a:avLst>
              <a:gd name="adj1" fmla="val -56851"/>
              <a:gd name="adj2" fmla="val 153668"/>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3600">
                <a:solidFill>
                  <a:schemeClr val="tx1"/>
                </a:solidFill>
              </a:rPr>
              <a:t>Mình gà</a:t>
            </a:r>
            <a:endParaRPr lang="vi-VN" sz="3600">
              <a:solidFill>
                <a:schemeClr val="tx1"/>
              </a:solidFill>
            </a:endParaRPr>
          </a:p>
        </p:txBody>
      </p:sp>
      <p:sp>
        <p:nvSpPr>
          <p:cNvPr id="12" name="Oval Callout 11"/>
          <p:cNvSpPr/>
          <p:nvPr/>
        </p:nvSpPr>
        <p:spPr>
          <a:xfrm>
            <a:off x="1631950" y="2852738"/>
            <a:ext cx="1212850" cy="1624012"/>
          </a:xfrm>
          <a:prstGeom prst="wedgeEllipseCallout">
            <a:avLst>
              <a:gd name="adj1" fmla="val 57991"/>
              <a:gd name="adj2" fmla="val -109846"/>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3200">
                <a:solidFill>
                  <a:schemeClr val="tx1"/>
                </a:solidFill>
              </a:rPr>
              <a:t>Mỏ gà</a:t>
            </a:r>
            <a:endParaRPr lang="vi-VN" sz="3200">
              <a:solidFill>
                <a:schemeClr val="tx1"/>
              </a:solidFill>
            </a:endParaRPr>
          </a:p>
        </p:txBody>
      </p:sp>
      <p:sp>
        <p:nvSpPr>
          <p:cNvPr id="13" name="Oval Callout 12"/>
          <p:cNvSpPr/>
          <p:nvPr/>
        </p:nvSpPr>
        <p:spPr>
          <a:xfrm>
            <a:off x="6103939" y="5372101"/>
            <a:ext cx="2008187" cy="1222375"/>
          </a:xfrm>
          <a:prstGeom prst="wedgeEllipseCallout">
            <a:avLst>
              <a:gd name="adj1" fmla="val -110584"/>
              <a:gd name="adj2" fmla="val -115620"/>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3200">
                <a:solidFill>
                  <a:schemeClr val="tx1"/>
                </a:solidFill>
              </a:rPr>
              <a:t>Cánh gà</a:t>
            </a:r>
            <a:endParaRPr lang="vi-VN" sz="3200">
              <a:solidFill>
                <a:schemeClr val="tx1"/>
              </a:solidFill>
            </a:endParaRPr>
          </a:p>
        </p:txBody>
      </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fltVal val="0"/>
                                          </p:val>
                                        </p:tav>
                                        <p:tav tm="100000">
                                          <p:val>
                                            <p:strVal val="#ppt_w"/>
                                          </p:val>
                                        </p:tav>
                                      </p:tavLst>
                                    </p:anim>
                                    <p:anim calcmode="lin" valueType="num">
                                      <p:cBhvr>
                                        <p:cTn id="36" dur="500" fill="hold"/>
                                        <p:tgtEl>
                                          <p:spTgt spid="9"/>
                                        </p:tgtEl>
                                        <p:attrNameLst>
                                          <p:attrName>ppt_h</p:attrName>
                                        </p:attrNameLst>
                                      </p:cBhvr>
                                      <p:tavLst>
                                        <p:tav tm="0">
                                          <p:val>
                                            <p:fltVal val="0"/>
                                          </p:val>
                                        </p:tav>
                                        <p:tav tm="100000">
                                          <p:val>
                                            <p:strVal val="#ppt_h"/>
                                          </p:val>
                                        </p:tav>
                                      </p:tavLst>
                                    </p:anim>
                                    <p:animEffect transition="in" filter="fade">
                                      <p:cBhvr>
                                        <p:cTn id="37" dur="500"/>
                                        <p:tgtEl>
                                          <p:spTgt spid="9"/>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ppt_x"/>
                                          </p:val>
                                        </p:tav>
                                        <p:tav tm="100000">
                                          <p:val>
                                            <p:strVal val="#ppt_x"/>
                                          </p:val>
                                        </p:tav>
                                      </p:tavLst>
                                    </p:anim>
                                    <p:anim calcmode="lin" valueType="num">
                                      <p:cBhvr additive="base">
                                        <p:cTn id="5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1" presetClass="entr" presetSubtype="1"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heel(1)">
                                      <p:cBhvr>
                                        <p:cTn id="55"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9" grpId="0" animBg="1"/>
      <p:bldP spid="10" grpId="0" animBg="1"/>
      <p:bldP spid="11" grpId="0" animBg="1"/>
      <p:bldP spid="12" grpId="0" animBg="1"/>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2"/>
          <p:cNvSpPr>
            <a:spLocks noGrp="1"/>
          </p:cNvSpPr>
          <p:nvPr>
            <p:ph idx="1"/>
          </p:nvPr>
        </p:nvSpPr>
        <p:spPr>
          <a:xfrm>
            <a:off x="1512284" y="45122"/>
            <a:ext cx="9144000" cy="6858000"/>
          </a:xfrm>
          <a:solidFill>
            <a:schemeClr val="bg1"/>
          </a:solidFill>
          <a:extLst/>
        </p:spPr>
        <p:txBody>
          <a:bodyPr/>
          <a:lstStyle/>
          <a:p>
            <a:pPr marL="4114800" lvl="8" indent="-571500" algn="r">
              <a:buFont typeface="Wingdings" pitchFamily="2" charset="2"/>
              <a:buChar char="Ø"/>
              <a:defRPr/>
            </a:pPr>
            <a:r>
              <a:rPr lang="en-US" sz="2800"/>
              <a:t>Thức ăn của gà là gì?</a:t>
            </a:r>
          </a:p>
          <a:p>
            <a:pPr marL="4114800" lvl="8" indent="-571500" algn="r">
              <a:buFont typeface="Wingdings" pitchFamily="2" charset="2"/>
              <a:buChar char="Ø"/>
              <a:defRPr/>
            </a:pPr>
            <a:r>
              <a:rPr lang="en-US" sz="2800"/>
              <a:t>Gà trống kêu như thế nào?</a:t>
            </a:r>
          </a:p>
          <a:p>
            <a:pPr marL="4114800" lvl="8" indent="-571500" algn="r">
              <a:buFont typeface="Wingdings" pitchFamily="2" charset="2"/>
              <a:buChar char="Ø"/>
              <a:defRPr/>
            </a:pPr>
            <a:r>
              <a:rPr lang="en-US" sz="2800"/>
              <a:t>Nuôi gà để làm gì?</a:t>
            </a:r>
          </a:p>
          <a:p>
            <a:pPr marL="4114800" lvl="8" indent="-571500" algn="r">
              <a:buFont typeface="Wingdings" pitchFamily="2" charset="2"/>
              <a:buChar char="Ø"/>
              <a:defRPr/>
            </a:pPr>
            <a:r>
              <a:rPr lang="en-US" sz="2800"/>
              <a:t>Gà đẻ gì?</a:t>
            </a:r>
          </a:p>
          <a:p>
            <a:pPr marL="4114800" lvl="8" indent="-571500" algn="r">
              <a:buFont typeface="Wingdings" pitchFamily="2" charset="2"/>
              <a:buChar char="Ø"/>
              <a:defRPr/>
            </a:pPr>
            <a:r>
              <a:rPr lang="en-US" sz="2800"/>
              <a:t>Ngoài gà trống còn có con</a:t>
            </a:r>
          </a:p>
          <a:p>
            <a:pPr marL="3543300" lvl="8" indent="0" algn="r">
              <a:buNone/>
              <a:defRPr/>
            </a:pPr>
            <a:r>
              <a:rPr lang="en-US" sz="2800"/>
              <a:t> gà gì nữa?</a:t>
            </a:r>
            <a:br>
              <a:rPr lang="en-US" sz="2800"/>
            </a:br>
            <a:r>
              <a:rPr lang="en-US" sz="2400"/>
              <a:t/>
            </a:r>
            <a:br>
              <a:rPr lang="en-US" sz="2400"/>
            </a:br>
            <a:endParaRPr lang="vi-VN" sz="2400"/>
          </a:p>
          <a:p>
            <a:pPr marL="0" indent="0" eaLnBrk="1" hangingPunct="1">
              <a:buNone/>
              <a:defRPr/>
            </a:pPr>
            <a:endParaRPr lang="vi-VN" sz="2000" b="1">
              <a:solidFill>
                <a:srgbClr val="FF0000"/>
              </a:solidFill>
            </a:endParaRPr>
          </a:p>
        </p:txBody>
      </p:sp>
      <p:pic>
        <p:nvPicPr>
          <p:cNvPr id="1741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87487" y="39689"/>
            <a:ext cx="4670426" cy="3500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0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80100" y="3500438"/>
            <a:ext cx="4787900" cy="3325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01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1" y="3540126"/>
            <a:ext cx="4322763" cy="3286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538567" y="2577271"/>
            <a:ext cx="3916458" cy="923330"/>
          </a:xfrm>
          <a:prstGeom prst="rect">
            <a:avLst/>
          </a:prstGeom>
          <a:noFill/>
        </p:spPr>
        <p:txBody>
          <a:bodyPr wrap="none">
            <a:spAutoFit/>
          </a:bodyPr>
          <a:lstStyle/>
          <a:p>
            <a:pPr algn="ctr">
              <a:defRPr/>
            </a:pPr>
            <a:r>
              <a:rPr lang="en-US" sz="5400" b="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charset="0"/>
                <a:cs typeface="Arial" charset="0"/>
              </a:rPr>
              <a:t>Con gà mái</a:t>
            </a:r>
          </a:p>
        </p:txBody>
      </p:sp>
      <p:pic>
        <p:nvPicPr>
          <p:cNvPr id="17415" name="Picture 4" descr="picture0071gz9[1]"/>
          <p:cNvPicPr>
            <a:picLocks noChangeAspect="1" noChangeArrowheads="1"/>
          </p:cNvPicPr>
          <p:nvPr/>
        </p:nvPicPr>
        <p:blipFill>
          <a:blip r:embed="rId5">
            <a:clrChange>
              <a:clrFrom>
                <a:srgbClr val="B8C674"/>
              </a:clrFrom>
              <a:clrTo>
                <a:srgbClr val="B8C674">
                  <a:alpha val="0"/>
                </a:srgbClr>
              </a:clrTo>
            </a:clrChange>
            <a:extLst>
              <a:ext uri="{28A0092B-C50C-407E-A947-70E740481C1C}">
                <a14:useLocalDpi xmlns:a14="http://schemas.microsoft.com/office/drawing/2010/main" val="0"/>
              </a:ext>
            </a:extLst>
          </a:blip>
          <a:srcRect/>
          <a:stretch>
            <a:fillRect/>
          </a:stretch>
        </p:blipFill>
        <p:spPr bwMode="auto">
          <a:xfrm>
            <a:off x="1524000" y="0"/>
            <a:ext cx="4787900" cy="3500438"/>
          </a:xfrm>
          <a:prstGeom prst="rect">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87488" y="39688"/>
            <a:ext cx="4824413" cy="3460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1" presetClass="entr" presetSubtype="3" fill="hold" nodeType="clickEffect">
                                  <p:stCondLst>
                                    <p:cond delay="0"/>
                                  </p:stCondLst>
                                  <p:childTnLst>
                                    <p:set>
                                      <p:cBhvr>
                                        <p:cTn id="11" dur="1" fill="hold">
                                          <p:stCondLst>
                                            <p:cond delay="0"/>
                                          </p:stCondLst>
                                        </p:cTn>
                                        <p:tgtEl>
                                          <p:spTgt spid="43012"/>
                                        </p:tgtEl>
                                        <p:attrNameLst>
                                          <p:attrName>style.visibility</p:attrName>
                                        </p:attrNameLst>
                                      </p:cBhvr>
                                      <p:to>
                                        <p:strVal val="visible"/>
                                      </p:to>
                                    </p:set>
                                    <p:animEffect transition="in" filter="wheel(3)">
                                      <p:cBhvr>
                                        <p:cTn id="12" dur="2000"/>
                                        <p:tgtEl>
                                          <p:spTgt spid="4301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1" presetClass="entr" presetSubtype="8" fill="hold" nodeType="clickEffect">
                                  <p:stCondLst>
                                    <p:cond delay="0"/>
                                  </p:stCondLst>
                                  <p:childTnLst>
                                    <p:set>
                                      <p:cBhvr>
                                        <p:cTn id="16" dur="1" fill="hold">
                                          <p:stCondLst>
                                            <p:cond delay="0"/>
                                          </p:stCondLst>
                                        </p:cTn>
                                        <p:tgtEl>
                                          <p:spTgt spid="43011"/>
                                        </p:tgtEl>
                                        <p:attrNameLst>
                                          <p:attrName>style.visibility</p:attrName>
                                        </p:attrNameLst>
                                      </p:cBhvr>
                                      <p:to>
                                        <p:strVal val="visible"/>
                                      </p:to>
                                    </p:set>
                                    <p:animEffect transition="in" filter="wheel(8)">
                                      <p:cBhvr>
                                        <p:cTn id="17" dur="2000"/>
                                        <p:tgtEl>
                                          <p:spTgt spid="430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9" name="Rectangle 5"/>
          <p:cNvSpPr>
            <a:spLocks noChangeArrowheads="1"/>
          </p:cNvSpPr>
          <p:nvPr/>
        </p:nvSpPr>
        <p:spPr bwMode="auto">
          <a:xfrm>
            <a:off x="1828800" y="457200"/>
            <a:ext cx="8153400" cy="838200"/>
          </a:xfrm>
          <a:prstGeom prst="rect">
            <a:avLst/>
          </a:prstGeom>
          <a:solidFill>
            <a:srgbClr val="FF0000"/>
          </a:solidFill>
          <a:ln w="9525">
            <a:noFill/>
            <a:miter lim="800000"/>
            <a:headEnd/>
            <a:tailEnd/>
          </a:ln>
          <a:effectLst/>
        </p:spPr>
        <p:txBody>
          <a:bodyPr anchor="ctr"/>
          <a:lstStyle/>
          <a:p>
            <a:pPr algn="ctr">
              <a:defRPr/>
            </a:pPr>
            <a:r>
              <a:rPr lang="en-US" sz="4800" b="1">
                <a:solidFill>
                  <a:schemeClr val="tx2"/>
                </a:solidFill>
                <a:effectLst>
                  <a:outerShdw blurRad="38100" dist="38100" dir="2700000" algn="tl">
                    <a:srgbClr val="000000"/>
                  </a:outerShdw>
                </a:effectLst>
                <a:latin typeface="Arial" charset="0"/>
                <a:cs typeface="Arial" charset="0"/>
              </a:rPr>
              <a:t>4. </a:t>
            </a:r>
            <a:r>
              <a:rPr lang="en-US" sz="4000" b="1">
                <a:solidFill>
                  <a:schemeClr val="tx2"/>
                </a:solidFill>
                <a:effectLst>
                  <a:outerShdw blurRad="38100" dist="38100" dir="2700000" algn="tl">
                    <a:srgbClr val="000000"/>
                  </a:outerShdw>
                </a:effectLst>
                <a:latin typeface="Arial" charset="0"/>
                <a:cs typeface="Arial" charset="0"/>
              </a:rPr>
              <a:t>Quan sát Con vịt</a:t>
            </a:r>
          </a:p>
        </p:txBody>
      </p:sp>
      <p:pic>
        <p:nvPicPr>
          <p:cNvPr id="26631" name="Picture 7" descr="62_vit1id[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51088" y="1295400"/>
            <a:ext cx="7416800" cy="4876800"/>
          </a:xfrm>
          <a:prstGeom prst="rect">
            <a:avLst/>
          </a:prstGeom>
          <a:noFill/>
          <a:ln>
            <a:noFill/>
          </a:ln>
          <a:effectLst>
            <a:outerShdw blurRad="50800" dist="50800" dir="5400000" algn="ctr" rotWithShape="0">
              <a:srgbClr val="D5E2F7"/>
            </a:outerShdw>
          </a:effectLst>
          <a:scene3d>
            <a:camera prst="orthographicFront"/>
            <a:lightRig rig="threePt" dir="t"/>
          </a:scene3d>
          <a:sp3d extrusionH="76200" contourW="12700">
            <a:extrusionClr>
              <a:schemeClr val="tx1"/>
            </a:extrusionClr>
            <a:contourClr>
              <a:schemeClr val="tx1"/>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3" name="AutoShape 9"/>
          <p:cNvSpPr>
            <a:spLocks noChangeArrowheads="1"/>
          </p:cNvSpPr>
          <p:nvPr/>
        </p:nvSpPr>
        <p:spPr bwMode="auto">
          <a:xfrm>
            <a:off x="1524000" y="1557338"/>
            <a:ext cx="1835150" cy="1535112"/>
          </a:xfrm>
          <a:prstGeom prst="cloudCallout">
            <a:avLst>
              <a:gd name="adj1" fmla="val 81787"/>
              <a:gd name="adj2" fmla="val 77611"/>
            </a:avLst>
          </a:prstGeom>
          <a:solidFill>
            <a:schemeClr val="accent1"/>
          </a:solidFill>
          <a:ln w="9525">
            <a:solidFill>
              <a:schemeClr val="tx1"/>
            </a:solidFill>
            <a:round/>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3600" b="1">
                <a:solidFill>
                  <a:srgbClr val="FFFF00"/>
                </a:solidFill>
              </a:rPr>
              <a:t>Mỏ vịt</a:t>
            </a:r>
          </a:p>
        </p:txBody>
      </p:sp>
      <p:sp>
        <p:nvSpPr>
          <p:cNvPr id="26634" name="AutoShape 10"/>
          <p:cNvSpPr>
            <a:spLocks noChangeArrowheads="1"/>
          </p:cNvSpPr>
          <p:nvPr/>
        </p:nvSpPr>
        <p:spPr bwMode="auto">
          <a:xfrm>
            <a:off x="2640013" y="4149726"/>
            <a:ext cx="1871662" cy="1439863"/>
          </a:xfrm>
          <a:prstGeom prst="cloudCallout">
            <a:avLst>
              <a:gd name="adj1" fmla="val 122940"/>
              <a:gd name="adj2" fmla="val -44190"/>
            </a:avLst>
          </a:prstGeom>
          <a:solidFill>
            <a:schemeClr val="accent1"/>
          </a:solidFill>
          <a:ln w="9525">
            <a:solidFill>
              <a:schemeClr val="tx1"/>
            </a:solidFill>
            <a:round/>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3200" b="1">
                <a:solidFill>
                  <a:srgbClr val="FFFF00"/>
                </a:solidFill>
              </a:rPr>
              <a:t>Mình vịt</a:t>
            </a:r>
          </a:p>
        </p:txBody>
      </p:sp>
      <p:sp>
        <p:nvSpPr>
          <p:cNvPr id="26635" name="AutoShape 11"/>
          <p:cNvSpPr>
            <a:spLocks noChangeArrowheads="1"/>
          </p:cNvSpPr>
          <p:nvPr/>
        </p:nvSpPr>
        <p:spPr bwMode="auto">
          <a:xfrm>
            <a:off x="2819401" y="5715000"/>
            <a:ext cx="2555875" cy="914400"/>
          </a:xfrm>
          <a:prstGeom prst="cloudCallout">
            <a:avLst>
              <a:gd name="adj1" fmla="val 70759"/>
              <a:gd name="adj2" fmla="val -59801"/>
            </a:avLst>
          </a:prstGeom>
          <a:solidFill>
            <a:schemeClr val="accent1"/>
          </a:solidFill>
          <a:ln w="9525">
            <a:solidFill>
              <a:schemeClr val="tx1"/>
            </a:solidFill>
            <a:round/>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2800" b="1">
                <a:solidFill>
                  <a:srgbClr val="FFFF00"/>
                </a:solidFill>
              </a:rPr>
              <a:t>Chân vịt</a:t>
            </a:r>
          </a:p>
        </p:txBody>
      </p:sp>
      <p:sp>
        <p:nvSpPr>
          <p:cNvPr id="26636" name="AutoShape 12"/>
          <p:cNvSpPr>
            <a:spLocks noChangeArrowheads="1"/>
          </p:cNvSpPr>
          <p:nvPr/>
        </p:nvSpPr>
        <p:spPr bwMode="auto">
          <a:xfrm>
            <a:off x="6527801" y="1285875"/>
            <a:ext cx="2447925" cy="914400"/>
          </a:xfrm>
          <a:prstGeom prst="cloudCallout">
            <a:avLst>
              <a:gd name="adj1" fmla="val -9074"/>
              <a:gd name="adj2" fmla="val 121704"/>
            </a:avLst>
          </a:prstGeom>
          <a:solidFill>
            <a:schemeClr val="accent1"/>
          </a:solidFill>
          <a:ln w="9525">
            <a:solidFill>
              <a:schemeClr val="tx2"/>
            </a:solidFill>
            <a:round/>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2800" b="1">
                <a:solidFill>
                  <a:srgbClr val="FFFF00"/>
                </a:solidFill>
              </a:rPr>
              <a:t>Cánh vịt</a:t>
            </a:r>
          </a:p>
        </p:txBody>
      </p:sp>
      <p:sp>
        <p:nvSpPr>
          <p:cNvPr id="26637" name="AutoShape 13"/>
          <p:cNvSpPr>
            <a:spLocks noChangeArrowheads="1"/>
          </p:cNvSpPr>
          <p:nvPr/>
        </p:nvSpPr>
        <p:spPr bwMode="auto">
          <a:xfrm>
            <a:off x="8759826" y="2924176"/>
            <a:ext cx="1870075" cy="1584325"/>
          </a:xfrm>
          <a:prstGeom prst="cloudCallout">
            <a:avLst>
              <a:gd name="adj1" fmla="val -93639"/>
              <a:gd name="adj2" fmla="val 82597"/>
            </a:avLst>
          </a:prstGeom>
          <a:solidFill>
            <a:srgbClr val="00B0F0"/>
          </a:solidFill>
          <a:ln w="9525">
            <a:solidFill>
              <a:schemeClr val="tx1"/>
            </a:solidFill>
            <a:round/>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3200" b="1">
                <a:solidFill>
                  <a:srgbClr val="FFFF00"/>
                </a:solidFill>
              </a:rPr>
              <a:t>Đuôi vịt</a:t>
            </a:r>
          </a:p>
        </p:txBody>
      </p:sp>
      <p:sp>
        <p:nvSpPr>
          <p:cNvPr id="26638" name="AutoShape 14"/>
          <p:cNvSpPr>
            <a:spLocks noChangeArrowheads="1"/>
          </p:cNvSpPr>
          <p:nvPr/>
        </p:nvSpPr>
        <p:spPr bwMode="auto">
          <a:xfrm>
            <a:off x="3575050" y="1295400"/>
            <a:ext cx="2330450" cy="1028700"/>
          </a:xfrm>
          <a:prstGeom prst="cloudCallout">
            <a:avLst>
              <a:gd name="adj1" fmla="val -6750"/>
              <a:gd name="adj2" fmla="val 137741"/>
            </a:avLst>
          </a:prstGeom>
          <a:solidFill>
            <a:schemeClr val="accent1"/>
          </a:solidFill>
          <a:ln w="9525">
            <a:solidFill>
              <a:schemeClr val="tx1"/>
            </a:solidFill>
            <a:round/>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2800" b="1">
                <a:solidFill>
                  <a:srgbClr val="FFFF00"/>
                </a:solidFill>
              </a:rPr>
              <a:t>Đầu vịt</a:t>
            </a: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6629"/>
                                        </p:tgtEl>
                                        <p:attrNameLst>
                                          <p:attrName>style.visibility</p:attrName>
                                        </p:attrNameLst>
                                      </p:cBhvr>
                                      <p:to>
                                        <p:strVal val="visible"/>
                                      </p:to>
                                    </p:set>
                                    <p:anim calcmode="lin" valueType="num">
                                      <p:cBhvr>
                                        <p:cTn id="7" dur="500" fill="hold"/>
                                        <p:tgtEl>
                                          <p:spTgt spid="26629"/>
                                        </p:tgtEl>
                                        <p:attrNameLst>
                                          <p:attrName>ppt_w</p:attrName>
                                        </p:attrNameLst>
                                      </p:cBhvr>
                                      <p:tavLst>
                                        <p:tav tm="0">
                                          <p:val>
                                            <p:fltVal val="0"/>
                                          </p:val>
                                        </p:tav>
                                        <p:tav tm="100000">
                                          <p:val>
                                            <p:strVal val="#ppt_w"/>
                                          </p:val>
                                        </p:tav>
                                      </p:tavLst>
                                    </p:anim>
                                    <p:anim calcmode="lin" valueType="num">
                                      <p:cBhvr>
                                        <p:cTn id="8" dur="500" fill="hold"/>
                                        <p:tgtEl>
                                          <p:spTgt spid="26629"/>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0" presetClass="entr" presetSubtype="0" fill="hold" grpId="0" nodeType="clickEffect">
                                  <p:stCondLst>
                                    <p:cond delay="0"/>
                                  </p:stCondLst>
                                  <p:childTnLst>
                                    <p:set>
                                      <p:cBhvr>
                                        <p:cTn id="12" dur="1" fill="hold">
                                          <p:stCondLst>
                                            <p:cond delay="0"/>
                                          </p:stCondLst>
                                        </p:cTn>
                                        <p:tgtEl>
                                          <p:spTgt spid="26638"/>
                                        </p:tgtEl>
                                        <p:attrNameLst>
                                          <p:attrName>style.visibility</p:attrName>
                                        </p:attrNameLst>
                                      </p:cBhvr>
                                      <p:to>
                                        <p:strVal val="visible"/>
                                      </p:to>
                                    </p:set>
                                    <p:animEffect transition="in" filter="wedge">
                                      <p:cBhvr>
                                        <p:cTn id="13" dur="2000"/>
                                        <p:tgtEl>
                                          <p:spTgt spid="26638"/>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0" presetClass="entr" presetSubtype="0" fill="hold" grpId="0" nodeType="clickEffect">
                                  <p:stCondLst>
                                    <p:cond delay="0"/>
                                  </p:stCondLst>
                                  <p:childTnLst>
                                    <p:set>
                                      <p:cBhvr>
                                        <p:cTn id="17" dur="1" fill="hold">
                                          <p:stCondLst>
                                            <p:cond delay="0"/>
                                          </p:stCondLst>
                                        </p:cTn>
                                        <p:tgtEl>
                                          <p:spTgt spid="26633"/>
                                        </p:tgtEl>
                                        <p:attrNameLst>
                                          <p:attrName>style.visibility</p:attrName>
                                        </p:attrNameLst>
                                      </p:cBhvr>
                                      <p:to>
                                        <p:strVal val="visible"/>
                                      </p:to>
                                    </p:set>
                                    <p:animEffect transition="in" filter="wedge">
                                      <p:cBhvr>
                                        <p:cTn id="18" dur="2000"/>
                                        <p:tgtEl>
                                          <p:spTgt spid="26633"/>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31" presetClass="entr" presetSubtype="0" fill="hold" grpId="0" nodeType="clickEffect">
                                  <p:stCondLst>
                                    <p:cond delay="0"/>
                                  </p:stCondLst>
                                  <p:iterate type="lt">
                                    <p:tmPct val="5000"/>
                                  </p:iterate>
                                  <p:childTnLst>
                                    <p:set>
                                      <p:cBhvr>
                                        <p:cTn id="22" dur="1" fill="hold">
                                          <p:stCondLst>
                                            <p:cond delay="0"/>
                                          </p:stCondLst>
                                        </p:cTn>
                                        <p:tgtEl>
                                          <p:spTgt spid="26634"/>
                                        </p:tgtEl>
                                        <p:attrNameLst>
                                          <p:attrName>style.visibility</p:attrName>
                                        </p:attrNameLst>
                                      </p:cBhvr>
                                      <p:to>
                                        <p:strVal val="visible"/>
                                      </p:to>
                                    </p:set>
                                    <p:anim calcmode="lin" valueType="num">
                                      <p:cBhvr>
                                        <p:cTn id="23" dur="1000" fill="hold"/>
                                        <p:tgtEl>
                                          <p:spTgt spid="26634"/>
                                        </p:tgtEl>
                                        <p:attrNameLst>
                                          <p:attrName>ppt_w</p:attrName>
                                        </p:attrNameLst>
                                      </p:cBhvr>
                                      <p:tavLst>
                                        <p:tav tm="0">
                                          <p:val>
                                            <p:fltVal val="0"/>
                                          </p:val>
                                        </p:tav>
                                        <p:tav tm="100000">
                                          <p:val>
                                            <p:strVal val="#ppt_w"/>
                                          </p:val>
                                        </p:tav>
                                      </p:tavLst>
                                    </p:anim>
                                    <p:anim calcmode="lin" valueType="num">
                                      <p:cBhvr>
                                        <p:cTn id="24" dur="1000" fill="hold"/>
                                        <p:tgtEl>
                                          <p:spTgt spid="26634"/>
                                        </p:tgtEl>
                                        <p:attrNameLst>
                                          <p:attrName>ppt_h</p:attrName>
                                        </p:attrNameLst>
                                      </p:cBhvr>
                                      <p:tavLst>
                                        <p:tav tm="0">
                                          <p:val>
                                            <p:fltVal val="0"/>
                                          </p:val>
                                        </p:tav>
                                        <p:tav tm="100000">
                                          <p:val>
                                            <p:strVal val="#ppt_h"/>
                                          </p:val>
                                        </p:tav>
                                      </p:tavLst>
                                    </p:anim>
                                    <p:anim calcmode="lin" valueType="num">
                                      <p:cBhvr>
                                        <p:cTn id="25" dur="1000" fill="hold"/>
                                        <p:tgtEl>
                                          <p:spTgt spid="26634"/>
                                        </p:tgtEl>
                                        <p:attrNameLst>
                                          <p:attrName>style.rotation</p:attrName>
                                        </p:attrNameLst>
                                      </p:cBhvr>
                                      <p:tavLst>
                                        <p:tav tm="0">
                                          <p:val>
                                            <p:fltVal val="90"/>
                                          </p:val>
                                        </p:tav>
                                        <p:tav tm="100000">
                                          <p:val>
                                            <p:fltVal val="0"/>
                                          </p:val>
                                        </p:tav>
                                      </p:tavLst>
                                    </p:anim>
                                    <p:animEffect transition="in" filter="fade">
                                      <p:cBhvr>
                                        <p:cTn id="26" dur="1000"/>
                                        <p:tgtEl>
                                          <p:spTgt spid="26634"/>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35" presetClass="entr" presetSubtype="0" fill="hold" grpId="0" nodeType="clickEffect">
                                  <p:stCondLst>
                                    <p:cond delay="0"/>
                                  </p:stCondLst>
                                  <p:childTnLst>
                                    <p:set>
                                      <p:cBhvr>
                                        <p:cTn id="30" dur="1" fill="hold">
                                          <p:stCondLst>
                                            <p:cond delay="0"/>
                                          </p:stCondLst>
                                        </p:cTn>
                                        <p:tgtEl>
                                          <p:spTgt spid="26636"/>
                                        </p:tgtEl>
                                        <p:attrNameLst>
                                          <p:attrName>style.visibility</p:attrName>
                                        </p:attrNameLst>
                                      </p:cBhvr>
                                      <p:to>
                                        <p:strVal val="visible"/>
                                      </p:to>
                                    </p:set>
                                    <p:animEffect transition="in" filter="fade">
                                      <p:cBhvr>
                                        <p:cTn id="31" dur="2000"/>
                                        <p:tgtEl>
                                          <p:spTgt spid="26636"/>
                                        </p:tgtEl>
                                      </p:cBhvr>
                                    </p:animEffect>
                                    <p:anim calcmode="lin" valueType="num">
                                      <p:cBhvr>
                                        <p:cTn id="32" dur="2000" fill="hold"/>
                                        <p:tgtEl>
                                          <p:spTgt spid="26636"/>
                                        </p:tgtEl>
                                        <p:attrNameLst>
                                          <p:attrName>style.rotation</p:attrName>
                                        </p:attrNameLst>
                                      </p:cBhvr>
                                      <p:tavLst>
                                        <p:tav tm="0">
                                          <p:val>
                                            <p:fltVal val="720"/>
                                          </p:val>
                                        </p:tav>
                                        <p:tav tm="100000">
                                          <p:val>
                                            <p:fltVal val="0"/>
                                          </p:val>
                                        </p:tav>
                                      </p:tavLst>
                                    </p:anim>
                                    <p:anim calcmode="lin" valueType="num">
                                      <p:cBhvr>
                                        <p:cTn id="33" dur="2000" fill="hold"/>
                                        <p:tgtEl>
                                          <p:spTgt spid="26636"/>
                                        </p:tgtEl>
                                        <p:attrNameLst>
                                          <p:attrName>ppt_h</p:attrName>
                                        </p:attrNameLst>
                                      </p:cBhvr>
                                      <p:tavLst>
                                        <p:tav tm="0">
                                          <p:val>
                                            <p:fltVal val="0"/>
                                          </p:val>
                                        </p:tav>
                                        <p:tav tm="100000">
                                          <p:val>
                                            <p:strVal val="#ppt_h"/>
                                          </p:val>
                                        </p:tav>
                                      </p:tavLst>
                                    </p:anim>
                                    <p:anim calcmode="lin" valueType="num">
                                      <p:cBhvr>
                                        <p:cTn id="34" dur="2000" fill="hold"/>
                                        <p:tgtEl>
                                          <p:spTgt spid="26636"/>
                                        </p:tgtEl>
                                        <p:attrNameLst>
                                          <p:attrName>ppt_w</p:attrName>
                                        </p:attrNameLst>
                                      </p:cBhvr>
                                      <p:tavLst>
                                        <p:tav tm="0">
                                          <p:val>
                                            <p:fltVal val="0"/>
                                          </p:val>
                                        </p:tav>
                                        <p:tav tm="100000">
                                          <p:val>
                                            <p:strVal val="#ppt_w"/>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20" presetClass="entr" presetSubtype="0" fill="hold" grpId="0" nodeType="clickEffect">
                                  <p:stCondLst>
                                    <p:cond delay="0"/>
                                  </p:stCondLst>
                                  <p:childTnLst>
                                    <p:set>
                                      <p:cBhvr>
                                        <p:cTn id="38" dur="1" fill="hold">
                                          <p:stCondLst>
                                            <p:cond delay="0"/>
                                          </p:stCondLst>
                                        </p:cTn>
                                        <p:tgtEl>
                                          <p:spTgt spid="26637"/>
                                        </p:tgtEl>
                                        <p:attrNameLst>
                                          <p:attrName>style.visibility</p:attrName>
                                        </p:attrNameLst>
                                      </p:cBhvr>
                                      <p:to>
                                        <p:strVal val="visible"/>
                                      </p:to>
                                    </p:set>
                                    <p:animEffect transition="in" filter="wedge">
                                      <p:cBhvr>
                                        <p:cTn id="39" dur="2000"/>
                                        <p:tgtEl>
                                          <p:spTgt spid="26637"/>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3" presetClass="entr" presetSubtype="16" fill="hold" grpId="0" nodeType="clickEffect">
                                  <p:stCondLst>
                                    <p:cond delay="0"/>
                                  </p:stCondLst>
                                  <p:childTnLst>
                                    <p:set>
                                      <p:cBhvr>
                                        <p:cTn id="43" dur="1" fill="hold">
                                          <p:stCondLst>
                                            <p:cond delay="0"/>
                                          </p:stCondLst>
                                        </p:cTn>
                                        <p:tgtEl>
                                          <p:spTgt spid="26635"/>
                                        </p:tgtEl>
                                        <p:attrNameLst>
                                          <p:attrName>style.visibility</p:attrName>
                                        </p:attrNameLst>
                                      </p:cBhvr>
                                      <p:to>
                                        <p:strVal val="visible"/>
                                      </p:to>
                                    </p:set>
                                    <p:anim calcmode="lin" valueType="num">
                                      <p:cBhvr>
                                        <p:cTn id="44" dur="500" fill="hold"/>
                                        <p:tgtEl>
                                          <p:spTgt spid="26635"/>
                                        </p:tgtEl>
                                        <p:attrNameLst>
                                          <p:attrName>ppt_w</p:attrName>
                                        </p:attrNameLst>
                                      </p:cBhvr>
                                      <p:tavLst>
                                        <p:tav tm="0">
                                          <p:val>
                                            <p:fltVal val="0"/>
                                          </p:val>
                                        </p:tav>
                                        <p:tav tm="100000">
                                          <p:val>
                                            <p:strVal val="#ppt_w"/>
                                          </p:val>
                                        </p:tav>
                                      </p:tavLst>
                                    </p:anim>
                                    <p:anim calcmode="lin" valueType="num">
                                      <p:cBhvr>
                                        <p:cTn id="45" dur="500" fill="hold"/>
                                        <p:tgtEl>
                                          <p:spTgt spid="2663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9" grpId="0" animBg="1"/>
      <p:bldP spid="26633" grpId="0" animBg="1"/>
      <p:bldP spid="26634" grpId="0" animBg="1"/>
      <p:bldP spid="26635" grpId="0" animBg="1"/>
      <p:bldP spid="26636" grpId="0" animBg="1"/>
      <p:bldP spid="26637" grpId="0" animBg="1"/>
      <p:bldP spid="2663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5400" y="0"/>
            <a:ext cx="9956725" cy="1143000"/>
          </a:xfrm>
          <a:solidFill>
            <a:srgbClr val="FFFF00"/>
          </a:solidFill>
        </p:spPr>
        <p:txBody>
          <a:bodyPr/>
          <a:lstStyle/>
          <a:p>
            <a:pPr marL="571500" indent="-571500" eaLnBrk="1" hangingPunct="1">
              <a:buFont typeface="Wingdings" panose="05000000000000000000" pitchFamily="2" charset="2"/>
              <a:buChar char="Ø"/>
            </a:pPr>
            <a:r>
              <a:rPr lang="en-US" altLang="en-US" dirty="0" smtClean="0"/>
              <a:t> </a:t>
            </a:r>
            <a:r>
              <a:rPr lang="en-US" altLang="en-US" sz="3200" b="1" dirty="0" err="1">
                <a:solidFill>
                  <a:srgbClr val="FF0000"/>
                </a:solidFill>
              </a:rPr>
              <a:t>Ngoài</a:t>
            </a:r>
            <a:r>
              <a:rPr lang="en-US" altLang="en-US" sz="3200" b="1" dirty="0">
                <a:solidFill>
                  <a:srgbClr val="FF0000"/>
                </a:solidFill>
              </a:rPr>
              <a:t> </a:t>
            </a:r>
            <a:r>
              <a:rPr lang="en-US" altLang="en-US" sz="3200" b="1" dirty="0" err="1">
                <a:solidFill>
                  <a:srgbClr val="FF0000"/>
                </a:solidFill>
              </a:rPr>
              <a:t>gà</a:t>
            </a:r>
            <a:r>
              <a:rPr lang="en-US" altLang="en-US" sz="3200" b="1" dirty="0">
                <a:solidFill>
                  <a:srgbClr val="FF0000"/>
                </a:solidFill>
              </a:rPr>
              <a:t> </a:t>
            </a:r>
            <a:r>
              <a:rPr lang="en-US" altLang="en-US" sz="3200" b="1" dirty="0" err="1">
                <a:solidFill>
                  <a:srgbClr val="FF0000"/>
                </a:solidFill>
              </a:rPr>
              <a:t>và</a:t>
            </a:r>
            <a:r>
              <a:rPr lang="en-US" altLang="en-US" sz="3200" b="1" dirty="0">
                <a:solidFill>
                  <a:srgbClr val="FF0000"/>
                </a:solidFill>
              </a:rPr>
              <a:t> </a:t>
            </a:r>
            <a:r>
              <a:rPr lang="en-US" altLang="en-US" sz="3200" b="1" dirty="0" err="1">
                <a:solidFill>
                  <a:srgbClr val="FF0000"/>
                </a:solidFill>
              </a:rPr>
              <a:t>vịt</a:t>
            </a:r>
            <a:r>
              <a:rPr lang="en-US" altLang="en-US" sz="3200" b="1" dirty="0">
                <a:solidFill>
                  <a:srgbClr val="FF0000"/>
                </a:solidFill>
              </a:rPr>
              <a:t>, </a:t>
            </a:r>
            <a:r>
              <a:rPr lang="en-US" altLang="en-US" sz="3200" b="1" dirty="0" err="1">
                <a:solidFill>
                  <a:srgbClr val="FF0000"/>
                </a:solidFill>
              </a:rPr>
              <a:t>còn</a:t>
            </a:r>
            <a:r>
              <a:rPr lang="en-US" altLang="en-US" sz="3200" b="1" dirty="0">
                <a:solidFill>
                  <a:srgbClr val="FF0000"/>
                </a:solidFill>
              </a:rPr>
              <a:t> </a:t>
            </a:r>
            <a:r>
              <a:rPr lang="en-US" altLang="en-US" sz="3200" b="1" dirty="0" err="1">
                <a:solidFill>
                  <a:srgbClr val="FF0000"/>
                </a:solidFill>
              </a:rPr>
              <a:t>có</a:t>
            </a:r>
            <a:r>
              <a:rPr lang="en-US" altLang="en-US" sz="3200" b="1" dirty="0">
                <a:solidFill>
                  <a:srgbClr val="FF0000"/>
                </a:solidFill>
              </a:rPr>
              <a:t> con </a:t>
            </a:r>
            <a:r>
              <a:rPr lang="en-US" altLang="en-US" sz="3200" b="1" dirty="0" err="1">
                <a:solidFill>
                  <a:srgbClr val="FF0000"/>
                </a:solidFill>
              </a:rPr>
              <a:t>gì</a:t>
            </a:r>
            <a:r>
              <a:rPr lang="en-US" altLang="en-US" sz="3200" b="1" dirty="0">
                <a:solidFill>
                  <a:srgbClr val="FF0000"/>
                </a:solidFill>
              </a:rPr>
              <a:t> </a:t>
            </a:r>
            <a:r>
              <a:rPr lang="en-US" altLang="en-US" sz="3200" b="1" dirty="0" err="1">
                <a:solidFill>
                  <a:srgbClr val="FF0000"/>
                </a:solidFill>
              </a:rPr>
              <a:t>có</a:t>
            </a:r>
            <a:r>
              <a:rPr lang="en-US" altLang="en-US" sz="3200" b="1" dirty="0">
                <a:solidFill>
                  <a:srgbClr val="FF0000"/>
                </a:solidFill>
              </a:rPr>
              <a:t> </a:t>
            </a:r>
            <a:r>
              <a:rPr lang="en-US" altLang="en-US" sz="3200" b="1" dirty="0" err="1">
                <a:solidFill>
                  <a:srgbClr val="FF0000"/>
                </a:solidFill>
              </a:rPr>
              <a:t>mỏ</a:t>
            </a:r>
            <a:r>
              <a:rPr lang="en-US" altLang="en-US" sz="3200" b="1" dirty="0">
                <a:solidFill>
                  <a:srgbClr val="FF0000"/>
                </a:solidFill>
              </a:rPr>
              <a:t>, </a:t>
            </a:r>
            <a:r>
              <a:rPr lang="en-US" altLang="en-US" sz="3200" b="1" dirty="0" err="1">
                <a:solidFill>
                  <a:srgbClr val="FF0000"/>
                </a:solidFill>
              </a:rPr>
              <a:t>có</a:t>
            </a:r>
            <a:r>
              <a:rPr lang="en-US" altLang="en-US" sz="3200" b="1" dirty="0">
                <a:solidFill>
                  <a:srgbClr val="FF0000"/>
                </a:solidFill>
              </a:rPr>
              <a:t> </a:t>
            </a:r>
            <a:r>
              <a:rPr lang="en-US" altLang="en-US" sz="3200" b="1" dirty="0" err="1">
                <a:solidFill>
                  <a:srgbClr val="FF0000"/>
                </a:solidFill>
              </a:rPr>
              <a:t>cánh</a:t>
            </a:r>
            <a:r>
              <a:rPr lang="en-US" altLang="en-US" sz="3200" b="1" dirty="0">
                <a:solidFill>
                  <a:srgbClr val="FF0000"/>
                </a:solidFill>
              </a:rPr>
              <a:t>, </a:t>
            </a:r>
            <a:r>
              <a:rPr lang="en-US" altLang="en-US" sz="3200" b="1" dirty="0" err="1">
                <a:solidFill>
                  <a:srgbClr val="FF0000"/>
                </a:solidFill>
              </a:rPr>
              <a:t>có</a:t>
            </a:r>
            <a:r>
              <a:rPr lang="en-US" altLang="en-US" sz="3200" b="1" dirty="0">
                <a:solidFill>
                  <a:srgbClr val="FF0000"/>
                </a:solidFill>
              </a:rPr>
              <a:t> </a:t>
            </a:r>
            <a:r>
              <a:rPr lang="en-US" altLang="en-US" sz="3200" b="1" dirty="0" err="1">
                <a:solidFill>
                  <a:srgbClr val="FF0000"/>
                </a:solidFill>
              </a:rPr>
              <a:t>hai</a:t>
            </a:r>
            <a:r>
              <a:rPr lang="en-US" altLang="en-US" sz="3200" b="1" dirty="0">
                <a:solidFill>
                  <a:srgbClr val="FF0000"/>
                </a:solidFill>
              </a:rPr>
              <a:t> </a:t>
            </a:r>
            <a:r>
              <a:rPr lang="en-US" altLang="en-US" sz="3200" b="1" dirty="0" err="1">
                <a:solidFill>
                  <a:srgbClr val="FF0000"/>
                </a:solidFill>
              </a:rPr>
              <a:t>chân</a:t>
            </a:r>
            <a:r>
              <a:rPr lang="en-US" altLang="en-US" sz="3200" b="1" dirty="0">
                <a:solidFill>
                  <a:srgbClr val="FF0000"/>
                </a:solidFill>
              </a:rPr>
              <a:t>, </a:t>
            </a:r>
            <a:r>
              <a:rPr lang="en-US" altLang="en-US" sz="3200" b="1" dirty="0" err="1">
                <a:solidFill>
                  <a:srgbClr val="FF0000"/>
                </a:solidFill>
              </a:rPr>
              <a:t>đẻ</a:t>
            </a:r>
            <a:r>
              <a:rPr lang="en-US" altLang="en-US" sz="3200" b="1" dirty="0">
                <a:solidFill>
                  <a:srgbClr val="FF0000"/>
                </a:solidFill>
              </a:rPr>
              <a:t> </a:t>
            </a:r>
            <a:r>
              <a:rPr lang="en-US" altLang="en-US" sz="3200" b="1" dirty="0" err="1">
                <a:solidFill>
                  <a:srgbClr val="FF0000"/>
                </a:solidFill>
              </a:rPr>
              <a:t>trứng</a:t>
            </a:r>
            <a:r>
              <a:rPr lang="en-US" altLang="en-US" sz="3200" b="1" dirty="0">
                <a:solidFill>
                  <a:srgbClr val="FF0000"/>
                </a:solidFill>
              </a:rPr>
              <a:t> </a:t>
            </a:r>
            <a:r>
              <a:rPr lang="en-US" altLang="en-US" sz="3200" b="1" dirty="0" err="1">
                <a:solidFill>
                  <a:srgbClr val="FF0000"/>
                </a:solidFill>
              </a:rPr>
              <a:t>nữa</a:t>
            </a:r>
            <a:r>
              <a:rPr lang="en-US" altLang="en-US" sz="3200" b="1" dirty="0">
                <a:solidFill>
                  <a:srgbClr val="FF0000"/>
                </a:solidFill>
              </a:rPr>
              <a:t>?</a:t>
            </a:r>
            <a:endParaRPr lang="vi-VN" altLang="en-US" sz="3200" b="1" dirty="0">
              <a:solidFill>
                <a:srgbClr val="FF0000"/>
              </a:solidFill>
            </a:endParaRPr>
          </a:p>
        </p:txBody>
      </p:sp>
      <p:sp>
        <p:nvSpPr>
          <p:cNvPr id="19459" name="Content Placeholder 2"/>
          <p:cNvSpPr>
            <a:spLocks noGrp="1"/>
          </p:cNvSpPr>
          <p:nvPr>
            <p:ph idx="1"/>
          </p:nvPr>
        </p:nvSpPr>
        <p:spPr>
          <a:xfrm>
            <a:off x="1546226" y="1196976"/>
            <a:ext cx="9121775" cy="5661025"/>
          </a:xfrm>
          <a:solidFill>
            <a:srgbClr val="00B050"/>
          </a:solidFill>
        </p:spPr>
        <p:txBody>
          <a:bodyPr/>
          <a:lstStyle/>
          <a:p>
            <a:pPr marL="0" indent="0" eaLnBrk="1" hangingPunct="1">
              <a:buNone/>
            </a:pPr>
            <a:endParaRPr lang="en-US" altLang="en-US" smtClean="0"/>
          </a:p>
        </p:txBody>
      </p:sp>
      <p:pic>
        <p:nvPicPr>
          <p:cNvPr id="327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6226" y="1196976"/>
            <a:ext cx="9121775" cy="566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7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5914" y="1196976"/>
            <a:ext cx="9121775" cy="566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2281954" y="5805264"/>
            <a:ext cx="3377849" cy="923330"/>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5400" b="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charset="0"/>
                <a:cs typeface="Arial" charset="0"/>
              </a:rPr>
              <a:t>Con ngan</a:t>
            </a:r>
          </a:p>
        </p:txBody>
      </p:sp>
      <p:pic>
        <p:nvPicPr>
          <p:cNvPr id="3277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184276"/>
            <a:ext cx="12191999" cy="566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4610100" y="5805489"/>
            <a:ext cx="184150" cy="922337"/>
          </a:xfrm>
          <a:prstGeom prst="rect">
            <a:avLst/>
          </a:prstGeom>
          <a:noFill/>
        </p:spPr>
        <p:txBody>
          <a:bodyPr wrap="non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defRPr/>
            </a:pPr>
            <a:endParaRPr lang="en-US" sz="5400" b="1" cap="all">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rial" charset="0"/>
              <a:cs typeface="Arial" charset="0"/>
            </a:endParaRPr>
          </a:p>
        </p:txBody>
      </p:sp>
      <p:sp>
        <p:nvSpPr>
          <p:cNvPr id="7" name="Rectangle 6"/>
          <p:cNvSpPr/>
          <p:nvPr/>
        </p:nvSpPr>
        <p:spPr>
          <a:xfrm>
            <a:off x="1524000" y="5934670"/>
            <a:ext cx="4416594" cy="923330"/>
          </a:xfrm>
          <a:prstGeom prst="rect">
            <a:avLst/>
          </a:prstGeom>
          <a:noFill/>
        </p:spPr>
        <p:txBody>
          <a:bodyPr wrap="none">
            <a:spAutoFit/>
          </a:bodyPr>
          <a:lstStyle/>
          <a:p>
            <a:pPr algn="ctr">
              <a:defRPr/>
            </a:pPr>
            <a:r>
              <a:rPr lang="en-US" sz="5400" b="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charset="0"/>
                <a:cs typeface="Arial" charset="0"/>
              </a:rPr>
              <a:t>Chim Bồ câu</a:t>
            </a:r>
          </a:p>
        </p:txBody>
      </p:sp>
    </p:spTree>
  </p:cSld>
  <p:clrMapOvr>
    <a:masterClrMapping/>
  </p:clrMapOvr>
  <p:transition spd="slow">
    <p:push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31" presetClass="entr" presetSubtype="0" fill="hold" nodeType="clickEffect">
                                  <p:stCondLst>
                                    <p:cond delay="0"/>
                                  </p:stCondLst>
                                  <p:childTnLst>
                                    <p:set>
                                      <p:cBhvr>
                                        <p:cTn id="13" dur="1" fill="hold">
                                          <p:stCondLst>
                                            <p:cond delay="0"/>
                                          </p:stCondLst>
                                        </p:cTn>
                                        <p:tgtEl>
                                          <p:spTgt spid="32770"/>
                                        </p:tgtEl>
                                        <p:attrNameLst>
                                          <p:attrName>style.visibility</p:attrName>
                                        </p:attrNameLst>
                                      </p:cBhvr>
                                      <p:to>
                                        <p:strVal val="visible"/>
                                      </p:to>
                                    </p:set>
                                    <p:anim calcmode="lin" valueType="num">
                                      <p:cBhvr>
                                        <p:cTn id="14" dur="1000" fill="hold"/>
                                        <p:tgtEl>
                                          <p:spTgt spid="32770"/>
                                        </p:tgtEl>
                                        <p:attrNameLst>
                                          <p:attrName>ppt_w</p:attrName>
                                        </p:attrNameLst>
                                      </p:cBhvr>
                                      <p:tavLst>
                                        <p:tav tm="0">
                                          <p:val>
                                            <p:fltVal val="0"/>
                                          </p:val>
                                        </p:tav>
                                        <p:tav tm="100000">
                                          <p:val>
                                            <p:strVal val="#ppt_w"/>
                                          </p:val>
                                        </p:tav>
                                      </p:tavLst>
                                    </p:anim>
                                    <p:anim calcmode="lin" valueType="num">
                                      <p:cBhvr>
                                        <p:cTn id="15" dur="1000" fill="hold"/>
                                        <p:tgtEl>
                                          <p:spTgt spid="32770"/>
                                        </p:tgtEl>
                                        <p:attrNameLst>
                                          <p:attrName>ppt_h</p:attrName>
                                        </p:attrNameLst>
                                      </p:cBhvr>
                                      <p:tavLst>
                                        <p:tav tm="0">
                                          <p:val>
                                            <p:fltVal val="0"/>
                                          </p:val>
                                        </p:tav>
                                        <p:tav tm="100000">
                                          <p:val>
                                            <p:strVal val="#ppt_h"/>
                                          </p:val>
                                        </p:tav>
                                      </p:tavLst>
                                    </p:anim>
                                    <p:anim calcmode="lin" valueType="num">
                                      <p:cBhvr>
                                        <p:cTn id="16" dur="1000" fill="hold"/>
                                        <p:tgtEl>
                                          <p:spTgt spid="32770"/>
                                        </p:tgtEl>
                                        <p:attrNameLst>
                                          <p:attrName>style.rotation</p:attrName>
                                        </p:attrNameLst>
                                      </p:cBhvr>
                                      <p:tavLst>
                                        <p:tav tm="0">
                                          <p:val>
                                            <p:fltVal val="90"/>
                                          </p:val>
                                        </p:tav>
                                        <p:tav tm="100000">
                                          <p:val>
                                            <p:fltVal val="0"/>
                                          </p:val>
                                        </p:tav>
                                      </p:tavLst>
                                    </p:anim>
                                    <p:animEffect transition="in" filter="fade">
                                      <p:cBhvr>
                                        <p:cTn id="17" dur="1000"/>
                                        <p:tgtEl>
                                          <p:spTgt spid="3277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0" presetClass="entr" presetSubtype="0" fill="hold" nodeType="clickEffect">
                                  <p:stCondLst>
                                    <p:cond delay="0"/>
                                  </p:stCondLst>
                                  <p:childTnLst>
                                    <p:set>
                                      <p:cBhvr>
                                        <p:cTn id="21" dur="1" fill="hold">
                                          <p:stCondLst>
                                            <p:cond delay="0"/>
                                          </p:stCondLst>
                                        </p:cTn>
                                        <p:tgtEl>
                                          <p:spTgt spid="32771"/>
                                        </p:tgtEl>
                                        <p:attrNameLst>
                                          <p:attrName>style.visibility</p:attrName>
                                        </p:attrNameLst>
                                      </p:cBhvr>
                                      <p:to>
                                        <p:strVal val="visible"/>
                                      </p:to>
                                    </p:set>
                                    <p:animEffect transition="in" filter="wedge">
                                      <p:cBhvr>
                                        <p:cTn id="22" dur="2000"/>
                                        <p:tgtEl>
                                          <p:spTgt spid="3277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2"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21" presetClass="entr" presetSubtype="4" fill="hold" nodeType="clickEffect">
                                  <p:stCondLst>
                                    <p:cond delay="0"/>
                                  </p:stCondLst>
                                  <p:childTnLst>
                                    <p:set>
                                      <p:cBhvr>
                                        <p:cTn id="33" dur="1" fill="hold">
                                          <p:stCondLst>
                                            <p:cond delay="0"/>
                                          </p:stCondLst>
                                        </p:cTn>
                                        <p:tgtEl>
                                          <p:spTgt spid="32773"/>
                                        </p:tgtEl>
                                        <p:attrNameLst>
                                          <p:attrName>style.visibility</p:attrName>
                                        </p:attrNameLst>
                                      </p:cBhvr>
                                      <p:to>
                                        <p:strVal val="visible"/>
                                      </p:to>
                                    </p:set>
                                    <p:animEffect transition="in" filter="wheel(4)">
                                      <p:cBhvr>
                                        <p:cTn id="34" dur="2000"/>
                                        <p:tgtEl>
                                          <p:spTgt spid="32773"/>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1" presetClass="entr" presetSubtype="1" fill="hold" nodeType="click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heel(1)">
                                      <p:cBhvr>
                                        <p:cTn id="39"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nvGraphicFramePr>
        <p:xfrm>
          <a:off x="2279576" y="0"/>
          <a:ext cx="7776864" cy="11967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Picture 4" descr="picture0071gz9[1]"/>
          <p:cNvPicPr>
            <a:picLocks noChangeAspect="1" noChangeArrowheads="1"/>
          </p:cNvPicPr>
          <p:nvPr/>
        </p:nvPicPr>
        <p:blipFill>
          <a:blip r:embed="rId7">
            <a:clrChange>
              <a:clrFrom>
                <a:srgbClr val="B8C674"/>
              </a:clrFrom>
              <a:clrTo>
                <a:srgbClr val="B8C674">
                  <a:alpha val="0"/>
                </a:srgbClr>
              </a:clrTo>
            </a:clrChange>
            <a:extLst>
              <a:ext uri="{28A0092B-C50C-407E-A947-70E740481C1C}">
                <a14:useLocalDpi xmlns:a14="http://schemas.microsoft.com/office/drawing/2010/main" val="0"/>
              </a:ext>
            </a:extLst>
          </a:blip>
          <a:srcRect/>
          <a:stretch>
            <a:fillRect/>
          </a:stretch>
        </p:blipFill>
        <p:spPr bwMode="auto">
          <a:xfrm>
            <a:off x="6680200" y="2249488"/>
            <a:ext cx="3987800" cy="4608512"/>
          </a:xfrm>
          <a:prstGeom prst="rect">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9462" name="Picture 5"/>
          <p:cNvPicPr>
            <a:picLocks noChangeAspect="1" noChangeArrowheads="1"/>
          </p:cNvPicPr>
          <p:nvPr/>
        </p:nvPicPr>
        <p:blipFill>
          <a:blip r:embed="rId8"/>
          <a:srcRect/>
          <a:stretch>
            <a:fillRect/>
          </a:stretch>
        </p:blipFill>
        <p:spPr bwMode="auto">
          <a:xfrm>
            <a:off x="1555750" y="2284414"/>
            <a:ext cx="3924300" cy="4573587"/>
          </a:xfrm>
          <a:prstGeom prst="rect">
            <a:avLst/>
          </a:prstGeom>
          <a:ln/>
        </p:spPr>
        <p:style>
          <a:lnRef idx="3">
            <a:schemeClr val="lt1"/>
          </a:lnRef>
          <a:fillRef idx="1">
            <a:schemeClr val="accent5"/>
          </a:fillRef>
          <a:effectRef idx="1">
            <a:schemeClr val="accent5"/>
          </a:effectRef>
          <a:fontRef idx="minor">
            <a:schemeClr val="lt1"/>
          </a:fontRef>
        </p:style>
      </p:pic>
      <p:sp>
        <p:nvSpPr>
          <p:cNvPr id="4" name="Left-Right Arrow 3"/>
          <p:cNvSpPr/>
          <p:nvPr/>
        </p:nvSpPr>
        <p:spPr>
          <a:xfrm>
            <a:off x="5448300" y="3351214"/>
            <a:ext cx="1189038" cy="485775"/>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vi-VN"/>
          </a:p>
        </p:txBody>
      </p:sp>
      <p:sp>
        <p:nvSpPr>
          <p:cNvPr id="2" name="Rectangle 1"/>
          <p:cNvSpPr/>
          <p:nvPr/>
        </p:nvSpPr>
        <p:spPr>
          <a:xfrm>
            <a:off x="2273999" y="1392130"/>
            <a:ext cx="7537641" cy="523220"/>
          </a:xfrm>
          <a:prstGeom prst="rect">
            <a:avLst/>
          </a:prstGeom>
          <a:noFill/>
        </p:spPr>
        <p:txBody>
          <a:bodyPr wrap="none">
            <a:spAutoFit/>
          </a:bodyPr>
          <a:lstStyle/>
          <a:p>
            <a:pPr algn="ctr">
              <a:defRPr/>
            </a:pPr>
            <a:r>
              <a:rPr lang="en-US" sz="2800" b="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charset="0"/>
                <a:cs typeface="Arial" charset="0"/>
              </a:rPr>
              <a:t>Bạn nào có nhận xét gì về hai con vật này?</a:t>
            </a:r>
          </a:p>
        </p:txBody>
      </p:sp>
    </p:spTree>
  </p:cSld>
  <p:clrMapOvr>
    <a:masterClrMapping/>
  </p:clrMapOvr>
  <p:transition spd="slow">
    <p:push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31" presetClass="entr" presetSubtype="0" fill="hold" nodeType="clickEffect">
                                  <p:stCondLst>
                                    <p:cond delay="0"/>
                                  </p:stCondLst>
                                  <p:childTnLst>
                                    <p:set>
                                      <p:cBhvr>
                                        <p:cTn id="13" dur="1" fill="hold">
                                          <p:stCondLst>
                                            <p:cond delay="0"/>
                                          </p:stCondLst>
                                        </p:cTn>
                                        <p:tgtEl>
                                          <p:spTgt spid="19462"/>
                                        </p:tgtEl>
                                        <p:attrNameLst>
                                          <p:attrName>style.visibility</p:attrName>
                                        </p:attrNameLst>
                                      </p:cBhvr>
                                      <p:to>
                                        <p:strVal val="visible"/>
                                      </p:to>
                                    </p:set>
                                    <p:anim calcmode="lin" valueType="num">
                                      <p:cBhvr>
                                        <p:cTn id="14" dur="1000" fill="hold"/>
                                        <p:tgtEl>
                                          <p:spTgt spid="19462"/>
                                        </p:tgtEl>
                                        <p:attrNameLst>
                                          <p:attrName>ppt_w</p:attrName>
                                        </p:attrNameLst>
                                      </p:cBhvr>
                                      <p:tavLst>
                                        <p:tav tm="0">
                                          <p:val>
                                            <p:fltVal val="0"/>
                                          </p:val>
                                        </p:tav>
                                        <p:tav tm="100000">
                                          <p:val>
                                            <p:strVal val="#ppt_w"/>
                                          </p:val>
                                        </p:tav>
                                      </p:tavLst>
                                    </p:anim>
                                    <p:anim calcmode="lin" valueType="num">
                                      <p:cBhvr>
                                        <p:cTn id="15" dur="1000" fill="hold"/>
                                        <p:tgtEl>
                                          <p:spTgt spid="19462"/>
                                        </p:tgtEl>
                                        <p:attrNameLst>
                                          <p:attrName>ppt_h</p:attrName>
                                        </p:attrNameLst>
                                      </p:cBhvr>
                                      <p:tavLst>
                                        <p:tav tm="0">
                                          <p:val>
                                            <p:fltVal val="0"/>
                                          </p:val>
                                        </p:tav>
                                        <p:tav tm="100000">
                                          <p:val>
                                            <p:strVal val="#ppt_h"/>
                                          </p:val>
                                        </p:tav>
                                      </p:tavLst>
                                    </p:anim>
                                    <p:anim calcmode="lin" valueType="num">
                                      <p:cBhvr>
                                        <p:cTn id="16" dur="1000" fill="hold"/>
                                        <p:tgtEl>
                                          <p:spTgt spid="19462"/>
                                        </p:tgtEl>
                                        <p:attrNameLst>
                                          <p:attrName>style.rotation</p:attrName>
                                        </p:attrNameLst>
                                      </p:cBhvr>
                                      <p:tavLst>
                                        <p:tav tm="0">
                                          <p:val>
                                            <p:fltVal val="90"/>
                                          </p:val>
                                        </p:tav>
                                        <p:tav tm="100000">
                                          <p:val>
                                            <p:fltVal val="0"/>
                                          </p:val>
                                        </p:tav>
                                      </p:tavLst>
                                    </p:anim>
                                    <p:animEffect transition="in" filter="fade">
                                      <p:cBhvr>
                                        <p:cTn id="17" dur="1000"/>
                                        <p:tgtEl>
                                          <p:spTgt spid="1946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4"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6" presetClass="entr" presetSubtype="16"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circle(in)">
                                      <p:cBhvr>
                                        <p:cTn id="28" dur="2000"/>
                                        <p:tgtEl>
                                          <p:spTgt spid="4"/>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42" presetClass="entr" presetSubtype="0" fill="hold"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1000"/>
                                        <p:tgtEl>
                                          <p:spTgt spid="2"/>
                                        </p:tgtEl>
                                      </p:cBhvr>
                                    </p:animEffect>
                                    <p:anim calcmode="lin" valueType="num">
                                      <p:cBhvr>
                                        <p:cTn id="34" dur="1000" fill="hold"/>
                                        <p:tgtEl>
                                          <p:spTgt spid="2"/>
                                        </p:tgtEl>
                                        <p:attrNameLst>
                                          <p:attrName>ppt_x</p:attrName>
                                        </p:attrNameLst>
                                      </p:cBhvr>
                                      <p:tavLst>
                                        <p:tav tm="0">
                                          <p:val>
                                            <p:strVal val="#ppt_x"/>
                                          </p:val>
                                        </p:tav>
                                        <p:tav tm="100000">
                                          <p:val>
                                            <p:strVal val="#ppt_x"/>
                                          </p:val>
                                        </p:tav>
                                      </p:tavLst>
                                    </p:anim>
                                    <p:anim calcmode="lin" valueType="num">
                                      <p:cBhvr>
                                        <p:cTn id="3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eaLnBrk="1" hangingPunct="1"/>
            <a:endParaRPr lang="en-US" altLang="en-US" smtClean="0"/>
          </a:p>
        </p:txBody>
      </p:sp>
      <p:sp>
        <p:nvSpPr>
          <p:cNvPr id="21507" name="Content Placeholder 2"/>
          <p:cNvSpPr>
            <a:spLocks noGrp="1"/>
          </p:cNvSpPr>
          <p:nvPr>
            <p:ph idx="1"/>
          </p:nvPr>
        </p:nvSpPr>
        <p:spPr/>
        <p:txBody>
          <a:bodyPr/>
          <a:lstStyle/>
          <a:p>
            <a:pPr eaLnBrk="1" hangingPunct="1"/>
            <a:endParaRPr lang="en-US" altLang="en-US" smtClean="0"/>
          </a:p>
        </p:txBody>
      </p:sp>
      <p:pic>
        <p:nvPicPr>
          <p:cNvPr id="21508" name="Picture 2" descr="D:\hinh-nen-powerpoint-de-thuong-1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8263"/>
            <a:ext cx="12191999" cy="692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1488263" y="2064624"/>
            <a:ext cx="9237369" cy="1015663"/>
          </a:xfrm>
          <a:prstGeom prst="rect">
            <a:avLst/>
          </a:prstGeom>
          <a:noFill/>
        </p:spPr>
        <p:txBody>
          <a:bodyPr>
            <a:spAutoFit/>
          </a:bodyPr>
          <a:lstStyle/>
          <a:p>
            <a:pPr marL="571500" indent="-571500" algn="ctr">
              <a:buFont typeface="Wingdings" pitchFamily="2" charset="2"/>
              <a:buChar char="Ø"/>
              <a:defRPr/>
            </a:pPr>
            <a:r>
              <a:rPr lang="en-US" sz="2000" b="1" dirty="0" err="1">
                <a:ln w="1905"/>
                <a:solidFill>
                  <a:srgbClr val="002060"/>
                </a:solidFill>
                <a:effectLst>
                  <a:innerShdw blurRad="69850" dist="43180" dir="5400000">
                    <a:srgbClr val="000000">
                      <a:alpha val="65000"/>
                    </a:srgbClr>
                  </a:innerShdw>
                </a:effectLst>
                <a:latin typeface="Arial" charset="0"/>
                <a:cs typeface="Arial" charset="0"/>
              </a:rPr>
              <a:t>Cô</a:t>
            </a:r>
            <a:r>
              <a:rPr lang="en-US" sz="2000" b="1" dirty="0">
                <a:ln w="1905"/>
                <a:solidFill>
                  <a:srgbClr val="002060"/>
                </a:solidFill>
                <a:effectLst>
                  <a:innerShdw blurRad="69850" dist="43180" dir="5400000">
                    <a:srgbClr val="000000">
                      <a:alpha val="65000"/>
                    </a:srgbClr>
                  </a:innerShdw>
                </a:effectLst>
                <a:latin typeface="Arial" charset="0"/>
                <a:cs typeface="Arial" charset="0"/>
              </a:rPr>
              <a:t> </a:t>
            </a:r>
            <a:r>
              <a:rPr lang="en-US" sz="2000" b="1" dirty="0" err="1">
                <a:ln w="1905"/>
                <a:solidFill>
                  <a:srgbClr val="002060"/>
                </a:solidFill>
                <a:effectLst>
                  <a:innerShdw blurRad="69850" dist="43180" dir="5400000">
                    <a:srgbClr val="000000">
                      <a:alpha val="65000"/>
                    </a:srgbClr>
                  </a:innerShdw>
                </a:effectLst>
                <a:latin typeface="Arial" charset="0"/>
                <a:cs typeface="Arial" charset="0"/>
              </a:rPr>
              <a:t>nhấn</a:t>
            </a:r>
            <a:r>
              <a:rPr lang="en-US" sz="2000" b="1" dirty="0">
                <a:ln w="1905"/>
                <a:solidFill>
                  <a:srgbClr val="002060"/>
                </a:solidFill>
                <a:effectLst>
                  <a:innerShdw blurRad="69850" dist="43180" dir="5400000">
                    <a:srgbClr val="000000">
                      <a:alpha val="65000"/>
                    </a:srgbClr>
                  </a:innerShdw>
                </a:effectLst>
                <a:latin typeface="Arial" charset="0"/>
                <a:cs typeface="Arial" charset="0"/>
              </a:rPr>
              <a:t> </a:t>
            </a:r>
            <a:r>
              <a:rPr lang="en-US" sz="2000" b="1" dirty="0" err="1">
                <a:ln w="1905"/>
                <a:solidFill>
                  <a:srgbClr val="002060"/>
                </a:solidFill>
                <a:effectLst>
                  <a:innerShdw blurRad="69850" dist="43180" dir="5400000">
                    <a:srgbClr val="000000">
                      <a:alpha val="65000"/>
                    </a:srgbClr>
                  </a:innerShdw>
                </a:effectLst>
                <a:latin typeface="Arial" charset="0"/>
                <a:cs typeface="Arial" charset="0"/>
              </a:rPr>
              <a:t>mạnh</a:t>
            </a:r>
            <a:r>
              <a:rPr lang="en-US" sz="2000" b="1" dirty="0">
                <a:ln w="1905"/>
                <a:solidFill>
                  <a:srgbClr val="002060"/>
                </a:solidFill>
                <a:effectLst>
                  <a:innerShdw blurRad="69850" dist="43180" dir="5400000">
                    <a:srgbClr val="000000">
                      <a:alpha val="65000"/>
                    </a:srgbClr>
                  </a:innerShdw>
                </a:effectLst>
                <a:latin typeface="Arial" charset="0"/>
                <a:cs typeface="Arial" charset="0"/>
              </a:rPr>
              <a:t>: </a:t>
            </a:r>
            <a:r>
              <a:rPr lang="en-US" sz="2000" b="1" dirty="0" err="1">
                <a:ln w="1905"/>
                <a:solidFill>
                  <a:srgbClr val="002060"/>
                </a:solidFill>
                <a:effectLst>
                  <a:innerShdw blurRad="69850" dist="43180" dir="5400000">
                    <a:srgbClr val="000000">
                      <a:alpha val="65000"/>
                    </a:srgbClr>
                  </a:innerShdw>
                </a:effectLst>
                <a:latin typeface="Arial" charset="0"/>
                <a:cs typeface="Arial" charset="0"/>
              </a:rPr>
              <a:t>Đây</a:t>
            </a:r>
            <a:r>
              <a:rPr lang="en-US" sz="2000" b="1" dirty="0">
                <a:ln w="1905"/>
                <a:solidFill>
                  <a:srgbClr val="002060"/>
                </a:solidFill>
                <a:effectLst>
                  <a:innerShdw blurRad="69850" dist="43180" dir="5400000">
                    <a:srgbClr val="000000">
                      <a:alpha val="65000"/>
                    </a:srgbClr>
                  </a:innerShdw>
                </a:effectLst>
                <a:latin typeface="Arial" charset="0"/>
                <a:cs typeface="Arial" charset="0"/>
              </a:rPr>
              <a:t> </a:t>
            </a:r>
            <a:r>
              <a:rPr lang="en-US" sz="2000" b="1" dirty="0" err="1">
                <a:ln w="1905"/>
                <a:solidFill>
                  <a:srgbClr val="002060"/>
                </a:solidFill>
                <a:effectLst>
                  <a:innerShdw blurRad="69850" dist="43180" dir="5400000">
                    <a:srgbClr val="000000">
                      <a:alpha val="65000"/>
                    </a:srgbClr>
                  </a:innerShdw>
                </a:effectLst>
                <a:latin typeface="Arial" charset="0"/>
                <a:cs typeface="Arial" charset="0"/>
              </a:rPr>
              <a:t>là</a:t>
            </a:r>
            <a:r>
              <a:rPr lang="en-US" sz="2000" b="1" dirty="0">
                <a:ln w="1905"/>
                <a:solidFill>
                  <a:srgbClr val="002060"/>
                </a:solidFill>
                <a:effectLst>
                  <a:innerShdw blurRad="69850" dist="43180" dir="5400000">
                    <a:srgbClr val="000000">
                      <a:alpha val="65000"/>
                    </a:srgbClr>
                  </a:innerShdw>
                </a:effectLst>
                <a:latin typeface="Arial" charset="0"/>
                <a:cs typeface="Arial" charset="0"/>
              </a:rPr>
              <a:t> </a:t>
            </a:r>
            <a:r>
              <a:rPr lang="en-US" sz="2000" b="1" dirty="0" err="1">
                <a:ln w="1905"/>
                <a:solidFill>
                  <a:srgbClr val="002060"/>
                </a:solidFill>
                <a:effectLst>
                  <a:innerShdw blurRad="69850" dist="43180" dir="5400000">
                    <a:srgbClr val="000000">
                      <a:alpha val="65000"/>
                    </a:srgbClr>
                  </a:innerShdw>
                </a:effectLst>
                <a:latin typeface="Arial" charset="0"/>
                <a:cs typeface="Arial" charset="0"/>
              </a:rPr>
              <a:t>động</a:t>
            </a:r>
            <a:r>
              <a:rPr lang="en-US" sz="2000" b="1" dirty="0">
                <a:ln w="1905"/>
                <a:solidFill>
                  <a:srgbClr val="002060"/>
                </a:solidFill>
                <a:effectLst>
                  <a:innerShdw blurRad="69850" dist="43180" dir="5400000">
                    <a:srgbClr val="000000">
                      <a:alpha val="65000"/>
                    </a:srgbClr>
                  </a:innerShdw>
                </a:effectLst>
                <a:latin typeface="Arial" charset="0"/>
                <a:cs typeface="Arial" charset="0"/>
              </a:rPr>
              <a:t> </a:t>
            </a:r>
            <a:r>
              <a:rPr lang="en-US" sz="2000" b="1" dirty="0" err="1">
                <a:ln w="1905"/>
                <a:solidFill>
                  <a:srgbClr val="002060"/>
                </a:solidFill>
                <a:effectLst>
                  <a:innerShdw blurRad="69850" dist="43180" dir="5400000">
                    <a:srgbClr val="000000">
                      <a:alpha val="65000"/>
                    </a:srgbClr>
                  </a:innerShdw>
                </a:effectLst>
                <a:latin typeface="Arial" charset="0"/>
                <a:cs typeface="Arial" charset="0"/>
              </a:rPr>
              <a:t>vật</a:t>
            </a:r>
            <a:r>
              <a:rPr lang="en-US" sz="2000" b="1" dirty="0">
                <a:ln w="1905"/>
                <a:solidFill>
                  <a:srgbClr val="002060"/>
                </a:solidFill>
                <a:effectLst>
                  <a:innerShdw blurRad="69850" dist="43180" dir="5400000">
                    <a:srgbClr val="000000">
                      <a:alpha val="65000"/>
                    </a:srgbClr>
                  </a:innerShdw>
                </a:effectLst>
                <a:latin typeface="Arial" charset="0"/>
                <a:cs typeface="Arial" charset="0"/>
              </a:rPr>
              <a:t> </a:t>
            </a:r>
            <a:r>
              <a:rPr lang="en-US" sz="2000" b="1" dirty="0" err="1">
                <a:ln w="1905"/>
                <a:solidFill>
                  <a:srgbClr val="002060"/>
                </a:solidFill>
                <a:effectLst>
                  <a:innerShdw blurRad="69850" dist="43180" dir="5400000">
                    <a:srgbClr val="000000">
                      <a:alpha val="65000"/>
                    </a:srgbClr>
                  </a:innerShdw>
                </a:effectLst>
                <a:latin typeface="Arial" charset="0"/>
                <a:cs typeface="Arial" charset="0"/>
              </a:rPr>
              <a:t>có</a:t>
            </a:r>
            <a:r>
              <a:rPr lang="en-US" sz="2000" b="1" dirty="0">
                <a:ln w="1905"/>
                <a:solidFill>
                  <a:srgbClr val="002060"/>
                </a:solidFill>
                <a:effectLst>
                  <a:innerShdw blurRad="69850" dist="43180" dir="5400000">
                    <a:srgbClr val="000000">
                      <a:alpha val="65000"/>
                    </a:srgbClr>
                  </a:innerShdw>
                </a:effectLst>
                <a:latin typeface="Arial" charset="0"/>
                <a:cs typeface="Arial" charset="0"/>
              </a:rPr>
              <a:t> </a:t>
            </a:r>
            <a:r>
              <a:rPr lang="en-US" sz="2000" b="1" dirty="0" err="1">
                <a:ln w="1905"/>
                <a:solidFill>
                  <a:srgbClr val="002060"/>
                </a:solidFill>
                <a:effectLst>
                  <a:innerShdw blurRad="69850" dist="43180" dir="5400000">
                    <a:srgbClr val="000000">
                      <a:alpha val="65000"/>
                    </a:srgbClr>
                  </a:innerShdw>
                </a:effectLst>
                <a:latin typeface="Arial" charset="0"/>
                <a:cs typeface="Arial" charset="0"/>
              </a:rPr>
              <a:t>mỏ</a:t>
            </a:r>
            <a:r>
              <a:rPr lang="en-US" sz="2000" b="1" dirty="0">
                <a:ln w="1905"/>
                <a:solidFill>
                  <a:srgbClr val="002060"/>
                </a:solidFill>
                <a:effectLst>
                  <a:innerShdw blurRad="69850" dist="43180" dir="5400000">
                    <a:srgbClr val="000000">
                      <a:alpha val="65000"/>
                    </a:srgbClr>
                  </a:innerShdw>
                </a:effectLst>
                <a:latin typeface="Arial" charset="0"/>
                <a:cs typeface="Arial" charset="0"/>
              </a:rPr>
              <a:t>, </a:t>
            </a:r>
            <a:r>
              <a:rPr lang="en-US" sz="2000" b="1" dirty="0" err="1">
                <a:ln w="1905"/>
                <a:solidFill>
                  <a:srgbClr val="002060"/>
                </a:solidFill>
                <a:effectLst>
                  <a:innerShdw blurRad="69850" dist="43180" dir="5400000">
                    <a:srgbClr val="000000">
                      <a:alpha val="65000"/>
                    </a:srgbClr>
                  </a:innerShdw>
                </a:effectLst>
                <a:latin typeface="Arial" charset="0"/>
                <a:cs typeface="Arial" charset="0"/>
              </a:rPr>
              <a:t>hai</a:t>
            </a:r>
            <a:r>
              <a:rPr lang="en-US" sz="2000" b="1" dirty="0">
                <a:ln w="1905"/>
                <a:solidFill>
                  <a:srgbClr val="002060"/>
                </a:solidFill>
                <a:effectLst>
                  <a:innerShdw blurRad="69850" dist="43180" dir="5400000">
                    <a:srgbClr val="000000">
                      <a:alpha val="65000"/>
                    </a:srgbClr>
                  </a:innerShdw>
                </a:effectLst>
                <a:latin typeface="Arial" charset="0"/>
                <a:cs typeface="Arial" charset="0"/>
              </a:rPr>
              <a:t> </a:t>
            </a:r>
            <a:r>
              <a:rPr lang="en-US" sz="2000" b="1" dirty="0" err="1">
                <a:ln w="1905"/>
                <a:solidFill>
                  <a:srgbClr val="002060"/>
                </a:solidFill>
                <a:effectLst>
                  <a:innerShdw blurRad="69850" dist="43180" dir="5400000">
                    <a:srgbClr val="000000">
                      <a:alpha val="65000"/>
                    </a:srgbClr>
                  </a:innerShdw>
                </a:effectLst>
                <a:latin typeface="Arial" charset="0"/>
                <a:cs typeface="Arial" charset="0"/>
              </a:rPr>
              <a:t>chân</a:t>
            </a:r>
            <a:r>
              <a:rPr lang="en-US" sz="2000" b="1" dirty="0">
                <a:ln w="1905"/>
                <a:solidFill>
                  <a:srgbClr val="002060"/>
                </a:solidFill>
                <a:effectLst>
                  <a:innerShdw blurRad="69850" dist="43180" dir="5400000">
                    <a:srgbClr val="000000">
                      <a:alpha val="65000"/>
                    </a:srgbClr>
                  </a:innerShdw>
                </a:effectLst>
                <a:latin typeface="Arial" charset="0"/>
                <a:cs typeface="Arial" charset="0"/>
              </a:rPr>
              <a:t>, </a:t>
            </a:r>
            <a:r>
              <a:rPr lang="en-US" sz="2000" b="1" dirty="0" err="1">
                <a:ln w="1905"/>
                <a:solidFill>
                  <a:srgbClr val="002060"/>
                </a:solidFill>
                <a:effectLst>
                  <a:innerShdw blurRad="69850" dist="43180" dir="5400000">
                    <a:srgbClr val="000000">
                      <a:alpha val="65000"/>
                    </a:srgbClr>
                  </a:innerShdw>
                </a:effectLst>
                <a:latin typeface="Arial" charset="0"/>
                <a:cs typeface="Arial" charset="0"/>
              </a:rPr>
              <a:t>có</a:t>
            </a:r>
            <a:r>
              <a:rPr lang="en-US" sz="2000" b="1" dirty="0">
                <a:ln w="1905"/>
                <a:solidFill>
                  <a:srgbClr val="002060"/>
                </a:solidFill>
                <a:effectLst>
                  <a:innerShdw blurRad="69850" dist="43180" dir="5400000">
                    <a:srgbClr val="000000">
                      <a:alpha val="65000"/>
                    </a:srgbClr>
                  </a:innerShdw>
                </a:effectLst>
                <a:latin typeface="Arial" charset="0"/>
                <a:cs typeface="Arial" charset="0"/>
              </a:rPr>
              <a:t> </a:t>
            </a:r>
            <a:r>
              <a:rPr lang="en-US" sz="2000" b="1" dirty="0" err="1">
                <a:ln w="1905"/>
                <a:solidFill>
                  <a:srgbClr val="002060"/>
                </a:solidFill>
                <a:effectLst>
                  <a:innerShdw blurRad="69850" dist="43180" dir="5400000">
                    <a:srgbClr val="000000">
                      <a:alpha val="65000"/>
                    </a:srgbClr>
                  </a:innerShdw>
                </a:effectLst>
                <a:latin typeface="Arial" charset="0"/>
                <a:cs typeface="Arial" charset="0"/>
              </a:rPr>
              <a:t>cánh</a:t>
            </a:r>
            <a:r>
              <a:rPr lang="en-US" sz="2000" b="1" dirty="0">
                <a:ln w="1905"/>
                <a:solidFill>
                  <a:srgbClr val="002060"/>
                </a:solidFill>
                <a:effectLst>
                  <a:innerShdw blurRad="69850" dist="43180" dir="5400000">
                    <a:srgbClr val="000000">
                      <a:alpha val="65000"/>
                    </a:srgbClr>
                  </a:innerShdw>
                </a:effectLst>
                <a:latin typeface="Arial" charset="0"/>
                <a:cs typeface="Arial" charset="0"/>
              </a:rPr>
              <a:t> </a:t>
            </a:r>
            <a:r>
              <a:rPr lang="en-US" sz="2000" b="1" dirty="0" err="1">
                <a:ln w="1905"/>
                <a:solidFill>
                  <a:srgbClr val="002060"/>
                </a:solidFill>
                <a:effectLst>
                  <a:innerShdw blurRad="69850" dist="43180" dir="5400000">
                    <a:srgbClr val="000000">
                      <a:alpha val="65000"/>
                    </a:srgbClr>
                  </a:innerShdw>
                </a:effectLst>
                <a:latin typeface="Arial" charset="0"/>
                <a:cs typeface="Arial" charset="0"/>
              </a:rPr>
              <a:t>và</a:t>
            </a:r>
            <a:r>
              <a:rPr lang="en-US" sz="2000" b="1" dirty="0">
                <a:ln w="1905"/>
                <a:solidFill>
                  <a:srgbClr val="002060"/>
                </a:solidFill>
                <a:effectLst>
                  <a:innerShdw blurRad="69850" dist="43180" dir="5400000">
                    <a:srgbClr val="000000">
                      <a:alpha val="65000"/>
                    </a:srgbClr>
                  </a:innerShdw>
                </a:effectLst>
                <a:latin typeface="Arial" charset="0"/>
                <a:cs typeface="Arial" charset="0"/>
              </a:rPr>
              <a:t> </a:t>
            </a:r>
            <a:r>
              <a:rPr lang="en-US" sz="2000" b="1" dirty="0" err="1">
                <a:ln w="1905"/>
                <a:solidFill>
                  <a:srgbClr val="002060"/>
                </a:solidFill>
                <a:effectLst>
                  <a:innerShdw blurRad="69850" dist="43180" dir="5400000">
                    <a:srgbClr val="000000">
                      <a:alpha val="65000"/>
                    </a:srgbClr>
                  </a:innerShdw>
                </a:effectLst>
                <a:latin typeface="Arial" charset="0"/>
                <a:cs typeface="Arial" charset="0"/>
              </a:rPr>
              <a:t>đẻ</a:t>
            </a:r>
            <a:r>
              <a:rPr lang="en-US" sz="2000" b="1" dirty="0">
                <a:ln w="1905"/>
                <a:solidFill>
                  <a:srgbClr val="002060"/>
                </a:solidFill>
                <a:effectLst>
                  <a:innerShdw blurRad="69850" dist="43180" dir="5400000">
                    <a:srgbClr val="000000">
                      <a:alpha val="65000"/>
                    </a:srgbClr>
                  </a:innerShdw>
                </a:effectLst>
                <a:latin typeface="Arial" charset="0"/>
                <a:cs typeface="Arial" charset="0"/>
              </a:rPr>
              <a:t> </a:t>
            </a:r>
            <a:r>
              <a:rPr lang="en-US" sz="2000" b="1" dirty="0" err="1">
                <a:ln w="1905"/>
                <a:solidFill>
                  <a:srgbClr val="002060"/>
                </a:solidFill>
                <a:effectLst>
                  <a:innerShdw blurRad="69850" dist="43180" dir="5400000">
                    <a:srgbClr val="000000">
                      <a:alpha val="65000"/>
                    </a:srgbClr>
                  </a:innerShdw>
                </a:effectLst>
                <a:latin typeface="Arial" charset="0"/>
                <a:cs typeface="Arial" charset="0"/>
              </a:rPr>
              <a:t>trứng</a:t>
            </a:r>
            <a:r>
              <a:rPr lang="en-US" sz="2000" b="1" dirty="0">
                <a:ln w="1905"/>
                <a:solidFill>
                  <a:srgbClr val="002060"/>
                </a:solidFill>
                <a:effectLst>
                  <a:innerShdw blurRad="69850" dist="43180" dir="5400000">
                    <a:srgbClr val="000000">
                      <a:alpha val="65000"/>
                    </a:srgbClr>
                  </a:innerShdw>
                </a:effectLst>
                <a:latin typeface="Arial" charset="0"/>
                <a:cs typeface="Arial" charset="0"/>
              </a:rPr>
              <a:t>.</a:t>
            </a:r>
          </a:p>
          <a:p>
            <a:pPr marL="571500" indent="-571500" algn="ctr">
              <a:buFont typeface="Wingdings" pitchFamily="2" charset="2"/>
              <a:buChar char="Ø"/>
              <a:defRPr/>
            </a:pPr>
            <a:r>
              <a:rPr lang="en-US" sz="2000" b="1" dirty="0" err="1">
                <a:ln w="1905"/>
                <a:solidFill>
                  <a:srgbClr val="002060"/>
                </a:solidFill>
                <a:effectLst>
                  <a:innerShdw blurRad="69850" dist="43180" dir="5400000">
                    <a:srgbClr val="000000">
                      <a:alpha val="65000"/>
                    </a:srgbClr>
                  </a:innerShdw>
                </a:effectLst>
                <a:latin typeface="Arial" charset="0"/>
                <a:cs typeface="Arial" charset="0"/>
              </a:rPr>
              <a:t>Còn</a:t>
            </a:r>
            <a:r>
              <a:rPr lang="en-US" sz="2000" b="1" dirty="0">
                <a:ln w="1905"/>
                <a:solidFill>
                  <a:srgbClr val="002060"/>
                </a:solidFill>
                <a:effectLst>
                  <a:innerShdw blurRad="69850" dist="43180" dir="5400000">
                    <a:srgbClr val="000000">
                      <a:alpha val="65000"/>
                    </a:srgbClr>
                  </a:innerShdw>
                </a:effectLst>
                <a:latin typeface="Arial" charset="0"/>
                <a:cs typeface="Arial" charset="0"/>
              </a:rPr>
              <a:t> </a:t>
            </a:r>
            <a:r>
              <a:rPr lang="en-US" sz="2000" b="1" dirty="0" err="1">
                <a:ln w="1905"/>
                <a:solidFill>
                  <a:srgbClr val="002060"/>
                </a:solidFill>
                <a:effectLst>
                  <a:innerShdw blurRad="69850" dist="43180" dir="5400000">
                    <a:srgbClr val="000000">
                      <a:alpha val="65000"/>
                    </a:srgbClr>
                  </a:innerShdw>
                </a:effectLst>
                <a:latin typeface="Arial" charset="0"/>
                <a:cs typeface="Arial" charset="0"/>
              </a:rPr>
              <a:t>có</a:t>
            </a:r>
            <a:r>
              <a:rPr lang="en-US" sz="2000" b="1" dirty="0">
                <a:ln w="1905"/>
                <a:solidFill>
                  <a:srgbClr val="002060"/>
                </a:solidFill>
                <a:effectLst>
                  <a:innerShdw blurRad="69850" dist="43180" dir="5400000">
                    <a:srgbClr val="000000">
                      <a:alpha val="65000"/>
                    </a:srgbClr>
                  </a:innerShdw>
                </a:effectLst>
                <a:latin typeface="Arial" charset="0"/>
                <a:cs typeface="Arial" charset="0"/>
              </a:rPr>
              <a:t> con </a:t>
            </a:r>
            <a:r>
              <a:rPr lang="en-US" sz="2000" b="1" dirty="0" err="1">
                <a:ln w="1905"/>
                <a:solidFill>
                  <a:srgbClr val="002060"/>
                </a:solidFill>
                <a:effectLst>
                  <a:innerShdw blurRad="69850" dist="43180" dir="5400000">
                    <a:srgbClr val="000000">
                      <a:alpha val="65000"/>
                    </a:srgbClr>
                  </a:innerShdw>
                </a:effectLst>
                <a:latin typeface="Arial" charset="0"/>
                <a:cs typeface="Arial" charset="0"/>
              </a:rPr>
              <a:t>gì</a:t>
            </a:r>
            <a:r>
              <a:rPr lang="en-US" sz="2000" b="1" dirty="0">
                <a:ln w="1905"/>
                <a:solidFill>
                  <a:srgbClr val="002060"/>
                </a:solidFill>
                <a:effectLst>
                  <a:innerShdw blurRad="69850" dist="43180" dir="5400000">
                    <a:srgbClr val="000000">
                      <a:alpha val="65000"/>
                    </a:srgbClr>
                  </a:innerShdw>
                </a:effectLst>
                <a:latin typeface="Arial" charset="0"/>
                <a:cs typeface="Arial" charset="0"/>
              </a:rPr>
              <a:t> </a:t>
            </a:r>
            <a:r>
              <a:rPr lang="en-US" sz="2000" b="1" dirty="0" err="1">
                <a:ln w="1905"/>
                <a:solidFill>
                  <a:srgbClr val="002060"/>
                </a:solidFill>
                <a:effectLst>
                  <a:innerShdw blurRad="69850" dist="43180" dir="5400000">
                    <a:srgbClr val="000000">
                      <a:alpha val="65000"/>
                    </a:srgbClr>
                  </a:innerShdw>
                </a:effectLst>
                <a:latin typeface="Arial" charset="0"/>
                <a:cs typeface="Arial" charset="0"/>
              </a:rPr>
              <a:t>giống</a:t>
            </a:r>
            <a:r>
              <a:rPr lang="en-US" sz="2000" b="1" dirty="0">
                <a:ln w="1905"/>
                <a:solidFill>
                  <a:srgbClr val="002060"/>
                </a:solidFill>
                <a:effectLst>
                  <a:innerShdw blurRad="69850" dist="43180" dir="5400000">
                    <a:srgbClr val="000000">
                      <a:alpha val="65000"/>
                    </a:srgbClr>
                  </a:innerShdw>
                </a:effectLst>
                <a:latin typeface="Arial" charset="0"/>
                <a:cs typeface="Arial" charset="0"/>
              </a:rPr>
              <a:t> </a:t>
            </a:r>
            <a:r>
              <a:rPr lang="en-US" sz="2000" b="1" dirty="0" err="1">
                <a:ln w="1905"/>
                <a:solidFill>
                  <a:srgbClr val="002060"/>
                </a:solidFill>
                <a:effectLst>
                  <a:innerShdw blurRad="69850" dist="43180" dir="5400000">
                    <a:srgbClr val="000000">
                      <a:alpha val="65000"/>
                    </a:srgbClr>
                  </a:innerShdw>
                </a:effectLst>
                <a:latin typeface="Arial" charset="0"/>
                <a:cs typeface="Arial" charset="0"/>
              </a:rPr>
              <a:t>gà</a:t>
            </a:r>
            <a:r>
              <a:rPr lang="en-US" sz="2000" b="1" dirty="0">
                <a:ln w="1905"/>
                <a:solidFill>
                  <a:srgbClr val="002060"/>
                </a:solidFill>
                <a:effectLst>
                  <a:innerShdw blurRad="69850" dist="43180" dir="5400000">
                    <a:srgbClr val="000000">
                      <a:alpha val="65000"/>
                    </a:srgbClr>
                  </a:innerShdw>
                </a:effectLst>
                <a:latin typeface="Arial" charset="0"/>
                <a:cs typeface="Arial" charset="0"/>
              </a:rPr>
              <a:t> – </a:t>
            </a:r>
            <a:r>
              <a:rPr lang="en-US" sz="2000" b="1" dirty="0" err="1">
                <a:ln w="1905"/>
                <a:solidFill>
                  <a:srgbClr val="002060"/>
                </a:solidFill>
                <a:effectLst>
                  <a:innerShdw blurRad="69850" dist="43180" dir="5400000">
                    <a:srgbClr val="000000">
                      <a:alpha val="65000"/>
                    </a:srgbClr>
                  </a:innerShdw>
                </a:effectLst>
                <a:latin typeface="Arial" charset="0"/>
                <a:cs typeface="Arial" charset="0"/>
              </a:rPr>
              <a:t>vịt</a:t>
            </a:r>
            <a:r>
              <a:rPr lang="en-US" sz="2000" b="1" dirty="0">
                <a:ln w="1905"/>
                <a:solidFill>
                  <a:srgbClr val="002060"/>
                </a:solidFill>
                <a:effectLst>
                  <a:innerShdw blurRad="69850" dist="43180" dir="5400000">
                    <a:srgbClr val="000000">
                      <a:alpha val="65000"/>
                    </a:srgbClr>
                  </a:innerShdw>
                </a:effectLst>
                <a:latin typeface="Arial" charset="0"/>
                <a:cs typeface="Arial" charset="0"/>
              </a:rPr>
              <a:t> </a:t>
            </a:r>
            <a:r>
              <a:rPr lang="en-US" sz="2000" b="1" dirty="0" err="1">
                <a:ln w="1905"/>
                <a:solidFill>
                  <a:srgbClr val="002060"/>
                </a:solidFill>
                <a:effectLst>
                  <a:innerShdw blurRad="69850" dist="43180" dir="5400000">
                    <a:srgbClr val="000000">
                      <a:alpha val="65000"/>
                    </a:srgbClr>
                  </a:innerShdw>
                </a:effectLst>
                <a:latin typeface="Arial" charset="0"/>
                <a:cs typeface="Arial" charset="0"/>
              </a:rPr>
              <a:t>nữa</a:t>
            </a:r>
            <a:r>
              <a:rPr lang="en-US" sz="2000" b="1" dirty="0">
                <a:ln w="1905"/>
                <a:solidFill>
                  <a:srgbClr val="002060"/>
                </a:solidFill>
                <a:effectLst>
                  <a:innerShdw blurRad="69850" dist="43180" dir="5400000">
                    <a:srgbClr val="000000">
                      <a:alpha val="65000"/>
                    </a:srgbClr>
                  </a:innerShdw>
                </a:effectLst>
                <a:latin typeface="Arial" charset="0"/>
                <a:cs typeface="Arial" charset="0"/>
              </a:rPr>
              <a:t> </a:t>
            </a:r>
            <a:r>
              <a:rPr lang="en-US" sz="2000" b="1" dirty="0" err="1">
                <a:ln w="1905"/>
                <a:solidFill>
                  <a:srgbClr val="002060"/>
                </a:solidFill>
                <a:effectLst>
                  <a:innerShdw blurRad="69850" dist="43180" dir="5400000">
                    <a:srgbClr val="000000">
                      <a:alpha val="65000"/>
                    </a:srgbClr>
                  </a:innerShdw>
                </a:effectLst>
                <a:latin typeface="Arial" charset="0"/>
                <a:cs typeface="Arial" charset="0"/>
              </a:rPr>
              <a:t>không</a:t>
            </a:r>
            <a:r>
              <a:rPr lang="en-US" sz="2000" b="1" dirty="0">
                <a:ln w="1905"/>
                <a:solidFill>
                  <a:srgbClr val="002060"/>
                </a:solidFill>
                <a:effectLst>
                  <a:innerShdw blurRad="69850" dist="43180" dir="5400000">
                    <a:srgbClr val="000000">
                      <a:alpha val="65000"/>
                    </a:srgbClr>
                  </a:innerShdw>
                </a:effectLst>
                <a:latin typeface="Arial" charset="0"/>
                <a:cs typeface="Arial" charset="0"/>
              </a:rPr>
              <a:t>?</a:t>
            </a:r>
          </a:p>
          <a:p>
            <a:pPr marL="571500" indent="-571500" algn="ctr">
              <a:buFont typeface="Wingdings" pitchFamily="2" charset="2"/>
              <a:buChar char="Ø"/>
              <a:defRPr/>
            </a:pPr>
            <a:r>
              <a:rPr lang="en-US" sz="2000" b="1" dirty="0" err="1">
                <a:ln w="1905"/>
                <a:solidFill>
                  <a:srgbClr val="002060"/>
                </a:solidFill>
                <a:effectLst>
                  <a:innerShdw blurRad="69850" dist="43180" dir="5400000">
                    <a:srgbClr val="000000">
                      <a:alpha val="65000"/>
                    </a:srgbClr>
                  </a:innerShdw>
                </a:effectLst>
                <a:latin typeface="Arial" charset="0"/>
                <a:cs typeface="Arial" charset="0"/>
              </a:rPr>
              <a:t>Nhóm</a:t>
            </a:r>
            <a:r>
              <a:rPr lang="en-US" sz="2000" b="1" dirty="0">
                <a:ln w="1905"/>
                <a:solidFill>
                  <a:srgbClr val="002060"/>
                </a:solidFill>
                <a:effectLst>
                  <a:innerShdw blurRad="69850" dist="43180" dir="5400000">
                    <a:srgbClr val="000000">
                      <a:alpha val="65000"/>
                    </a:srgbClr>
                  </a:innerShdw>
                </a:effectLst>
                <a:latin typeface="Arial" charset="0"/>
                <a:cs typeface="Arial" charset="0"/>
              </a:rPr>
              <a:t> </a:t>
            </a:r>
            <a:r>
              <a:rPr lang="en-US" sz="2000" b="1" dirty="0" err="1">
                <a:ln w="1905"/>
                <a:solidFill>
                  <a:srgbClr val="002060"/>
                </a:solidFill>
                <a:effectLst>
                  <a:innerShdw blurRad="69850" dist="43180" dir="5400000">
                    <a:srgbClr val="000000">
                      <a:alpha val="65000"/>
                    </a:srgbClr>
                  </a:innerShdw>
                </a:effectLst>
                <a:latin typeface="Arial" charset="0"/>
                <a:cs typeface="Arial" charset="0"/>
              </a:rPr>
              <a:t>động</a:t>
            </a:r>
            <a:r>
              <a:rPr lang="en-US" sz="2000" b="1" dirty="0">
                <a:ln w="1905"/>
                <a:solidFill>
                  <a:srgbClr val="002060"/>
                </a:solidFill>
                <a:effectLst>
                  <a:innerShdw blurRad="69850" dist="43180" dir="5400000">
                    <a:srgbClr val="000000">
                      <a:alpha val="65000"/>
                    </a:srgbClr>
                  </a:innerShdw>
                </a:effectLst>
                <a:latin typeface="Arial" charset="0"/>
                <a:cs typeface="Arial" charset="0"/>
              </a:rPr>
              <a:t> </a:t>
            </a:r>
            <a:r>
              <a:rPr lang="en-US" sz="2000" b="1" dirty="0" err="1">
                <a:ln w="1905"/>
                <a:solidFill>
                  <a:srgbClr val="002060"/>
                </a:solidFill>
                <a:effectLst>
                  <a:innerShdw blurRad="69850" dist="43180" dir="5400000">
                    <a:srgbClr val="000000">
                      <a:alpha val="65000"/>
                    </a:srgbClr>
                  </a:innerShdw>
                </a:effectLst>
                <a:latin typeface="Arial" charset="0"/>
                <a:cs typeface="Arial" charset="0"/>
              </a:rPr>
              <a:t>vật</a:t>
            </a:r>
            <a:r>
              <a:rPr lang="en-US" sz="2000" b="1" dirty="0">
                <a:ln w="1905"/>
                <a:solidFill>
                  <a:srgbClr val="002060"/>
                </a:solidFill>
                <a:effectLst>
                  <a:innerShdw blurRad="69850" dist="43180" dir="5400000">
                    <a:srgbClr val="000000">
                      <a:alpha val="65000"/>
                    </a:srgbClr>
                  </a:innerShdw>
                </a:effectLst>
                <a:latin typeface="Arial" charset="0"/>
                <a:cs typeface="Arial" charset="0"/>
              </a:rPr>
              <a:t> </a:t>
            </a:r>
            <a:r>
              <a:rPr lang="en-US" sz="2000" b="1" dirty="0" err="1">
                <a:ln w="1905"/>
                <a:solidFill>
                  <a:srgbClr val="002060"/>
                </a:solidFill>
                <a:effectLst>
                  <a:innerShdw blurRad="69850" dist="43180" dir="5400000">
                    <a:srgbClr val="000000">
                      <a:alpha val="65000"/>
                    </a:srgbClr>
                  </a:innerShdw>
                </a:effectLst>
                <a:latin typeface="Arial" charset="0"/>
                <a:cs typeface="Arial" charset="0"/>
              </a:rPr>
              <a:t>này</a:t>
            </a:r>
            <a:r>
              <a:rPr lang="en-US" sz="2000" b="1" dirty="0">
                <a:ln w="1905"/>
                <a:solidFill>
                  <a:srgbClr val="002060"/>
                </a:solidFill>
                <a:effectLst>
                  <a:innerShdw blurRad="69850" dist="43180" dir="5400000">
                    <a:srgbClr val="000000">
                      <a:alpha val="65000"/>
                    </a:srgbClr>
                  </a:innerShdw>
                </a:effectLst>
                <a:latin typeface="Arial" charset="0"/>
                <a:cs typeface="Arial" charset="0"/>
              </a:rPr>
              <a:t> </a:t>
            </a:r>
            <a:r>
              <a:rPr lang="en-US" sz="2000" b="1" dirty="0" err="1">
                <a:ln w="1905"/>
                <a:solidFill>
                  <a:srgbClr val="002060"/>
                </a:solidFill>
                <a:effectLst>
                  <a:innerShdw blurRad="69850" dist="43180" dir="5400000">
                    <a:srgbClr val="000000">
                      <a:alpha val="65000"/>
                    </a:srgbClr>
                  </a:innerShdw>
                </a:effectLst>
                <a:latin typeface="Arial" charset="0"/>
                <a:cs typeface="Arial" charset="0"/>
              </a:rPr>
              <a:t>gọi</a:t>
            </a:r>
            <a:r>
              <a:rPr lang="en-US" sz="2000" b="1" dirty="0">
                <a:ln w="1905"/>
                <a:solidFill>
                  <a:srgbClr val="002060"/>
                </a:solidFill>
                <a:effectLst>
                  <a:innerShdw blurRad="69850" dist="43180" dir="5400000">
                    <a:srgbClr val="000000">
                      <a:alpha val="65000"/>
                    </a:srgbClr>
                  </a:innerShdw>
                </a:effectLst>
                <a:latin typeface="Arial" charset="0"/>
                <a:cs typeface="Arial" charset="0"/>
              </a:rPr>
              <a:t> </a:t>
            </a:r>
            <a:r>
              <a:rPr lang="en-US" sz="2000" b="1" dirty="0" err="1">
                <a:ln w="1905"/>
                <a:solidFill>
                  <a:srgbClr val="002060"/>
                </a:solidFill>
                <a:effectLst>
                  <a:innerShdw blurRad="69850" dist="43180" dir="5400000">
                    <a:srgbClr val="000000">
                      <a:alpha val="65000"/>
                    </a:srgbClr>
                  </a:innerShdw>
                </a:effectLst>
                <a:latin typeface="Arial" charset="0"/>
                <a:cs typeface="Arial" charset="0"/>
              </a:rPr>
              <a:t>là</a:t>
            </a:r>
            <a:r>
              <a:rPr lang="en-US" sz="2000" b="1" dirty="0">
                <a:ln w="1905"/>
                <a:solidFill>
                  <a:srgbClr val="002060"/>
                </a:solidFill>
                <a:effectLst>
                  <a:innerShdw blurRad="69850" dist="43180" dir="5400000">
                    <a:srgbClr val="000000">
                      <a:alpha val="65000"/>
                    </a:srgbClr>
                  </a:innerShdw>
                </a:effectLst>
                <a:latin typeface="Arial" charset="0"/>
                <a:cs typeface="Arial" charset="0"/>
              </a:rPr>
              <a:t> “</a:t>
            </a:r>
            <a:r>
              <a:rPr lang="en-US" sz="2000" b="1" dirty="0" err="1">
                <a:ln w="1905"/>
                <a:solidFill>
                  <a:srgbClr val="002060"/>
                </a:solidFill>
                <a:effectLst>
                  <a:innerShdw blurRad="69850" dist="43180" dir="5400000">
                    <a:srgbClr val="000000">
                      <a:alpha val="65000"/>
                    </a:srgbClr>
                  </a:innerShdw>
                </a:effectLst>
                <a:latin typeface="Arial" charset="0"/>
                <a:cs typeface="Arial" charset="0"/>
              </a:rPr>
              <a:t>Gia</a:t>
            </a:r>
            <a:r>
              <a:rPr lang="en-US" sz="2000" b="1" dirty="0">
                <a:ln w="1905"/>
                <a:solidFill>
                  <a:srgbClr val="002060"/>
                </a:solidFill>
                <a:effectLst>
                  <a:innerShdw blurRad="69850" dist="43180" dir="5400000">
                    <a:srgbClr val="000000">
                      <a:alpha val="65000"/>
                    </a:srgbClr>
                  </a:innerShdw>
                </a:effectLst>
                <a:latin typeface="Arial" charset="0"/>
                <a:cs typeface="Arial" charset="0"/>
              </a:rPr>
              <a:t> </a:t>
            </a:r>
            <a:r>
              <a:rPr lang="en-US" sz="2000" b="1" dirty="0" err="1">
                <a:ln w="1905"/>
                <a:solidFill>
                  <a:srgbClr val="002060"/>
                </a:solidFill>
                <a:effectLst>
                  <a:innerShdw blurRad="69850" dist="43180" dir="5400000">
                    <a:srgbClr val="000000">
                      <a:alpha val="65000"/>
                    </a:srgbClr>
                  </a:innerShdw>
                </a:effectLst>
                <a:latin typeface="Arial" charset="0"/>
                <a:cs typeface="Arial" charset="0"/>
              </a:rPr>
              <a:t>cầm</a:t>
            </a:r>
            <a:r>
              <a:rPr lang="en-US" sz="2000" b="1" dirty="0">
                <a:ln w="1905"/>
                <a:solidFill>
                  <a:srgbClr val="002060"/>
                </a:solidFill>
                <a:effectLst>
                  <a:innerShdw blurRad="69850" dist="43180" dir="5400000">
                    <a:srgbClr val="000000">
                      <a:alpha val="65000"/>
                    </a:srgbClr>
                  </a:innerShdw>
                </a:effectLst>
                <a:latin typeface="Arial" charset="0"/>
                <a:cs typeface="Arial" charset="0"/>
              </a:rPr>
              <a:t>”</a:t>
            </a:r>
          </a:p>
        </p:txBody>
      </p:sp>
      <p:pic>
        <p:nvPicPr>
          <p:cNvPr id="20486" name="Picture 4" descr="picture0071gz9[1]"/>
          <p:cNvPicPr>
            <a:picLocks noChangeAspect="1" noChangeArrowheads="1"/>
          </p:cNvPicPr>
          <p:nvPr/>
        </p:nvPicPr>
        <p:blipFill>
          <a:blip r:embed="rId3">
            <a:clrChange>
              <a:clrFrom>
                <a:srgbClr val="B8C674"/>
              </a:clrFrom>
              <a:clrTo>
                <a:srgbClr val="B8C674">
                  <a:alpha val="0"/>
                </a:srgbClr>
              </a:clrTo>
            </a:clrChange>
            <a:extLst>
              <a:ext uri="{28A0092B-C50C-407E-A947-70E740481C1C}">
                <a14:useLocalDpi xmlns:a14="http://schemas.microsoft.com/office/drawing/2010/main" val="0"/>
              </a:ext>
            </a:extLst>
          </a:blip>
          <a:srcRect/>
          <a:stretch>
            <a:fillRect/>
          </a:stretch>
        </p:blipFill>
        <p:spPr bwMode="auto">
          <a:xfrm>
            <a:off x="1487488" y="23813"/>
            <a:ext cx="4462463" cy="2119312"/>
          </a:xfrm>
          <a:prstGeom prst="rect">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20487" name="Picture 7" descr="62_vit1id[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03925" y="15875"/>
            <a:ext cx="4692650" cy="212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8"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595281">
            <a:off x="1503363" y="3355976"/>
            <a:ext cx="4062413" cy="2341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960438" y="4797425"/>
            <a:ext cx="9753601" cy="400050"/>
          </a:xfrm>
          <a:prstGeom prst="rect">
            <a:avLst/>
          </a:prstGeom>
          <a:noFill/>
        </p:spPr>
        <p:txBody>
          <a:bodyPr>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defRPr/>
            </a:pPr>
            <a:endParaRPr lang="en-US" sz="20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endParaRPr>
          </a:p>
        </p:txBody>
      </p:sp>
      <p:sp>
        <p:nvSpPr>
          <p:cNvPr id="12" name="Rectangle 11"/>
          <p:cNvSpPr/>
          <p:nvPr/>
        </p:nvSpPr>
        <p:spPr>
          <a:xfrm>
            <a:off x="1488263" y="5657672"/>
            <a:ext cx="9208336" cy="1200329"/>
          </a:xfrm>
          <a:prstGeom prst="rect">
            <a:avLst/>
          </a:prstGeom>
          <a:noFill/>
        </p:spPr>
        <p:txBody>
          <a:bodyPr>
            <a:spAutoFit/>
          </a:bodyPr>
          <a:lstStyle/>
          <a:p>
            <a:pPr marL="457200" indent="-457200" algn="ctr">
              <a:buFont typeface="Arial" charset="0"/>
              <a:buChar char="•"/>
              <a:defRPr/>
            </a:pPr>
            <a:r>
              <a:rPr lang="en-US" sz="2400" b="1">
                <a:ln w="1905"/>
                <a:solidFill>
                  <a:srgbClr val="FF0000"/>
                </a:solidFill>
                <a:effectLst>
                  <a:innerShdw blurRad="69850" dist="43180" dir="5400000">
                    <a:srgbClr val="000000">
                      <a:alpha val="65000"/>
                    </a:srgbClr>
                  </a:innerShdw>
                </a:effectLst>
                <a:latin typeface="Arial" charset="0"/>
                <a:cs typeface="Arial" charset="0"/>
              </a:rPr>
              <a:t>Cô nhấn mạnh: Đây là động vật có 4 chân, có vú, đẻ con.</a:t>
            </a:r>
          </a:p>
          <a:p>
            <a:pPr marL="457200" indent="-457200" algn="ctr">
              <a:buFont typeface="Arial" charset="0"/>
              <a:buChar char="•"/>
              <a:defRPr/>
            </a:pPr>
            <a:r>
              <a:rPr lang="en-US" sz="2400" b="1">
                <a:ln w="1905"/>
                <a:solidFill>
                  <a:srgbClr val="FF0000"/>
                </a:solidFill>
                <a:effectLst>
                  <a:innerShdw blurRad="69850" dist="43180" dir="5400000">
                    <a:srgbClr val="000000">
                      <a:alpha val="65000"/>
                    </a:srgbClr>
                  </a:innerShdw>
                </a:effectLst>
                <a:latin typeface="Arial" charset="0"/>
                <a:cs typeface="Arial" charset="0"/>
              </a:rPr>
              <a:t>Còn con vật nuôi nào đẻ con giống chó – mèo nữa không?</a:t>
            </a:r>
          </a:p>
          <a:p>
            <a:pPr marL="457200" indent="-457200" algn="ctr">
              <a:buFont typeface="Arial" charset="0"/>
              <a:buChar char="•"/>
              <a:defRPr/>
            </a:pPr>
            <a:r>
              <a:rPr lang="en-US" sz="2400" b="1">
                <a:ln w="1905"/>
                <a:solidFill>
                  <a:srgbClr val="FF0000"/>
                </a:solidFill>
                <a:effectLst>
                  <a:innerShdw blurRad="69850" dist="43180" dir="5400000">
                    <a:srgbClr val="000000">
                      <a:alpha val="65000"/>
                    </a:srgbClr>
                  </a:innerShdw>
                </a:effectLst>
                <a:latin typeface="Arial" charset="0"/>
                <a:cs typeface="Arial" charset="0"/>
              </a:rPr>
              <a:t>Nhóm động vật này gọi là “Gia súc”</a:t>
            </a:r>
            <a:endParaRPr lang="vi-VN" sz="2400" b="1">
              <a:ln w="1905"/>
              <a:solidFill>
                <a:srgbClr val="FF0000"/>
              </a:solidFill>
              <a:effectLst>
                <a:innerShdw blurRad="69850" dist="43180" dir="5400000">
                  <a:srgbClr val="000000">
                    <a:alpha val="65000"/>
                  </a:srgbClr>
                </a:innerShdw>
              </a:effectLst>
              <a:latin typeface="Arial" charset="0"/>
              <a:cs typeface="Arial" charset="0"/>
            </a:endParaRPr>
          </a:p>
        </p:txBody>
      </p:sp>
      <p:pic>
        <p:nvPicPr>
          <p:cNvPr id="20491"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748819">
            <a:off x="5981700" y="3125789"/>
            <a:ext cx="4598988" cy="2219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childTnLst>
                                    <p:set>
                                      <p:cBhvr>
                                        <p:cTn id="6" dur="1" fill="hold">
                                          <p:stCondLst>
                                            <p:cond delay="0"/>
                                          </p:stCondLst>
                                        </p:cTn>
                                        <p:tgtEl>
                                          <p:spTgt spid="20486"/>
                                        </p:tgtEl>
                                        <p:attrNameLst>
                                          <p:attrName>style.visibility</p:attrName>
                                        </p:attrNameLst>
                                      </p:cBhvr>
                                      <p:to>
                                        <p:strVal val="visible"/>
                                      </p:to>
                                    </p:set>
                                    <p:anim calcmode="lin" valueType="num">
                                      <p:cBhvr>
                                        <p:cTn id="7" dur="1000" fill="hold"/>
                                        <p:tgtEl>
                                          <p:spTgt spid="20486"/>
                                        </p:tgtEl>
                                        <p:attrNameLst>
                                          <p:attrName>ppt_w</p:attrName>
                                        </p:attrNameLst>
                                      </p:cBhvr>
                                      <p:tavLst>
                                        <p:tav tm="0">
                                          <p:val>
                                            <p:fltVal val="0"/>
                                          </p:val>
                                        </p:tav>
                                        <p:tav tm="100000">
                                          <p:val>
                                            <p:strVal val="#ppt_w"/>
                                          </p:val>
                                        </p:tav>
                                      </p:tavLst>
                                    </p:anim>
                                    <p:anim calcmode="lin" valueType="num">
                                      <p:cBhvr>
                                        <p:cTn id="8" dur="1000" fill="hold"/>
                                        <p:tgtEl>
                                          <p:spTgt spid="20486"/>
                                        </p:tgtEl>
                                        <p:attrNameLst>
                                          <p:attrName>ppt_h</p:attrName>
                                        </p:attrNameLst>
                                      </p:cBhvr>
                                      <p:tavLst>
                                        <p:tav tm="0">
                                          <p:val>
                                            <p:fltVal val="0"/>
                                          </p:val>
                                        </p:tav>
                                        <p:tav tm="100000">
                                          <p:val>
                                            <p:strVal val="#ppt_h"/>
                                          </p:val>
                                        </p:tav>
                                      </p:tavLst>
                                    </p:anim>
                                    <p:anim calcmode="lin" valueType="num">
                                      <p:cBhvr>
                                        <p:cTn id="9" dur="1000" fill="hold"/>
                                        <p:tgtEl>
                                          <p:spTgt spid="20486"/>
                                        </p:tgtEl>
                                        <p:attrNameLst>
                                          <p:attrName>style.rotation</p:attrName>
                                        </p:attrNameLst>
                                      </p:cBhvr>
                                      <p:tavLst>
                                        <p:tav tm="0">
                                          <p:val>
                                            <p:fltVal val="90"/>
                                          </p:val>
                                        </p:tav>
                                        <p:tav tm="100000">
                                          <p:val>
                                            <p:fltVal val="0"/>
                                          </p:val>
                                        </p:tav>
                                      </p:tavLst>
                                    </p:anim>
                                    <p:animEffect transition="in" filter="fade">
                                      <p:cBhvr>
                                        <p:cTn id="10" dur="1000"/>
                                        <p:tgtEl>
                                          <p:spTgt spid="20486"/>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1" presetClass="entr" presetSubtype="0" fill="hold" nodeType="clickEffect">
                                  <p:stCondLst>
                                    <p:cond delay="0"/>
                                  </p:stCondLst>
                                  <p:childTnLst>
                                    <p:set>
                                      <p:cBhvr>
                                        <p:cTn id="14" dur="1" fill="hold">
                                          <p:stCondLst>
                                            <p:cond delay="0"/>
                                          </p:stCondLst>
                                        </p:cTn>
                                        <p:tgtEl>
                                          <p:spTgt spid="20487"/>
                                        </p:tgtEl>
                                        <p:attrNameLst>
                                          <p:attrName>style.visibility</p:attrName>
                                        </p:attrNameLst>
                                      </p:cBhvr>
                                      <p:to>
                                        <p:strVal val="visible"/>
                                      </p:to>
                                    </p:set>
                                    <p:anim calcmode="lin" valueType="num">
                                      <p:cBhvr>
                                        <p:cTn id="15" dur="1000" fill="hold"/>
                                        <p:tgtEl>
                                          <p:spTgt spid="20487"/>
                                        </p:tgtEl>
                                        <p:attrNameLst>
                                          <p:attrName>ppt_w</p:attrName>
                                        </p:attrNameLst>
                                      </p:cBhvr>
                                      <p:tavLst>
                                        <p:tav tm="0">
                                          <p:val>
                                            <p:fltVal val="0"/>
                                          </p:val>
                                        </p:tav>
                                        <p:tav tm="100000">
                                          <p:val>
                                            <p:strVal val="#ppt_w"/>
                                          </p:val>
                                        </p:tav>
                                      </p:tavLst>
                                    </p:anim>
                                    <p:anim calcmode="lin" valueType="num">
                                      <p:cBhvr>
                                        <p:cTn id="16" dur="1000" fill="hold"/>
                                        <p:tgtEl>
                                          <p:spTgt spid="20487"/>
                                        </p:tgtEl>
                                        <p:attrNameLst>
                                          <p:attrName>ppt_h</p:attrName>
                                        </p:attrNameLst>
                                      </p:cBhvr>
                                      <p:tavLst>
                                        <p:tav tm="0">
                                          <p:val>
                                            <p:fltVal val="0"/>
                                          </p:val>
                                        </p:tav>
                                        <p:tav tm="100000">
                                          <p:val>
                                            <p:strVal val="#ppt_h"/>
                                          </p:val>
                                        </p:tav>
                                      </p:tavLst>
                                    </p:anim>
                                    <p:anim calcmode="lin" valueType="num">
                                      <p:cBhvr>
                                        <p:cTn id="17" dur="1000" fill="hold"/>
                                        <p:tgtEl>
                                          <p:spTgt spid="20487"/>
                                        </p:tgtEl>
                                        <p:attrNameLst>
                                          <p:attrName>style.rotation</p:attrName>
                                        </p:attrNameLst>
                                      </p:cBhvr>
                                      <p:tavLst>
                                        <p:tav tm="0">
                                          <p:val>
                                            <p:fltVal val="90"/>
                                          </p:val>
                                        </p:tav>
                                        <p:tav tm="100000">
                                          <p:val>
                                            <p:fltVal val="0"/>
                                          </p:val>
                                        </p:tav>
                                      </p:tavLst>
                                    </p:anim>
                                    <p:animEffect transition="in" filter="fade">
                                      <p:cBhvr>
                                        <p:cTn id="18" dur="1000"/>
                                        <p:tgtEl>
                                          <p:spTgt spid="20487"/>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6" presetClass="entr" presetSubtype="0"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down)">
                                      <p:cBhvr>
                                        <p:cTn id="23" dur="580">
                                          <p:stCondLst>
                                            <p:cond delay="0"/>
                                          </p:stCondLst>
                                        </p:cTn>
                                        <p:tgtEl>
                                          <p:spTgt spid="3"/>
                                        </p:tgtEl>
                                      </p:cBhvr>
                                    </p:animEffect>
                                    <p:anim calcmode="lin" valueType="num">
                                      <p:cBhvr>
                                        <p:cTn id="24"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29" dur="26">
                                          <p:stCondLst>
                                            <p:cond delay="650"/>
                                          </p:stCondLst>
                                        </p:cTn>
                                        <p:tgtEl>
                                          <p:spTgt spid="3"/>
                                        </p:tgtEl>
                                      </p:cBhvr>
                                      <p:to x="100000" y="60000"/>
                                    </p:animScale>
                                    <p:animScale>
                                      <p:cBhvr>
                                        <p:cTn id="30" dur="166" decel="50000">
                                          <p:stCondLst>
                                            <p:cond delay="676"/>
                                          </p:stCondLst>
                                        </p:cTn>
                                        <p:tgtEl>
                                          <p:spTgt spid="3"/>
                                        </p:tgtEl>
                                      </p:cBhvr>
                                      <p:to x="100000" y="100000"/>
                                    </p:animScale>
                                    <p:animScale>
                                      <p:cBhvr>
                                        <p:cTn id="31" dur="26">
                                          <p:stCondLst>
                                            <p:cond delay="1312"/>
                                          </p:stCondLst>
                                        </p:cTn>
                                        <p:tgtEl>
                                          <p:spTgt spid="3"/>
                                        </p:tgtEl>
                                      </p:cBhvr>
                                      <p:to x="100000" y="80000"/>
                                    </p:animScale>
                                    <p:animScale>
                                      <p:cBhvr>
                                        <p:cTn id="32" dur="166" decel="50000">
                                          <p:stCondLst>
                                            <p:cond delay="1338"/>
                                          </p:stCondLst>
                                        </p:cTn>
                                        <p:tgtEl>
                                          <p:spTgt spid="3"/>
                                        </p:tgtEl>
                                      </p:cBhvr>
                                      <p:to x="100000" y="100000"/>
                                    </p:animScale>
                                    <p:animScale>
                                      <p:cBhvr>
                                        <p:cTn id="33" dur="26">
                                          <p:stCondLst>
                                            <p:cond delay="1642"/>
                                          </p:stCondLst>
                                        </p:cTn>
                                        <p:tgtEl>
                                          <p:spTgt spid="3"/>
                                        </p:tgtEl>
                                      </p:cBhvr>
                                      <p:to x="100000" y="90000"/>
                                    </p:animScale>
                                    <p:animScale>
                                      <p:cBhvr>
                                        <p:cTn id="34" dur="166" decel="50000">
                                          <p:stCondLst>
                                            <p:cond delay="1668"/>
                                          </p:stCondLst>
                                        </p:cTn>
                                        <p:tgtEl>
                                          <p:spTgt spid="3"/>
                                        </p:tgtEl>
                                      </p:cBhvr>
                                      <p:to x="100000" y="100000"/>
                                    </p:animScale>
                                    <p:animScale>
                                      <p:cBhvr>
                                        <p:cTn id="35" dur="26">
                                          <p:stCondLst>
                                            <p:cond delay="1808"/>
                                          </p:stCondLst>
                                        </p:cTn>
                                        <p:tgtEl>
                                          <p:spTgt spid="3"/>
                                        </p:tgtEl>
                                      </p:cBhvr>
                                      <p:to x="100000" y="95000"/>
                                    </p:animScale>
                                    <p:animScale>
                                      <p:cBhvr>
                                        <p:cTn id="36" dur="166" decel="50000">
                                          <p:stCondLst>
                                            <p:cond delay="1834"/>
                                          </p:stCondLst>
                                        </p:cTn>
                                        <p:tgtEl>
                                          <p:spTgt spid="3"/>
                                        </p:tgtEl>
                                      </p:cBhvr>
                                      <p:to x="100000" y="100000"/>
                                    </p:animScale>
                                  </p:childTnLst>
                                </p:cTn>
                              </p:par>
                            </p:childTnLst>
                          </p:cTn>
                        </p:par>
                      </p:childTnLst>
                    </p:cTn>
                  </p:par>
                  <p:par>
                    <p:cTn id="37" fill="hold" nodeType="clickPar">
                      <p:stCondLst>
                        <p:cond delay="indefinite"/>
                      </p:stCondLst>
                      <p:childTnLst>
                        <p:par>
                          <p:cTn id="38" fill="hold" nodeType="withGroup">
                            <p:stCondLst>
                              <p:cond delay="0"/>
                            </p:stCondLst>
                            <p:childTnLst>
                              <p:par>
                                <p:cTn id="39" presetID="21" presetClass="entr" presetSubtype="4" fill="hold" nodeType="clickEffect">
                                  <p:stCondLst>
                                    <p:cond delay="0"/>
                                  </p:stCondLst>
                                  <p:childTnLst>
                                    <p:set>
                                      <p:cBhvr>
                                        <p:cTn id="40" dur="1" fill="hold">
                                          <p:stCondLst>
                                            <p:cond delay="0"/>
                                          </p:stCondLst>
                                        </p:cTn>
                                        <p:tgtEl>
                                          <p:spTgt spid="20488"/>
                                        </p:tgtEl>
                                        <p:attrNameLst>
                                          <p:attrName>style.visibility</p:attrName>
                                        </p:attrNameLst>
                                      </p:cBhvr>
                                      <p:to>
                                        <p:strVal val="visible"/>
                                      </p:to>
                                    </p:set>
                                    <p:animEffect transition="in" filter="wheel(4)">
                                      <p:cBhvr>
                                        <p:cTn id="41" dur="2000"/>
                                        <p:tgtEl>
                                          <p:spTgt spid="20488"/>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21" presetClass="entr" presetSubtype="3" fill="hold" nodeType="clickEffect">
                                  <p:stCondLst>
                                    <p:cond delay="0"/>
                                  </p:stCondLst>
                                  <p:childTnLst>
                                    <p:set>
                                      <p:cBhvr>
                                        <p:cTn id="45" dur="1" fill="hold">
                                          <p:stCondLst>
                                            <p:cond delay="0"/>
                                          </p:stCondLst>
                                        </p:cTn>
                                        <p:tgtEl>
                                          <p:spTgt spid="20491"/>
                                        </p:tgtEl>
                                        <p:attrNameLst>
                                          <p:attrName>style.visibility</p:attrName>
                                        </p:attrNameLst>
                                      </p:cBhvr>
                                      <p:to>
                                        <p:strVal val="visible"/>
                                      </p:to>
                                    </p:set>
                                    <p:animEffect transition="in" filter="wheel(3)">
                                      <p:cBhvr>
                                        <p:cTn id="46" dur="2000"/>
                                        <p:tgtEl>
                                          <p:spTgt spid="20491"/>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42" presetClass="entr" presetSubtype="0" fill="hold" nodeType="click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1000"/>
                                        <p:tgtEl>
                                          <p:spTgt spid="12"/>
                                        </p:tgtEl>
                                      </p:cBhvr>
                                    </p:animEffect>
                                    <p:anim calcmode="lin" valueType="num">
                                      <p:cBhvr>
                                        <p:cTn id="52" dur="1000" fill="hold"/>
                                        <p:tgtEl>
                                          <p:spTgt spid="12"/>
                                        </p:tgtEl>
                                        <p:attrNameLst>
                                          <p:attrName>ppt_x</p:attrName>
                                        </p:attrNameLst>
                                      </p:cBhvr>
                                      <p:tavLst>
                                        <p:tav tm="0">
                                          <p:val>
                                            <p:strVal val="#ppt_x"/>
                                          </p:val>
                                        </p:tav>
                                        <p:tav tm="100000">
                                          <p:val>
                                            <p:strVal val="#ppt_x"/>
                                          </p:val>
                                        </p:tav>
                                      </p:tavLst>
                                    </p:anim>
                                    <p:anim calcmode="lin" valueType="num">
                                      <p:cBhvr>
                                        <p:cTn id="5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endParaRPr lang="en-US" altLang="en-US" smtClean="0"/>
          </a:p>
        </p:txBody>
      </p:sp>
      <p:sp>
        <p:nvSpPr>
          <p:cNvPr id="22531" name="Content Placeholder 2"/>
          <p:cNvSpPr>
            <a:spLocks noGrp="1"/>
          </p:cNvSpPr>
          <p:nvPr>
            <p:ph idx="1"/>
          </p:nvPr>
        </p:nvSpPr>
        <p:spPr/>
        <p:txBody>
          <a:bodyPr/>
          <a:lstStyle/>
          <a:p>
            <a:endParaRPr lang="en-US" altLang="en-US" smtClean="0"/>
          </a:p>
        </p:txBody>
      </p:sp>
      <p:pic>
        <p:nvPicPr>
          <p:cNvPr id="22532" name="Picture 2" descr="D:\hinh-nen-powerpoint-de-thuong-1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92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1703513" y="2344156"/>
            <a:ext cx="8331127" cy="646331"/>
          </a:xfrm>
          <a:prstGeom prst="rect">
            <a:avLst/>
          </a:prstGeom>
          <a:noFill/>
        </p:spPr>
        <p:txBody>
          <a:bodyPr wrap="none">
            <a:spAutoFit/>
          </a:bodyPr>
          <a:lstStyle/>
          <a:p>
            <a:pPr algn="ctr">
              <a:defRPr/>
            </a:pPr>
            <a:r>
              <a:rPr lang="en-US" sz="3600" b="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charset="0"/>
                <a:cs typeface="Arial" charset="0"/>
              </a:rPr>
              <a:t>Hoạt động 4: Bé chơi với các con vật</a:t>
            </a:r>
          </a:p>
        </p:txBody>
      </p:sp>
      <p:sp>
        <p:nvSpPr>
          <p:cNvPr id="5" name="Rectangle 4"/>
          <p:cNvSpPr/>
          <p:nvPr/>
        </p:nvSpPr>
        <p:spPr>
          <a:xfrm>
            <a:off x="1492496" y="3292242"/>
            <a:ext cx="9144001" cy="3416320"/>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en-US" sz="36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charset="0"/>
                <a:cs typeface="Arial" charset="0"/>
              </a:rPr>
              <a:t>Trò chơi 1: Ai bắt chước giống hơn?</a:t>
            </a:r>
          </a:p>
          <a:p>
            <a:pPr>
              <a:defRPr/>
            </a:pPr>
            <a:r>
              <a:rPr lang="en-US" sz="36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charset="0"/>
                <a:cs typeface="Arial" charset="0"/>
              </a:rPr>
              <a:t>Cách chơi: Cô đưa ra hình ảnh con vật nào thì trẻ bắt chước tiếng kêu hoặc dáng đi...của con vật đó.</a:t>
            </a:r>
          </a:p>
          <a:p>
            <a:pPr>
              <a:defRPr/>
            </a:pPr>
            <a:r>
              <a:rPr lang="en-US" sz="36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charset="0"/>
                <a:cs typeface="Arial" charset="0"/>
              </a:rPr>
              <a:t>Luật chơi: Cô quan sát và sửa sai cho trẻ. </a:t>
            </a:r>
          </a:p>
        </p:txBody>
      </p:sp>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eaLnBrk="1" hangingPunct="1"/>
            <a:endParaRPr lang="en-US" altLang="en-US" smtClean="0"/>
          </a:p>
        </p:txBody>
      </p:sp>
      <p:pic>
        <p:nvPicPr>
          <p:cNvPr id="9" name="ga trong meo con va cun con - minh nhut.mp3">
            <a:hlinkClick r:id="" action="ppaction://media"/>
          </p:cNvPr>
          <p:cNvPicPr>
            <a:picLocks noGrp="1" noRot="1" noChangeAspect="1"/>
          </p:cNvPicPr>
          <p:nvPr>
            <p:ph idx="1"/>
            <a:audioFile r:link="rId1"/>
          </p:nvPr>
        </p:nvPicPr>
        <p:blipFill>
          <a:blip r:embed="rId4">
            <a:extLst>
              <a:ext uri="{28A0092B-C50C-407E-A947-70E740481C1C}">
                <a14:useLocalDpi xmlns:a14="http://schemas.microsoft.com/office/drawing/2010/main" val="0"/>
              </a:ext>
            </a:extLst>
          </a:blip>
          <a:srcRect/>
          <a:stretch>
            <a:fillRect/>
          </a:stretch>
        </p:blipFill>
        <p:spPr>
          <a:xfrm>
            <a:off x="5043488" y="4176713"/>
            <a:ext cx="609600" cy="609600"/>
          </a:xfrm>
        </p:spPr>
      </p:pic>
      <p:pic>
        <p:nvPicPr>
          <p:cNvPr id="2" name="Gà Trống Mèo Con Và Cún Con - Nhà Em Có Con Gà Trống.mp4">
            <a:hlinkClick r:id="" action="ppaction://media"/>
          </p:cNvPr>
          <p:cNvPicPr>
            <a:picLocks noRot="1" noChangeAspect="1"/>
          </p:cNvPicPr>
          <p:nvPr>
            <a:videoFile r:link="rId2"/>
          </p:nvPr>
        </p:nvPicPr>
        <p:blipFill>
          <a:blip r:embed="rId5">
            <a:extLst>
              <a:ext uri="{28A0092B-C50C-407E-A947-70E740481C1C}">
                <a14:useLocalDpi xmlns:a14="http://schemas.microsoft.com/office/drawing/2010/main" val="0"/>
              </a:ext>
            </a:extLst>
          </a:blip>
          <a:srcRect/>
          <a:stretch>
            <a:fillRect/>
          </a:stretch>
        </p:blipFill>
        <p:spPr bwMode="auto">
          <a:xfrm>
            <a:off x="111683" y="846138"/>
            <a:ext cx="12080317" cy="6011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Wave 5"/>
          <p:cNvSpPr/>
          <p:nvPr/>
        </p:nvSpPr>
        <p:spPr>
          <a:xfrm>
            <a:off x="1524000" y="0"/>
            <a:ext cx="9144000" cy="1657350"/>
          </a:xfrm>
          <a:prstGeom prst="wave">
            <a:avLst>
              <a:gd name="adj1" fmla="val 12500"/>
              <a:gd name="adj2" fmla="val -999"/>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4000">
                <a:solidFill>
                  <a:schemeClr val="bg1"/>
                </a:solidFill>
              </a:rPr>
              <a:t>Hoạt động 1: Trò chuyện cùng bé!</a:t>
            </a:r>
            <a:endParaRPr lang="vi-VN" sz="4000">
              <a:solidFill>
                <a:schemeClr val="bg1"/>
              </a:solidFill>
            </a:endParaRPr>
          </a:p>
        </p:txBody>
      </p:sp>
    </p:spTree>
  </p:cSld>
  <p:clrMapOvr>
    <a:masterClrMapping/>
  </p:clrMapOvr>
  <p:transition spd="slow">
    <p:checke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80">
                                          <p:stCondLst>
                                            <p:cond delay="0"/>
                                          </p:stCondLst>
                                        </p:cTn>
                                        <p:tgtEl>
                                          <p:spTgt spid="6"/>
                                        </p:tgtEl>
                                      </p:cBhvr>
                                    </p:animEffect>
                                    <p:anim calcmode="lin" valueType="num">
                                      <p:cBhvr>
                                        <p:cTn id="13"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8" dur="26">
                                          <p:stCondLst>
                                            <p:cond delay="650"/>
                                          </p:stCondLst>
                                        </p:cTn>
                                        <p:tgtEl>
                                          <p:spTgt spid="6"/>
                                        </p:tgtEl>
                                      </p:cBhvr>
                                      <p:to x="100000" y="60000"/>
                                    </p:animScale>
                                    <p:animScale>
                                      <p:cBhvr>
                                        <p:cTn id="19" dur="166" decel="50000">
                                          <p:stCondLst>
                                            <p:cond delay="676"/>
                                          </p:stCondLst>
                                        </p:cTn>
                                        <p:tgtEl>
                                          <p:spTgt spid="6"/>
                                        </p:tgtEl>
                                      </p:cBhvr>
                                      <p:to x="100000" y="100000"/>
                                    </p:animScale>
                                    <p:animScale>
                                      <p:cBhvr>
                                        <p:cTn id="20" dur="26">
                                          <p:stCondLst>
                                            <p:cond delay="1312"/>
                                          </p:stCondLst>
                                        </p:cTn>
                                        <p:tgtEl>
                                          <p:spTgt spid="6"/>
                                        </p:tgtEl>
                                      </p:cBhvr>
                                      <p:to x="100000" y="80000"/>
                                    </p:animScale>
                                    <p:animScale>
                                      <p:cBhvr>
                                        <p:cTn id="21" dur="166" decel="50000">
                                          <p:stCondLst>
                                            <p:cond delay="1338"/>
                                          </p:stCondLst>
                                        </p:cTn>
                                        <p:tgtEl>
                                          <p:spTgt spid="6"/>
                                        </p:tgtEl>
                                      </p:cBhvr>
                                      <p:to x="100000" y="100000"/>
                                    </p:animScale>
                                    <p:animScale>
                                      <p:cBhvr>
                                        <p:cTn id="22" dur="26">
                                          <p:stCondLst>
                                            <p:cond delay="1642"/>
                                          </p:stCondLst>
                                        </p:cTn>
                                        <p:tgtEl>
                                          <p:spTgt spid="6"/>
                                        </p:tgtEl>
                                      </p:cBhvr>
                                      <p:to x="100000" y="90000"/>
                                    </p:animScale>
                                    <p:animScale>
                                      <p:cBhvr>
                                        <p:cTn id="23" dur="166" decel="50000">
                                          <p:stCondLst>
                                            <p:cond delay="1668"/>
                                          </p:stCondLst>
                                        </p:cTn>
                                        <p:tgtEl>
                                          <p:spTgt spid="6"/>
                                        </p:tgtEl>
                                      </p:cBhvr>
                                      <p:to x="100000" y="100000"/>
                                    </p:animScale>
                                    <p:animScale>
                                      <p:cBhvr>
                                        <p:cTn id="24" dur="26">
                                          <p:stCondLst>
                                            <p:cond delay="1808"/>
                                          </p:stCondLst>
                                        </p:cTn>
                                        <p:tgtEl>
                                          <p:spTgt spid="6"/>
                                        </p:tgtEl>
                                      </p:cBhvr>
                                      <p:to x="100000" y="95000"/>
                                    </p:animScale>
                                    <p:animScale>
                                      <p:cBhvr>
                                        <p:cTn id="25"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p:cTn id="26" fill="hold" display="0">
                  <p:stCondLst>
                    <p:cond delay="indefinite"/>
                  </p:stCondLst>
                  <p:endCondLst>
                    <p:cond evt="onStopAudio" delay="0">
                      <p:tgtEl>
                        <p:sldTgt/>
                      </p:tgtEl>
                    </p:cond>
                  </p:endCondLst>
                </p:cTn>
                <p:tgtEl>
                  <p:spTgt spid="9"/>
                </p:tgtEl>
              </p:cMediaNode>
            </p:audio>
            <p:video>
              <p:cMediaNode vol="80000">
                <p:cTn id="27" fill="hold" display="0">
                  <p:stCondLst>
                    <p:cond delay="indefinite"/>
                  </p:stCondLst>
                </p:cTn>
                <p:tgtEl>
                  <p:spTgt spid="2"/>
                </p:tgtEl>
              </p:cMediaNode>
            </p:video>
          </p:childTnLst>
        </p:cTn>
      </p:par>
    </p:tnLst>
    <p:bldLst>
      <p:bldP spid="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9"/>
            <a:ext cx="8229600" cy="561975"/>
          </a:xfrm>
        </p:spPr>
        <p:txBody>
          <a:bodyPr rtlCol="0">
            <a:normAutofit fontScale="90000"/>
          </a:bodyPr>
          <a:lstStyle/>
          <a:p>
            <a:pPr eaLnBrk="1" fontAlgn="auto" hangingPunct="1">
              <a:spcAft>
                <a:spcPts val="0"/>
              </a:spcAft>
              <a:defRPr/>
            </a:pPr>
            <a:endParaRPr lang="vi-VN"/>
          </a:p>
        </p:txBody>
      </p:sp>
      <p:pic>
        <p:nvPicPr>
          <p:cNvPr id="23555" name="Picture 7" descr="62_vit1id[1]"/>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5635625" y="4268788"/>
            <a:ext cx="4656138" cy="2297112"/>
          </a:xfrm>
          <a:noFill/>
        </p:spPr>
      </p:pic>
      <p:pic>
        <p:nvPicPr>
          <p:cNvPr id="23556" name="Picture 9" descr="picture0071gz9[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92313" y="188914"/>
            <a:ext cx="3643312" cy="259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35625" y="173039"/>
            <a:ext cx="4656138" cy="4014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58"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04989" y="2781300"/>
            <a:ext cx="3830637" cy="378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535" name="Picture 17" descr="bz01053">
            <a:hlinkClick r:id="rId6" action="ppaction://hlinkfile"/>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5635625" y="173038"/>
            <a:ext cx="4656138" cy="4095750"/>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15" name="Smiley Face 14"/>
          <p:cNvSpPr/>
          <p:nvPr/>
        </p:nvSpPr>
        <p:spPr>
          <a:xfrm rot="20490151">
            <a:off x="1922464" y="2682875"/>
            <a:ext cx="3781425" cy="3784600"/>
          </a:xfrm>
          <a:prstGeom prst="smileyFac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vi-VN"/>
          </a:p>
        </p:txBody>
      </p:sp>
      <p:sp>
        <p:nvSpPr>
          <p:cNvPr id="16" name="Heart 15"/>
          <p:cNvSpPr/>
          <p:nvPr/>
        </p:nvSpPr>
        <p:spPr>
          <a:xfrm>
            <a:off x="5635626" y="4305300"/>
            <a:ext cx="4606925" cy="2281238"/>
          </a:xfrm>
          <a:prstGeom prst="hear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6000">
                <a:solidFill>
                  <a:srgbClr val="002060"/>
                </a:solidFill>
              </a:rPr>
              <a:t>Hú hà...!</a:t>
            </a:r>
            <a:endParaRPr lang="vi-VN" sz="6000">
              <a:solidFill>
                <a:srgbClr val="002060"/>
              </a:solidFill>
            </a:endParaRPr>
          </a:p>
        </p:txBody>
      </p:sp>
      <p:sp>
        <p:nvSpPr>
          <p:cNvPr id="17" name="Cloud Callout 16"/>
          <p:cNvSpPr/>
          <p:nvPr/>
        </p:nvSpPr>
        <p:spPr>
          <a:xfrm>
            <a:off x="1992314" y="188913"/>
            <a:ext cx="3455987" cy="2303462"/>
          </a:xfrm>
          <a:prstGeom prst="cloudCallout">
            <a:avLst>
              <a:gd name="adj1" fmla="val -213"/>
              <a:gd name="adj2" fmla="val -1693"/>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vi-VN"/>
          </a:p>
        </p:txBody>
      </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xit" presetSubtype="0" fill="hold" grpId="0" nodeType="clickEffect">
                                  <p:stCondLst>
                                    <p:cond delay="0"/>
                                  </p:stCondLst>
                                  <p:childTnLst>
                                    <p:animEffect transition="out" filter="fade">
                                      <p:cBhvr>
                                        <p:cTn id="6" dur="1000"/>
                                        <p:tgtEl>
                                          <p:spTgt spid="17"/>
                                        </p:tgtEl>
                                      </p:cBhvr>
                                    </p:animEffect>
                                    <p:anim calcmode="lin" valueType="num">
                                      <p:cBhvr>
                                        <p:cTn id="7" dur="1000"/>
                                        <p:tgtEl>
                                          <p:spTgt spid="17"/>
                                        </p:tgtEl>
                                        <p:attrNameLst>
                                          <p:attrName>ppt_x</p:attrName>
                                        </p:attrNameLst>
                                      </p:cBhvr>
                                      <p:tavLst>
                                        <p:tav tm="0">
                                          <p:val>
                                            <p:strVal val="ppt_x"/>
                                          </p:val>
                                        </p:tav>
                                        <p:tav tm="100000">
                                          <p:val>
                                            <p:strVal val="ppt_x"/>
                                          </p:val>
                                        </p:tav>
                                      </p:tavLst>
                                    </p:anim>
                                    <p:anim calcmode="lin" valueType="num">
                                      <p:cBhvr>
                                        <p:cTn id="8" dur="1000"/>
                                        <p:tgtEl>
                                          <p:spTgt spid="17"/>
                                        </p:tgtEl>
                                        <p:attrNameLst>
                                          <p:attrName>ppt_y</p:attrName>
                                        </p:attrNameLst>
                                      </p:cBhvr>
                                      <p:tavLst>
                                        <p:tav tm="0">
                                          <p:val>
                                            <p:strVal val="ppt_y"/>
                                          </p:val>
                                        </p:tav>
                                        <p:tav tm="100000">
                                          <p:val>
                                            <p:strVal val="ppt_y+.1"/>
                                          </p:val>
                                        </p:tav>
                                      </p:tavLst>
                                    </p:anim>
                                    <p:set>
                                      <p:cBhvr>
                                        <p:cTn id="9" dur="1" fill="hold">
                                          <p:stCondLst>
                                            <p:cond delay="999"/>
                                          </p:stCondLst>
                                        </p:cTn>
                                        <p:tgtEl>
                                          <p:spTgt spid="17"/>
                                        </p:tgtEl>
                                        <p:attrNameLst>
                                          <p:attrName>style.visibility</p:attrName>
                                        </p:attrNameLst>
                                      </p:cBhvr>
                                      <p:to>
                                        <p:strVal val="hidden"/>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21" presetClass="exit" presetSubtype="1" fill="hold" grpId="0" nodeType="clickEffect">
                                  <p:stCondLst>
                                    <p:cond delay="0"/>
                                  </p:stCondLst>
                                  <p:childTnLst>
                                    <p:animEffect transition="out" filter="wheel(1)">
                                      <p:cBhvr>
                                        <p:cTn id="13" dur="2000"/>
                                        <p:tgtEl>
                                          <p:spTgt spid="15"/>
                                        </p:tgtEl>
                                      </p:cBhvr>
                                    </p:animEffect>
                                    <p:set>
                                      <p:cBhvr>
                                        <p:cTn id="14" dur="1" fill="hold">
                                          <p:stCondLst>
                                            <p:cond delay="1999"/>
                                          </p:stCondLst>
                                        </p:cTn>
                                        <p:tgtEl>
                                          <p:spTgt spid="15"/>
                                        </p:tgtEl>
                                        <p:attrNameLst>
                                          <p:attrName>style.visibility</p:attrName>
                                        </p:attrNameLst>
                                      </p:cBhvr>
                                      <p:to>
                                        <p:strVal val="hidden"/>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55" presetClass="exit" presetSubtype="0" fill="hold" nodeType="clickEffect">
                                  <p:stCondLst>
                                    <p:cond delay="0"/>
                                  </p:stCondLst>
                                  <p:childTnLst>
                                    <p:anim calcmode="lin" valueType="num">
                                      <p:cBhvr>
                                        <p:cTn id="18" dur="1000"/>
                                        <p:tgtEl>
                                          <p:spTgt spid="16"/>
                                        </p:tgtEl>
                                        <p:attrNameLst>
                                          <p:attrName>ppt_w</p:attrName>
                                        </p:attrNameLst>
                                      </p:cBhvr>
                                      <p:tavLst>
                                        <p:tav tm="0">
                                          <p:val>
                                            <p:strVal val="ppt_w"/>
                                          </p:val>
                                        </p:tav>
                                        <p:tav tm="100000">
                                          <p:val>
                                            <p:strVal val="ppt_w*0.70"/>
                                          </p:val>
                                        </p:tav>
                                      </p:tavLst>
                                    </p:anim>
                                    <p:anim calcmode="lin" valueType="num">
                                      <p:cBhvr>
                                        <p:cTn id="19" dur="1000"/>
                                        <p:tgtEl>
                                          <p:spTgt spid="16"/>
                                        </p:tgtEl>
                                        <p:attrNameLst>
                                          <p:attrName>ppt_h</p:attrName>
                                        </p:attrNameLst>
                                      </p:cBhvr>
                                      <p:tavLst>
                                        <p:tav tm="0">
                                          <p:val>
                                            <p:strVal val="ppt_h"/>
                                          </p:val>
                                        </p:tav>
                                        <p:tav tm="100000">
                                          <p:val>
                                            <p:strVal val="ppt_h"/>
                                          </p:val>
                                        </p:tav>
                                      </p:tavLst>
                                    </p:anim>
                                    <p:animEffect transition="out" filter="fade">
                                      <p:cBhvr>
                                        <p:cTn id="20" dur="1000"/>
                                        <p:tgtEl>
                                          <p:spTgt spid="16"/>
                                        </p:tgtEl>
                                      </p:cBhvr>
                                    </p:animEffect>
                                    <p:set>
                                      <p:cBhvr>
                                        <p:cTn id="21" dur="1" fill="hold">
                                          <p:stCondLst>
                                            <p:cond delay="999"/>
                                          </p:stCondLst>
                                        </p:cTn>
                                        <p:tgtEl>
                                          <p:spTgt spid="16"/>
                                        </p:tgtEl>
                                        <p:attrNameLst>
                                          <p:attrName>style.visibility</p:attrName>
                                        </p:attrNameLst>
                                      </p:cBhvr>
                                      <p:to>
                                        <p:strVal val="hidden"/>
                                      </p:to>
                                    </p:set>
                                  </p:childTnLst>
                                </p:cTn>
                              </p:par>
                            </p:childTnLst>
                          </p:cTn>
                        </p:par>
                      </p:childTnLst>
                    </p:cTn>
                  </p:par>
                  <p:par>
                    <p:cTn id="22" fill="hold" nodeType="clickPar">
                      <p:stCondLst>
                        <p:cond delay="indefinite"/>
                      </p:stCondLst>
                      <p:childTnLst>
                        <p:par>
                          <p:cTn id="23" fill="hold" nodeType="withGroup">
                            <p:stCondLst>
                              <p:cond delay="0"/>
                            </p:stCondLst>
                            <p:childTnLst>
                              <p:par>
                                <p:cTn id="24" presetID="53" presetClass="exit" presetSubtype="32" fill="hold" nodeType="clickEffect">
                                  <p:stCondLst>
                                    <p:cond delay="0"/>
                                  </p:stCondLst>
                                  <p:childTnLst>
                                    <p:anim calcmode="lin" valueType="num">
                                      <p:cBhvr>
                                        <p:cTn id="25" dur="500"/>
                                        <p:tgtEl>
                                          <p:spTgt spid="22535"/>
                                        </p:tgtEl>
                                        <p:attrNameLst>
                                          <p:attrName>ppt_w</p:attrName>
                                        </p:attrNameLst>
                                      </p:cBhvr>
                                      <p:tavLst>
                                        <p:tav tm="0">
                                          <p:val>
                                            <p:strVal val="ppt_w"/>
                                          </p:val>
                                        </p:tav>
                                        <p:tav tm="100000">
                                          <p:val>
                                            <p:fltVal val="0"/>
                                          </p:val>
                                        </p:tav>
                                      </p:tavLst>
                                    </p:anim>
                                    <p:anim calcmode="lin" valueType="num">
                                      <p:cBhvr>
                                        <p:cTn id="26" dur="500"/>
                                        <p:tgtEl>
                                          <p:spTgt spid="22535"/>
                                        </p:tgtEl>
                                        <p:attrNameLst>
                                          <p:attrName>ppt_h</p:attrName>
                                        </p:attrNameLst>
                                      </p:cBhvr>
                                      <p:tavLst>
                                        <p:tav tm="0">
                                          <p:val>
                                            <p:strVal val="ppt_h"/>
                                          </p:val>
                                        </p:tav>
                                        <p:tav tm="100000">
                                          <p:val>
                                            <p:fltVal val="0"/>
                                          </p:val>
                                        </p:tav>
                                      </p:tavLst>
                                    </p:anim>
                                    <p:animEffect transition="out" filter="fade">
                                      <p:cBhvr>
                                        <p:cTn id="27" dur="500"/>
                                        <p:tgtEl>
                                          <p:spTgt spid="22535"/>
                                        </p:tgtEl>
                                      </p:cBhvr>
                                    </p:animEffect>
                                    <p:set>
                                      <p:cBhvr>
                                        <p:cTn id="28" dur="1" fill="hold">
                                          <p:stCondLst>
                                            <p:cond delay="499"/>
                                          </p:stCondLst>
                                        </p:cTn>
                                        <p:tgtEl>
                                          <p:spTgt spid="225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FF00"/>
          </a:solidFill>
          <a:extLst/>
        </p:spPr>
        <p:txBody>
          <a:bodyPr rtlCol="0">
            <a:noAutofit/>
          </a:bodyPr>
          <a:lstStyle/>
          <a:p>
            <a:pPr eaLnBrk="1" fontAlgn="auto" hangingPunct="1">
              <a:spcAft>
                <a:spcPts val="0"/>
              </a:spcAft>
              <a:defRPr/>
            </a:pPr>
            <a:r>
              <a:rPr lang="en-US" sz="5400">
                <a:ln w="10541" cmpd="sng">
                  <a:solidFill>
                    <a:schemeClr val="accent1">
                      <a:shade val="88000"/>
                      <a:satMod val="110000"/>
                    </a:schemeClr>
                  </a:solidFill>
                  <a:prstDash val="solid"/>
                </a:ln>
                <a:solidFill>
                  <a:srgbClr val="FFFF00"/>
                </a:solidFill>
              </a:rPr>
              <a:t/>
            </a:r>
            <a:br>
              <a:rPr lang="en-US" sz="5400">
                <a:ln w="10541" cmpd="sng">
                  <a:solidFill>
                    <a:schemeClr val="accent1">
                      <a:shade val="88000"/>
                      <a:satMod val="110000"/>
                    </a:schemeClr>
                  </a:solidFill>
                  <a:prstDash val="solid"/>
                </a:ln>
                <a:solidFill>
                  <a:srgbClr val="FFFF00"/>
                </a:solidFill>
              </a:rPr>
            </a:br>
            <a:r>
              <a:rPr lang="en-US" sz="5400">
                <a:ln w="10541" cmpd="sng">
                  <a:solidFill>
                    <a:schemeClr val="accent1">
                      <a:shade val="88000"/>
                      <a:satMod val="110000"/>
                    </a:schemeClr>
                  </a:solidFill>
                  <a:prstDash val="solid"/>
                </a:ln>
                <a:solidFill>
                  <a:srgbClr val="FF0000"/>
                </a:solidFill>
              </a:rPr>
              <a:t>Trò </a:t>
            </a:r>
            <a:r>
              <a:rPr lang="en-US" sz="5400">
                <a:ln w="10541" cmpd="sng">
                  <a:solidFill>
                    <a:schemeClr val="accent1">
                      <a:shade val="88000"/>
                      <a:satMod val="110000"/>
                    </a:schemeClr>
                  </a:solidFill>
                  <a:prstDash val="solid"/>
                </a:ln>
                <a:solidFill>
                  <a:srgbClr val="FF0000"/>
                </a:solidFill>
              </a:rPr>
              <a:t>chơi 2: Ai nhanh hơn?</a:t>
            </a:r>
            <a:br>
              <a:rPr lang="en-US" sz="5400">
                <a:ln w="10541" cmpd="sng">
                  <a:solidFill>
                    <a:schemeClr val="accent1">
                      <a:shade val="88000"/>
                      <a:satMod val="110000"/>
                    </a:schemeClr>
                  </a:solidFill>
                  <a:prstDash val="solid"/>
                </a:ln>
                <a:solidFill>
                  <a:srgbClr val="FF0000"/>
                </a:solidFill>
              </a:rPr>
            </a:br>
            <a:endParaRPr lang="vi-VN" sz="5400">
              <a:solidFill>
                <a:srgbClr val="FF0000"/>
              </a:solidFill>
            </a:endParaRPr>
          </a:p>
        </p:txBody>
      </p:sp>
      <p:pic>
        <p:nvPicPr>
          <p:cNvPr id="24579" name="Picture 5" descr="1_dogm"/>
          <p:cNvPicPr>
            <a:picLocks noGrp="1" noChangeAspect="1" noChangeArrowheads="1" noCrop="1"/>
          </p:cNvPicPr>
          <p:nvPr>
            <p:ph idx="1"/>
          </p:nvPr>
        </p:nvPicPr>
        <p:blipFill>
          <a:blip r:embed="rId5">
            <a:extLst>
              <a:ext uri="{28A0092B-C50C-407E-A947-70E740481C1C}">
                <a14:useLocalDpi xmlns:a14="http://schemas.microsoft.com/office/drawing/2010/main" val="0"/>
              </a:ext>
            </a:extLst>
          </a:blip>
          <a:srcRect/>
          <a:stretch>
            <a:fillRect/>
          </a:stretch>
        </p:blipFill>
        <p:spPr>
          <a:xfrm>
            <a:off x="5835650" y="549276"/>
            <a:ext cx="4851400" cy="3311525"/>
          </a:xfrm>
          <a:noFill/>
        </p:spPr>
      </p:pic>
      <p:sp>
        <p:nvSpPr>
          <p:cNvPr id="4" name="Cloud Callout 3"/>
          <p:cNvSpPr/>
          <p:nvPr/>
        </p:nvSpPr>
        <p:spPr>
          <a:xfrm>
            <a:off x="1524000" y="2924944"/>
            <a:ext cx="9144000" cy="3744416"/>
          </a:xfrm>
          <a:prstGeom prst="cloudCallout">
            <a:avLst>
              <a:gd name="adj1" fmla="val 120"/>
              <a:gd name="adj2" fmla="val -8585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3200" b="1">
              <a:ln w="10541" cmpd="sng">
                <a:solidFill>
                  <a:schemeClr val="accent1">
                    <a:shade val="88000"/>
                    <a:satMod val="110000"/>
                  </a:schemeClr>
                </a:solidFill>
                <a:prstDash val="solid"/>
              </a:ln>
              <a:solidFill>
                <a:srgbClr val="FFFF00"/>
              </a:solidFill>
            </a:endParaRPr>
          </a:p>
          <a:p>
            <a:pPr algn="ctr">
              <a:defRPr/>
            </a:pPr>
            <a:endParaRPr lang="en-US" sz="2800" b="1">
              <a:ln w="10541" cmpd="sng">
                <a:solidFill>
                  <a:schemeClr val="accent1">
                    <a:shade val="88000"/>
                    <a:satMod val="110000"/>
                  </a:schemeClr>
                </a:solidFill>
                <a:prstDash val="solid"/>
              </a:ln>
              <a:solidFill>
                <a:srgbClr val="FFFF00"/>
              </a:solidFill>
            </a:endParaRPr>
          </a:p>
          <a:p>
            <a:pPr algn="ctr">
              <a:defRPr/>
            </a:pPr>
            <a:r>
              <a:rPr lang="en-US" sz="2800" b="1">
                <a:ln w="10541" cmpd="sng">
                  <a:solidFill>
                    <a:schemeClr val="accent1">
                      <a:shade val="88000"/>
                      <a:satMod val="110000"/>
                    </a:schemeClr>
                  </a:solidFill>
                  <a:prstDash val="solid"/>
                </a:ln>
                <a:solidFill>
                  <a:srgbClr val="FFFF00"/>
                </a:solidFill>
              </a:rPr>
              <a:t>Cách chơi: Cô nêu đặc điểm và tiếng kêu của con vật, trẻ tìm đúng con vật có đặc điểm và tiếng đó.</a:t>
            </a:r>
            <a:r>
              <a:rPr lang="en-US" sz="2800" b="1">
                <a:ln w="17780" cmpd="sng">
                  <a:solidFill>
                    <a:srgbClr val="FFFFFF"/>
                  </a:solidFill>
                  <a:prstDash val="solid"/>
                  <a:miter lim="800000"/>
                </a:ln>
                <a:solidFill>
                  <a:srgbClr val="FFC000"/>
                </a:solidFill>
                <a:effectLst>
                  <a:outerShdw blurRad="50800" algn="tl" rotWithShape="0">
                    <a:srgbClr val="000000"/>
                  </a:outerShdw>
                </a:effectLst>
              </a:rPr>
              <a:t> </a:t>
            </a:r>
          </a:p>
          <a:p>
            <a:pPr algn="ctr">
              <a:defRPr/>
            </a:pPr>
            <a:r>
              <a:rPr lang="en-US" sz="2800"/>
              <a:t>Luật chơi: Cô quan sát, lắng nghe và sửa sai cho trẻ</a:t>
            </a:r>
            <a:endParaRPr lang="en-US" sz="2800" b="1">
              <a:ln w="10541" cmpd="sng">
                <a:solidFill>
                  <a:schemeClr val="accent1">
                    <a:shade val="88000"/>
                    <a:satMod val="110000"/>
                  </a:schemeClr>
                </a:solidFill>
                <a:prstDash val="solid"/>
              </a:ln>
              <a:solidFill>
                <a:srgbClr val="FFFF00"/>
              </a:solidFill>
            </a:endParaRPr>
          </a:p>
          <a:p>
            <a:pPr algn="ctr">
              <a:defRPr/>
            </a:pPr>
            <a:endParaRPr lang="en-US" sz="3600" b="1">
              <a:ln w="10541" cmpd="sng">
                <a:solidFill>
                  <a:schemeClr val="accent1">
                    <a:shade val="88000"/>
                    <a:satMod val="110000"/>
                  </a:schemeClr>
                </a:solidFill>
                <a:prstDash val="solid"/>
              </a:ln>
              <a:solidFill>
                <a:srgbClr val="FFFF00"/>
              </a:solidFill>
            </a:endParaRPr>
          </a:p>
          <a:p>
            <a:pPr algn="ctr">
              <a:defRPr/>
            </a:pPr>
            <a:endParaRPr lang="vi-VN"/>
          </a:p>
          <a:p>
            <a:pPr algn="ctr">
              <a:defRPr/>
            </a:pPr>
            <a:endParaRPr lang="vi-VN"/>
          </a:p>
        </p:txBody>
      </p:sp>
      <p:pic>
        <p:nvPicPr>
          <p:cNvPr id="3" name="Chicken – Tiếng Gà Gáy.mp3">
            <a:hlinkClick r:id="" action="ppaction://media"/>
          </p:cNvPr>
          <p:cNvPicPr>
            <a:picLocks noRot="1" noChangeAspect="1"/>
          </p:cNvPicPr>
          <p:nvPr>
            <a:audioFile r:link="rId1"/>
          </p:nvPr>
        </p:nvPicPr>
        <p:blipFill>
          <a:blip r:embed="rId6">
            <a:duotone>
              <a:prstClr val="black"/>
              <a:schemeClr val="accent2">
                <a:tint val="45000"/>
                <a:satMod val="400000"/>
              </a:schemeClr>
            </a:duotone>
          </a:blip>
          <a:stretch>
            <a:fillRect/>
          </a:stretch>
        </p:blipFill>
        <p:spPr>
          <a:xfrm>
            <a:off x="2495600" y="1556792"/>
            <a:ext cx="1296144" cy="897632"/>
          </a:xfrm>
          <a:prstGeom prst="rect">
            <a:avLst/>
          </a:prstGeom>
          <a:ln>
            <a:solidFill>
              <a:srgbClr val="4C7FBC"/>
            </a:solidFill>
          </a:ln>
          <a:effectLst>
            <a:glow rad="63500">
              <a:schemeClr val="accent1">
                <a:satMod val="175000"/>
                <a:alpha val="40000"/>
              </a:schemeClr>
            </a:glow>
            <a:outerShdw blurRad="50800" dist="38100" dir="16200000" rotWithShape="0">
              <a:prstClr val="black">
                <a:alpha val="40000"/>
              </a:prstClr>
            </a:outerShdw>
          </a:effectLst>
          <a:scene3d>
            <a:camera prst="orthographicFront"/>
            <a:lightRig rig="threePt" dir="t"/>
          </a:scene3d>
          <a:sp3d extrusionH="76200" contourW="12700">
            <a:extrusionClr>
              <a:schemeClr val="accent1"/>
            </a:extrusionClr>
            <a:contourClr>
              <a:srgbClr val="C00000"/>
            </a:contourClr>
          </a:sp3d>
        </p:spPr>
      </p:pic>
      <p:pic>
        <p:nvPicPr>
          <p:cNvPr id="5" name="Tiếng chó.mp3">
            <a:hlinkClick r:id="" action="ppaction://media"/>
          </p:cNvPr>
          <p:cNvPicPr>
            <a:picLocks noRot="1" noChangeAspect="1"/>
          </p:cNvPicPr>
          <p:nvPr>
            <a:audioFile r:link="rId2"/>
          </p:nvPr>
        </p:nvPicPr>
        <p:blipFill>
          <a:blip r:embed="rId7">
            <a:duotone>
              <a:prstClr val="black"/>
              <a:schemeClr val="accent2">
                <a:tint val="45000"/>
                <a:satMod val="400000"/>
              </a:schemeClr>
            </a:duotone>
          </a:blip>
          <a:stretch>
            <a:fillRect/>
          </a:stretch>
        </p:blipFill>
        <p:spPr>
          <a:xfrm>
            <a:off x="4151784" y="1556792"/>
            <a:ext cx="1113656" cy="897632"/>
          </a:xfrm>
          <a:prstGeom prst="rect">
            <a:avLst/>
          </a:prstGeom>
        </p:spPr>
      </p:pic>
      <p:pic>
        <p:nvPicPr>
          <p:cNvPr id="6" name="[KhoNhacChuong.Com]__Meo keu de thuong.mp3">
            <a:hlinkClick r:id="" action="ppaction://media"/>
          </p:cNvPr>
          <p:cNvPicPr>
            <a:picLocks noRot="1" noChangeAspect="1"/>
          </p:cNvPicPr>
          <p:nvPr>
            <a:audioFile r:link="rId3"/>
          </p:nvPr>
        </p:nvPicPr>
        <p:blipFill>
          <a:blip r:embed="rId8">
            <a:duotone>
              <a:prstClr val="black"/>
              <a:schemeClr val="accent5">
                <a:tint val="45000"/>
                <a:satMod val="400000"/>
              </a:schemeClr>
            </a:duotone>
          </a:blip>
          <a:stretch>
            <a:fillRect/>
          </a:stretch>
        </p:blipFill>
        <p:spPr>
          <a:xfrm>
            <a:off x="2135561" y="2620144"/>
            <a:ext cx="1066383" cy="952872"/>
          </a:xfrm>
          <a:prstGeom prst="rect">
            <a:avLst/>
          </a:prstGeom>
        </p:spPr>
      </p:pic>
    </p:spTree>
  </p:cSld>
  <p:clrMapOvr>
    <a:masterClrMapping/>
  </p:clrMapOvr>
  <p:transition spd="slow">
    <p:cover dir="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1" presetClass="exit" presetSubtype="1" fill="hold" nodeType="clickEffect">
                                  <p:stCondLst>
                                    <p:cond delay="0"/>
                                  </p:stCondLst>
                                  <p:childTnLst>
                                    <p:animEffect transition="out" filter="wheel(1)">
                                      <p:cBhvr>
                                        <p:cTn id="14" dur="2000"/>
                                        <p:tgtEl>
                                          <p:spTgt spid="3"/>
                                        </p:tgtEl>
                                      </p:cBhvr>
                                    </p:animEffect>
                                    <p:set>
                                      <p:cBhvr>
                                        <p:cTn id="15" dur="1" fill="hold">
                                          <p:stCondLst>
                                            <p:cond delay="1999"/>
                                          </p:stCondLst>
                                        </p:cTn>
                                        <p:tgtEl>
                                          <p:spTgt spid="3"/>
                                        </p:tgtEl>
                                        <p:attrNameLst>
                                          <p:attrName>style.visibility</p:attrName>
                                        </p:attrNameLst>
                                      </p:cBhvr>
                                      <p:to>
                                        <p:strVal val="hidden"/>
                                      </p:to>
                                    </p:set>
                                    <p:cmd type="call" cmd="stop">
                                      <p:cBhvr>
                                        <p:cTn id="16" dur="1">
                                          <p:stCondLst>
                                            <p:cond delay="1999"/>
                                          </p:stCondLst>
                                        </p:cTn>
                                        <p:tgtEl>
                                          <p:spTgt spid="3"/>
                                        </p:tgtEl>
                                      </p:cBhvr>
                                    </p:cmd>
                                  </p:childTnLst>
                                </p:cTn>
                              </p:par>
                            </p:childTnLst>
                          </p:cTn>
                        </p:par>
                      </p:childTnLst>
                    </p:cTn>
                  </p:par>
                  <p:par>
                    <p:cTn id="17" fill="hold" nodeType="clickPar">
                      <p:stCondLst>
                        <p:cond delay="indefinite"/>
                      </p:stCondLst>
                      <p:childTnLst>
                        <p:par>
                          <p:cTn id="18" fill="hold" nodeType="withGroup">
                            <p:stCondLst>
                              <p:cond delay="0"/>
                            </p:stCondLst>
                            <p:childTnLst>
                              <p:par>
                                <p:cTn id="19" presetID="6" presetClass="exit" presetSubtype="32" fill="hold" nodeType="clickEffect">
                                  <p:stCondLst>
                                    <p:cond delay="0"/>
                                  </p:stCondLst>
                                  <p:childTnLst>
                                    <p:animEffect transition="out" filter="circle(out)">
                                      <p:cBhvr>
                                        <p:cTn id="20" dur="2000"/>
                                        <p:tgtEl>
                                          <p:spTgt spid="5"/>
                                        </p:tgtEl>
                                      </p:cBhvr>
                                    </p:animEffect>
                                    <p:set>
                                      <p:cBhvr>
                                        <p:cTn id="21" dur="1" fill="hold">
                                          <p:stCondLst>
                                            <p:cond delay="1999"/>
                                          </p:stCondLst>
                                        </p:cTn>
                                        <p:tgtEl>
                                          <p:spTgt spid="5"/>
                                        </p:tgtEl>
                                        <p:attrNameLst>
                                          <p:attrName>style.visibility</p:attrName>
                                        </p:attrNameLst>
                                      </p:cBhvr>
                                      <p:to>
                                        <p:strVal val="hidden"/>
                                      </p:to>
                                    </p:set>
                                    <p:cmd type="call" cmd="stop">
                                      <p:cBhvr>
                                        <p:cTn id="22" dur="1">
                                          <p:stCondLst>
                                            <p:cond delay="1999"/>
                                          </p:stCondLst>
                                        </p:cTn>
                                        <p:tgtEl>
                                          <p:spTgt spid="5"/>
                                        </p:tgtEl>
                                      </p:cBhvr>
                                    </p:cmd>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xit" presetSubtype="4" fill="hold" nodeType="clickEffect">
                                  <p:stCondLst>
                                    <p:cond delay="0"/>
                                  </p:stCondLst>
                                  <p:childTnLst>
                                    <p:anim calcmode="lin" valueType="num">
                                      <p:cBhvr additive="base">
                                        <p:cTn id="26" dur="500"/>
                                        <p:tgtEl>
                                          <p:spTgt spid="6"/>
                                        </p:tgtEl>
                                        <p:attrNameLst>
                                          <p:attrName>ppt_x</p:attrName>
                                        </p:attrNameLst>
                                      </p:cBhvr>
                                      <p:tavLst>
                                        <p:tav tm="0">
                                          <p:val>
                                            <p:strVal val="ppt_x"/>
                                          </p:val>
                                        </p:tav>
                                        <p:tav tm="100000">
                                          <p:val>
                                            <p:strVal val="ppt_x"/>
                                          </p:val>
                                        </p:tav>
                                      </p:tavLst>
                                    </p:anim>
                                    <p:anim calcmode="lin" valueType="num">
                                      <p:cBhvr additive="base">
                                        <p:cTn id="27" dur="500"/>
                                        <p:tgtEl>
                                          <p:spTgt spid="6"/>
                                        </p:tgtEl>
                                        <p:attrNameLst>
                                          <p:attrName>ppt_y</p:attrName>
                                        </p:attrNameLst>
                                      </p:cBhvr>
                                      <p:tavLst>
                                        <p:tav tm="0">
                                          <p:val>
                                            <p:strVal val="ppt_y"/>
                                          </p:val>
                                        </p:tav>
                                        <p:tav tm="100000">
                                          <p:val>
                                            <p:strVal val="1+ppt_h/2"/>
                                          </p:val>
                                        </p:tav>
                                      </p:tavLst>
                                    </p:anim>
                                    <p:set>
                                      <p:cBhvr>
                                        <p:cTn id="28" dur="1" fill="hold">
                                          <p:stCondLst>
                                            <p:cond delay="499"/>
                                          </p:stCondLst>
                                        </p:cTn>
                                        <p:tgtEl>
                                          <p:spTgt spid="6"/>
                                        </p:tgtEl>
                                        <p:attrNameLst>
                                          <p:attrName>style.visibility</p:attrName>
                                        </p:attrNameLst>
                                      </p:cBhvr>
                                      <p:to>
                                        <p:strVal val="hidden"/>
                                      </p:to>
                                    </p:set>
                                    <p:cmd type="call" cmd="stop">
                                      <p:cBhvr>
                                        <p:cTn id="29" dur="1">
                                          <p:stCondLst>
                                            <p:cond delay="499"/>
                                          </p:stCondLst>
                                        </p:cTn>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30" fill="hold" display="0">
                  <p:stCondLst>
                    <p:cond delay="indefinite"/>
                  </p:stCondLst>
                  <p:endCondLst>
                    <p:cond evt="onStopAudio" delay="0">
                      <p:tgtEl>
                        <p:sldTgt/>
                      </p:tgtEl>
                    </p:cond>
                  </p:endCondLst>
                </p:cTn>
                <p:tgtEl>
                  <p:spTgt spid="3"/>
                </p:tgtEl>
              </p:cMediaNode>
            </p:audio>
            <p:audio>
              <p:cMediaNode vol="80000">
                <p:cTn id="31" fill="hold" display="0">
                  <p:stCondLst>
                    <p:cond delay="indefinite"/>
                  </p:stCondLst>
                  <p:endCondLst>
                    <p:cond evt="onStopAudio" delay="0">
                      <p:tgtEl>
                        <p:sldTgt/>
                      </p:tgtEl>
                    </p:cond>
                  </p:endCondLst>
                </p:cTn>
                <p:tgtEl>
                  <p:spTgt spid="5"/>
                </p:tgtEl>
              </p:cMediaNode>
            </p:audio>
            <p:audio>
              <p:cMediaNode vol="80000">
                <p:cTn id="32" fill="hold" display="0">
                  <p:stCondLst>
                    <p:cond delay="indefinite"/>
                  </p:stCondLst>
                  <p:endCondLst>
                    <p:cond evt="onStopAudio" delay="0">
                      <p:tgtEl>
                        <p:sldTgt/>
                      </p:tgtEl>
                    </p:cond>
                  </p:endCondLst>
                </p:cTn>
                <p:tgtEl>
                  <p:spTgt spid="6"/>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smtClean="0"/>
              <a:t/>
            </a:r>
            <a:br>
              <a:rPr lang="en-US" smtClean="0"/>
            </a:br>
            <a:r>
              <a:rPr lang="en-US" b="1" smtClean="0">
                <a:solidFill>
                  <a:srgbClr val="C00000"/>
                </a:solidFill>
              </a:rPr>
              <a:t>Trò chơi 3: Ai thông minh hơn?</a:t>
            </a:r>
            <a:br>
              <a:rPr lang="en-US" b="1" smtClean="0">
                <a:solidFill>
                  <a:srgbClr val="C00000"/>
                </a:solidFill>
              </a:rPr>
            </a:br>
            <a:endParaRPr lang="vi-VN" b="1" smtClean="0">
              <a:solidFill>
                <a:srgbClr val="C00000"/>
              </a:solidFill>
            </a:endParaRPr>
          </a:p>
        </p:txBody>
      </p:sp>
      <p:sp>
        <p:nvSpPr>
          <p:cNvPr id="4" name="Content Placeholder 3"/>
          <p:cNvSpPr>
            <a:spLocks noGrp="1"/>
          </p:cNvSpPr>
          <p:nvPr>
            <p:ph idx="1"/>
          </p:nvPr>
        </p:nvSpPr>
        <p:spPr>
          <a:xfrm>
            <a:off x="1703389" y="1989138"/>
            <a:ext cx="8713787" cy="4525962"/>
          </a:xfrm>
          <a:prstGeom prst="horizontalScroll">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spcCol="0" rtlCol="0" fromWordArt="0" anchor="ctr" forceAA="0">
            <a:noAutofit/>
          </a:bodyPr>
          <a:lstStyle/>
          <a:p>
            <a:pPr marL="548640" indent="-411480" algn="ctr" eaLnBrk="1" fontAlgn="auto" hangingPunct="1">
              <a:spcAft>
                <a:spcPts val="0"/>
              </a:spcAft>
              <a:buClr>
                <a:schemeClr val="tx1">
                  <a:shade val="95000"/>
                </a:schemeClr>
              </a:buClr>
              <a:defRPr/>
            </a:pPr>
            <a:r>
              <a:rPr lang="en-US" sz="2400">
                <a:solidFill>
                  <a:srgbClr val="002060"/>
                </a:solidFill>
              </a:rPr>
              <a:t>Cách chơi và luật chơi: </a:t>
            </a:r>
          </a:p>
          <a:p>
            <a:pPr marL="0" indent="0" algn="ctr" eaLnBrk="1" fontAlgn="auto" hangingPunct="1">
              <a:spcAft>
                <a:spcPts val="0"/>
              </a:spcAft>
              <a:buClr>
                <a:schemeClr val="tx1">
                  <a:shade val="95000"/>
                </a:schemeClr>
              </a:buClr>
              <a:buNone/>
              <a:defRPr/>
            </a:pPr>
            <a:r>
              <a:rPr lang="en-US" sz="2400">
                <a:solidFill>
                  <a:srgbClr val="002060"/>
                </a:solidFill>
              </a:rPr>
              <a:t>Cô chia trẻ thành 2 đội, mỗi đội 5 bạn lên chơi tìm các con vật thuộc nhóm gia cầm/nhóm gia súc. Trong thời gian 1 bài hát các thành viên trong đội lần lượt lên tìm các con vật theo yêu cầu và gắn vào bảng của đội mình, hết thời gian, đội nào tìm được nhiều con vật đúng theo yêu cầu sẽ là đội chiến thắng và được nhận một món quà. Đội tìm được ít các con vật hơn thua cuộc sẽ phải lặc lò cò một vòng.</a:t>
            </a:r>
            <a:endParaRPr lang="vi-VN" sz="2400">
              <a:solidFill>
                <a:srgbClr val="002060"/>
              </a:solidFill>
            </a:endParaRPr>
          </a:p>
        </p:txBody>
      </p:sp>
      <p:pic>
        <p:nvPicPr>
          <p:cNvPr id="5" name="Picture 7" descr="52185_poster20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90788" y="1125538"/>
            <a:ext cx="712946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bg/>
                                          </p:spTgt>
                                        </p:tgtEl>
                                        <p:attrNameLst>
                                          <p:attrName>style.visibility</p:attrName>
                                        </p:attrNameLst>
                                      </p:cBhvr>
                                      <p:to>
                                        <p:strVal val="visible"/>
                                      </p:to>
                                    </p:set>
                                    <p:animEffect transition="in" filter="fade">
                                      <p:cBhvr>
                                        <p:cTn id="21" dur="1000"/>
                                        <p:tgtEl>
                                          <p:spTgt spid="4">
                                            <p:bg/>
                                          </p:spTgt>
                                        </p:tgtEl>
                                      </p:cBhvr>
                                    </p:animEffect>
                                    <p:anim calcmode="lin" valueType="num">
                                      <p:cBhvr>
                                        <p:cTn id="22" dur="1000" fill="hold"/>
                                        <p:tgtEl>
                                          <p:spTgt spid="4">
                                            <p:bg/>
                                          </p:spTgt>
                                        </p:tgtEl>
                                        <p:attrNameLst>
                                          <p:attrName>ppt_x</p:attrName>
                                        </p:attrNameLst>
                                      </p:cBhvr>
                                      <p:tavLst>
                                        <p:tav tm="0">
                                          <p:val>
                                            <p:strVal val="#ppt_x"/>
                                          </p:val>
                                        </p:tav>
                                        <p:tav tm="100000">
                                          <p:val>
                                            <p:strVal val="#ppt_x"/>
                                          </p:val>
                                        </p:tav>
                                      </p:tavLst>
                                    </p:anim>
                                    <p:anim calcmode="lin" valueType="num">
                                      <p:cBhvr>
                                        <p:cTn id="23" dur="1000" fill="hold"/>
                                        <p:tgtEl>
                                          <p:spTgt spid="4">
                                            <p:bg/>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txEl>
                                              <p:pRg st="0" end="0"/>
                                            </p:txEl>
                                          </p:spTgt>
                                        </p:tgtEl>
                                        <p:attrNameLst>
                                          <p:attrName>style.visibility</p:attrName>
                                        </p:attrNameLst>
                                      </p:cBhvr>
                                      <p:to>
                                        <p:strVal val="visible"/>
                                      </p:to>
                                    </p:set>
                                    <p:animEffect transition="in" filter="fade">
                                      <p:cBhvr>
                                        <p:cTn id="28" dur="1000"/>
                                        <p:tgtEl>
                                          <p:spTgt spid="4">
                                            <p:txEl>
                                              <p:pRg st="0" end="0"/>
                                            </p:txEl>
                                          </p:spTgt>
                                        </p:tgtEl>
                                      </p:cBhvr>
                                    </p:animEffect>
                                    <p:anim calcmode="lin" valueType="num">
                                      <p:cBhvr>
                                        <p:cTn id="29"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4">
                                            <p:txEl>
                                              <p:pRg st="1" end="1"/>
                                            </p:txEl>
                                          </p:spTgt>
                                        </p:tgtEl>
                                        <p:attrNameLst>
                                          <p:attrName>style.visibility</p:attrName>
                                        </p:attrNameLst>
                                      </p:cBhvr>
                                      <p:to>
                                        <p:strVal val="visible"/>
                                      </p:to>
                                    </p:set>
                                    <p:animEffect transition="in" filter="fade">
                                      <p:cBhvr>
                                        <p:cTn id="35" dur="1000"/>
                                        <p:tgtEl>
                                          <p:spTgt spid="4">
                                            <p:txEl>
                                              <p:pRg st="1" end="1"/>
                                            </p:txEl>
                                          </p:spTgt>
                                        </p:tgtEl>
                                      </p:cBhvr>
                                    </p:animEffect>
                                    <p:anim calcmode="lin" valueType="num">
                                      <p:cBhvr>
                                        <p:cTn id="36"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pPr eaLnBrk="1" hangingPunct="1"/>
            <a:endParaRPr lang="en-US" altLang="en-US" smtClean="0"/>
          </a:p>
        </p:txBody>
      </p:sp>
      <p:pic>
        <p:nvPicPr>
          <p:cNvPr id="26627" name="Picture 4" descr="hinh vt"/>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0"/>
            <a:ext cx="12192000" cy="4941888"/>
          </a:xfrm>
          <a:noFill/>
        </p:spPr>
      </p:pic>
      <p:pic>
        <p:nvPicPr>
          <p:cNvPr id="5" name="Picture 4" descr="picture0071gz9[1]"/>
          <p:cNvPicPr>
            <a:picLocks noChangeAspect="1" noChangeArrowheads="1"/>
          </p:cNvPicPr>
          <p:nvPr/>
        </p:nvPicPr>
        <p:blipFill>
          <a:blip r:embed="rId4">
            <a:clrChange>
              <a:clrFrom>
                <a:srgbClr val="B8C674"/>
              </a:clrFrom>
              <a:clrTo>
                <a:srgbClr val="B8C674">
                  <a:alpha val="0"/>
                </a:srgbClr>
              </a:clrTo>
            </a:clrChange>
            <a:extLst>
              <a:ext uri="{28A0092B-C50C-407E-A947-70E740481C1C}">
                <a14:useLocalDpi xmlns:a14="http://schemas.microsoft.com/office/drawing/2010/main" val="0"/>
              </a:ext>
            </a:extLst>
          </a:blip>
          <a:srcRect/>
          <a:stretch>
            <a:fillRect/>
          </a:stretch>
        </p:blipFill>
        <p:spPr bwMode="auto">
          <a:xfrm>
            <a:off x="5951538" y="2654301"/>
            <a:ext cx="6240462" cy="4194175"/>
          </a:xfrm>
          <a:prstGeom prst="rect">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2560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2565400"/>
            <a:ext cx="5951538" cy="429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Oval Callout 6"/>
          <p:cNvSpPr/>
          <p:nvPr/>
        </p:nvSpPr>
        <p:spPr>
          <a:xfrm>
            <a:off x="7248525" y="1"/>
            <a:ext cx="3168650" cy="1736725"/>
          </a:xfrm>
          <a:prstGeom prst="wedgeEllipseCallout">
            <a:avLst>
              <a:gd name="adj1" fmla="val -26446"/>
              <a:gd name="adj2" fmla="val 101677"/>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3600" b="1">
                <a:solidFill>
                  <a:schemeClr val="tx1"/>
                </a:solidFill>
              </a:rPr>
              <a:t>Gia cầm</a:t>
            </a:r>
            <a:endParaRPr lang="vi-VN" sz="3600" b="1">
              <a:solidFill>
                <a:schemeClr val="tx1"/>
              </a:solidFill>
            </a:endParaRPr>
          </a:p>
        </p:txBody>
      </p:sp>
      <p:sp>
        <p:nvSpPr>
          <p:cNvPr id="8" name="Oval Callout 7"/>
          <p:cNvSpPr/>
          <p:nvPr/>
        </p:nvSpPr>
        <p:spPr>
          <a:xfrm>
            <a:off x="1524000" y="0"/>
            <a:ext cx="2749550" cy="2025650"/>
          </a:xfrm>
          <a:prstGeom prst="wedgeEllipseCallout">
            <a:avLst>
              <a:gd name="adj1" fmla="val 26771"/>
              <a:gd name="adj2" fmla="val 76736"/>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3600" b="1">
                <a:solidFill>
                  <a:schemeClr val="tx1"/>
                </a:solidFill>
              </a:rPr>
              <a:t>Gia súc</a:t>
            </a:r>
            <a:endParaRPr lang="vi-VN" sz="3600" b="1">
              <a:solidFill>
                <a:schemeClr val="tx1"/>
              </a:solidFill>
            </a:endParaRPr>
          </a:p>
        </p:txBody>
      </p:sp>
      <p:pic>
        <p:nvPicPr>
          <p:cNvPr id="3" name="Xuân Mai – Gà Trống Mèo Con Cún Con.mp3">
            <a:hlinkClick r:id="" action="ppaction://media"/>
          </p:cNvPr>
          <p:cNvPicPr>
            <a:picLocks noRot="1" noChangeAspect="1"/>
          </p:cNvPicPr>
          <p:nvPr>
            <a:audioFile r:link="rId1"/>
          </p:nvPr>
        </p:nvPicPr>
        <p:blipFill>
          <a:blip r:embed="rId6">
            <a:duotone>
              <a:prstClr val="black"/>
              <a:schemeClr val="accent5">
                <a:tint val="45000"/>
                <a:satMod val="400000"/>
              </a:schemeClr>
            </a:duotone>
          </a:blip>
          <a:stretch>
            <a:fillRect/>
          </a:stretch>
        </p:blipFill>
        <p:spPr>
          <a:xfrm>
            <a:off x="5015880" y="116632"/>
            <a:ext cx="1944216" cy="1909018"/>
          </a:xfrm>
          <a:prstGeom prst="rect">
            <a:avLst/>
          </a:prstGeom>
        </p:spPr>
      </p:pic>
    </p:spTree>
  </p:cSld>
  <p:clrMapOvr>
    <a:masterClrMapping/>
  </p:clrMapOvr>
  <p:transition spd="slow">
    <p:checke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31" presetClass="entr" presetSubtype="0" fill="hold" nodeType="clickEffect">
                                  <p:stCondLst>
                                    <p:cond delay="0"/>
                                  </p:stCondLst>
                                  <p:childTnLst>
                                    <p:set>
                                      <p:cBhvr>
                                        <p:cTn id="13" dur="1" fill="hold">
                                          <p:stCondLst>
                                            <p:cond delay="0"/>
                                          </p:stCondLst>
                                        </p:cTn>
                                        <p:tgtEl>
                                          <p:spTgt spid="25605"/>
                                        </p:tgtEl>
                                        <p:attrNameLst>
                                          <p:attrName>style.visibility</p:attrName>
                                        </p:attrNameLst>
                                      </p:cBhvr>
                                      <p:to>
                                        <p:strVal val="visible"/>
                                      </p:to>
                                    </p:set>
                                    <p:anim calcmode="lin" valueType="num">
                                      <p:cBhvr>
                                        <p:cTn id="14" dur="1000" fill="hold"/>
                                        <p:tgtEl>
                                          <p:spTgt spid="25605"/>
                                        </p:tgtEl>
                                        <p:attrNameLst>
                                          <p:attrName>ppt_w</p:attrName>
                                        </p:attrNameLst>
                                      </p:cBhvr>
                                      <p:tavLst>
                                        <p:tav tm="0">
                                          <p:val>
                                            <p:fltVal val="0"/>
                                          </p:val>
                                        </p:tav>
                                        <p:tav tm="100000">
                                          <p:val>
                                            <p:strVal val="#ppt_w"/>
                                          </p:val>
                                        </p:tav>
                                      </p:tavLst>
                                    </p:anim>
                                    <p:anim calcmode="lin" valueType="num">
                                      <p:cBhvr>
                                        <p:cTn id="15" dur="1000" fill="hold"/>
                                        <p:tgtEl>
                                          <p:spTgt spid="25605"/>
                                        </p:tgtEl>
                                        <p:attrNameLst>
                                          <p:attrName>ppt_h</p:attrName>
                                        </p:attrNameLst>
                                      </p:cBhvr>
                                      <p:tavLst>
                                        <p:tav tm="0">
                                          <p:val>
                                            <p:fltVal val="0"/>
                                          </p:val>
                                        </p:tav>
                                        <p:tav tm="100000">
                                          <p:val>
                                            <p:strVal val="#ppt_h"/>
                                          </p:val>
                                        </p:tav>
                                      </p:tavLst>
                                    </p:anim>
                                    <p:anim calcmode="lin" valueType="num">
                                      <p:cBhvr>
                                        <p:cTn id="16" dur="1000" fill="hold"/>
                                        <p:tgtEl>
                                          <p:spTgt spid="25605"/>
                                        </p:tgtEl>
                                        <p:attrNameLst>
                                          <p:attrName>style.rotation</p:attrName>
                                        </p:attrNameLst>
                                      </p:cBhvr>
                                      <p:tavLst>
                                        <p:tav tm="0">
                                          <p:val>
                                            <p:fltVal val="90"/>
                                          </p:val>
                                        </p:tav>
                                        <p:tav tm="100000">
                                          <p:val>
                                            <p:fltVal val="0"/>
                                          </p:val>
                                        </p:tav>
                                      </p:tavLst>
                                    </p:anim>
                                    <p:animEffect transition="in" filter="fade">
                                      <p:cBhvr>
                                        <p:cTn id="17" dur="1000"/>
                                        <p:tgtEl>
                                          <p:spTgt spid="2560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6"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80">
                                          <p:stCondLst>
                                            <p:cond delay="0"/>
                                          </p:stCondLst>
                                        </p:cTn>
                                        <p:tgtEl>
                                          <p:spTgt spid="7"/>
                                        </p:tgtEl>
                                      </p:cBhvr>
                                    </p:animEffect>
                                    <p:anim calcmode="lin" valueType="num">
                                      <p:cBhvr>
                                        <p:cTn id="23"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28" dur="26">
                                          <p:stCondLst>
                                            <p:cond delay="650"/>
                                          </p:stCondLst>
                                        </p:cTn>
                                        <p:tgtEl>
                                          <p:spTgt spid="7"/>
                                        </p:tgtEl>
                                      </p:cBhvr>
                                      <p:to x="100000" y="60000"/>
                                    </p:animScale>
                                    <p:animScale>
                                      <p:cBhvr>
                                        <p:cTn id="29" dur="166" decel="50000">
                                          <p:stCondLst>
                                            <p:cond delay="676"/>
                                          </p:stCondLst>
                                        </p:cTn>
                                        <p:tgtEl>
                                          <p:spTgt spid="7"/>
                                        </p:tgtEl>
                                      </p:cBhvr>
                                      <p:to x="100000" y="100000"/>
                                    </p:animScale>
                                    <p:animScale>
                                      <p:cBhvr>
                                        <p:cTn id="30" dur="26">
                                          <p:stCondLst>
                                            <p:cond delay="1312"/>
                                          </p:stCondLst>
                                        </p:cTn>
                                        <p:tgtEl>
                                          <p:spTgt spid="7"/>
                                        </p:tgtEl>
                                      </p:cBhvr>
                                      <p:to x="100000" y="80000"/>
                                    </p:animScale>
                                    <p:animScale>
                                      <p:cBhvr>
                                        <p:cTn id="31" dur="166" decel="50000">
                                          <p:stCondLst>
                                            <p:cond delay="1338"/>
                                          </p:stCondLst>
                                        </p:cTn>
                                        <p:tgtEl>
                                          <p:spTgt spid="7"/>
                                        </p:tgtEl>
                                      </p:cBhvr>
                                      <p:to x="100000" y="100000"/>
                                    </p:animScale>
                                    <p:animScale>
                                      <p:cBhvr>
                                        <p:cTn id="32" dur="26">
                                          <p:stCondLst>
                                            <p:cond delay="1642"/>
                                          </p:stCondLst>
                                        </p:cTn>
                                        <p:tgtEl>
                                          <p:spTgt spid="7"/>
                                        </p:tgtEl>
                                      </p:cBhvr>
                                      <p:to x="100000" y="90000"/>
                                    </p:animScale>
                                    <p:animScale>
                                      <p:cBhvr>
                                        <p:cTn id="33" dur="166" decel="50000">
                                          <p:stCondLst>
                                            <p:cond delay="1668"/>
                                          </p:stCondLst>
                                        </p:cTn>
                                        <p:tgtEl>
                                          <p:spTgt spid="7"/>
                                        </p:tgtEl>
                                      </p:cBhvr>
                                      <p:to x="100000" y="100000"/>
                                    </p:animScale>
                                    <p:animScale>
                                      <p:cBhvr>
                                        <p:cTn id="34" dur="26">
                                          <p:stCondLst>
                                            <p:cond delay="1808"/>
                                          </p:stCondLst>
                                        </p:cTn>
                                        <p:tgtEl>
                                          <p:spTgt spid="7"/>
                                        </p:tgtEl>
                                      </p:cBhvr>
                                      <p:to x="100000" y="95000"/>
                                    </p:animScale>
                                    <p:animScale>
                                      <p:cBhvr>
                                        <p:cTn id="35" dur="166" decel="50000">
                                          <p:stCondLst>
                                            <p:cond delay="1834"/>
                                          </p:stCondLst>
                                        </p:cTn>
                                        <p:tgtEl>
                                          <p:spTgt spid="7"/>
                                        </p:tgtEl>
                                      </p:cBhvr>
                                      <p:to x="100000" y="100000"/>
                                    </p:animScale>
                                  </p:childTnLst>
                                </p:cTn>
                              </p:par>
                            </p:childTnLst>
                          </p:cTn>
                        </p:par>
                      </p:childTnLst>
                    </p:cTn>
                  </p:par>
                  <p:par>
                    <p:cTn id="36" fill="hold" nodeType="clickPar">
                      <p:stCondLst>
                        <p:cond delay="indefinite"/>
                      </p:stCondLst>
                      <p:childTnLst>
                        <p:par>
                          <p:cTn id="37" fill="hold" nodeType="withGroup">
                            <p:stCondLst>
                              <p:cond delay="0"/>
                            </p:stCondLst>
                            <p:childTnLst>
                              <p:par>
                                <p:cTn id="38" presetID="31" presetClass="entr" presetSubtype="0" fill="hold" nodeType="click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p:cTn id="40" dur="1000" fill="hold"/>
                                        <p:tgtEl>
                                          <p:spTgt spid="5"/>
                                        </p:tgtEl>
                                        <p:attrNameLst>
                                          <p:attrName>ppt_w</p:attrName>
                                        </p:attrNameLst>
                                      </p:cBhvr>
                                      <p:tavLst>
                                        <p:tav tm="0">
                                          <p:val>
                                            <p:fltVal val="0"/>
                                          </p:val>
                                        </p:tav>
                                        <p:tav tm="100000">
                                          <p:val>
                                            <p:strVal val="#ppt_w"/>
                                          </p:val>
                                        </p:tav>
                                      </p:tavLst>
                                    </p:anim>
                                    <p:anim calcmode="lin" valueType="num">
                                      <p:cBhvr>
                                        <p:cTn id="41" dur="1000" fill="hold"/>
                                        <p:tgtEl>
                                          <p:spTgt spid="5"/>
                                        </p:tgtEl>
                                        <p:attrNameLst>
                                          <p:attrName>ppt_h</p:attrName>
                                        </p:attrNameLst>
                                      </p:cBhvr>
                                      <p:tavLst>
                                        <p:tav tm="0">
                                          <p:val>
                                            <p:fltVal val="0"/>
                                          </p:val>
                                        </p:tav>
                                        <p:tav tm="100000">
                                          <p:val>
                                            <p:strVal val="#ppt_h"/>
                                          </p:val>
                                        </p:tav>
                                      </p:tavLst>
                                    </p:anim>
                                    <p:anim calcmode="lin" valueType="num">
                                      <p:cBhvr>
                                        <p:cTn id="42" dur="1000" fill="hold"/>
                                        <p:tgtEl>
                                          <p:spTgt spid="5"/>
                                        </p:tgtEl>
                                        <p:attrNameLst>
                                          <p:attrName>style.rotation</p:attrName>
                                        </p:attrNameLst>
                                      </p:cBhvr>
                                      <p:tavLst>
                                        <p:tav tm="0">
                                          <p:val>
                                            <p:fltVal val="90"/>
                                          </p:val>
                                        </p:tav>
                                        <p:tav tm="100000">
                                          <p:val>
                                            <p:fltVal val="0"/>
                                          </p:val>
                                        </p:tav>
                                      </p:tavLst>
                                    </p:anim>
                                    <p:animEffect transition="in" filter="fade">
                                      <p:cBhvr>
                                        <p:cTn id="43" dur="1000"/>
                                        <p:tgtEl>
                                          <p:spTgt spid="5"/>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1" presetClass="mediacall" presetSubtype="0" fill="hold" nodeType="clickEffect">
                                  <p:stCondLst>
                                    <p:cond delay="0"/>
                                  </p:stCondLst>
                                  <p:childTnLst>
                                    <p:cmd type="call" cmd="playFrom(0.0)">
                                      <p:cBhvr>
                                        <p:cTn id="47" dur="16770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48" fill="hold" display="0">
                  <p:stCondLst>
                    <p:cond delay="indefinite"/>
                  </p:stCondLst>
                  <p:endCondLst>
                    <p:cond evt="onStopAudio" delay="0">
                      <p:tgtEl>
                        <p:sldTgt/>
                      </p:tgtEl>
                    </p:cond>
                  </p:endCondLst>
                </p:cTn>
                <p:tgtEl>
                  <p:spTgt spid="3"/>
                </p:tgtEl>
              </p:cMediaNode>
            </p:audio>
          </p:childTnLst>
        </p:cTn>
      </p:par>
    </p:tnLst>
    <p:bldLst>
      <p:bldP spid="7" grpId="0" animBg="1"/>
      <p:bldP spid="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endParaRPr lang="en-US" altLang="en-US" smtClean="0"/>
          </a:p>
        </p:txBody>
      </p:sp>
      <p:pic>
        <p:nvPicPr>
          <p:cNvPr id="27651" name="Picture 4" descr="10019-img_0685"/>
          <p:cNvPicPr>
            <a:picLocks noGrp="1" noChangeAspect="1" noChangeArrowheads="1"/>
          </p:cNvPicPr>
          <p:nvPr>
            <p:ph type="body" idx="1"/>
          </p:nvPr>
        </p:nvPicPr>
        <p:blipFill>
          <a:blip r:embed="rId3">
            <a:extLst>
              <a:ext uri="{28A0092B-C50C-407E-A947-70E740481C1C}">
                <a14:useLocalDpi xmlns:a14="http://schemas.microsoft.com/office/drawing/2010/main" val="0"/>
              </a:ext>
            </a:extLst>
          </a:blip>
          <a:srcRect/>
          <a:stretch>
            <a:fillRect/>
          </a:stretch>
        </p:blipFill>
        <p:spPr>
          <a:xfrm>
            <a:off x="7543800" y="3505200"/>
            <a:ext cx="4648200" cy="3352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7652" name="Picture 7" descr="52185_poster20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8200" y="0"/>
            <a:ext cx="2895600" cy="3443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3" name="Picture 9" descr="meo dung"/>
          <p:cNvPicPr>
            <a:picLocks noChangeAspect="1" noChangeArrowheads="1"/>
          </p:cNvPicPr>
          <p:nvPr/>
        </p:nvPicPr>
        <p:blipFill>
          <a:blip r:embed="rId5">
            <a:lum contrast="42000"/>
            <a:extLst>
              <a:ext uri="{28A0092B-C50C-407E-A947-70E740481C1C}">
                <a14:useLocalDpi xmlns:a14="http://schemas.microsoft.com/office/drawing/2010/main" val="0"/>
              </a:ext>
            </a:extLst>
          </a:blip>
          <a:srcRect/>
          <a:stretch>
            <a:fillRect/>
          </a:stretch>
        </p:blipFill>
        <p:spPr bwMode="auto">
          <a:xfrm>
            <a:off x="7551982" y="-30810"/>
            <a:ext cx="4640018"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4" name="Picture 13" descr="210809091703ga[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3443288"/>
            <a:ext cx="4648200" cy="341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5" name="Picture 14" descr="10934250-vit[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48200" y="3443288"/>
            <a:ext cx="2895600" cy="341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6"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1"/>
            <a:ext cx="4648200" cy="3522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9"/>
          <p:cNvSpPr/>
          <p:nvPr/>
        </p:nvSpPr>
        <p:spPr>
          <a:xfrm>
            <a:off x="1543326" y="2825702"/>
            <a:ext cx="9533895" cy="1754326"/>
          </a:xfrm>
          <a:prstGeom prst="rect">
            <a:avLst/>
          </a:prstGeom>
          <a:noFill/>
        </p:spPr>
        <p:txBody>
          <a:bodyPr>
            <a:spAutoFit/>
          </a:bodyPr>
          <a:lstStyle/>
          <a:p>
            <a:pPr algn="ctr">
              <a:defRPr/>
            </a:pPr>
            <a:r>
              <a:rPr lang="en-US" sz="3600" b="1" dirty="0" err="1">
                <a:ln w="1905"/>
                <a:solidFill>
                  <a:srgbClr val="FF0000"/>
                </a:solidFill>
                <a:effectLst>
                  <a:innerShdw blurRad="69850" dist="43180" dir="5400000">
                    <a:srgbClr val="000000">
                      <a:alpha val="65000"/>
                    </a:srgbClr>
                  </a:innerShdw>
                </a:effectLst>
                <a:latin typeface="Arial" charset="0"/>
                <a:cs typeface="Arial" charset="0"/>
              </a:rPr>
              <a:t>Kết</a:t>
            </a:r>
            <a:r>
              <a:rPr lang="en-US" sz="3600" b="1" dirty="0">
                <a:ln w="1905"/>
                <a:solidFill>
                  <a:srgbClr val="FF0000"/>
                </a:solidFill>
                <a:effectLst>
                  <a:innerShdw blurRad="69850" dist="43180" dir="5400000">
                    <a:srgbClr val="000000">
                      <a:alpha val="65000"/>
                    </a:srgbClr>
                  </a:innerShdw>
                </a:effectLst>
                <a:latin typeface="Arial" charset="0"/>
                <a:cs typeface="Arial" charset="0"/>
              </a:rPr>
              <a:t> </a:t>
            </a:r>
            <a:r>
              <a:rPr lang="en-US" sz="3600" b="1" dirty="0" err="1">
                <a:ln w="1905"/>
                <a:solidFill>
                  <a:srgbClr val="FF0000"/>
                </a:solidFill>
                <a:effectLst>
                  <a:innerShdw blurRad="69850" dist="43180" dir="5400000">
                    <a:srgbClr val="000000">
                      <a:alpha val="65000"/>
                    </a:srgbClr>
                  </a:innerShdw>
                </a:effectLst>
                <a:latin typeface="Arial" charset="0"/>
                <a:cs typeface="Arial" charset="0"/>
              </a:rPr>
              <a:t>thúc</a:t>
            </a:r>
            <a:r>
              <a:rPr lang="en-US" sz="3600" b="1" dirty="0">
                <a:ln w="1905"/>
                <a:solidFill>
                  <a:srgbClr val="FF0000"/>
                </a:solidFill>
                <a:effectLst>
                  <a:innerShdw blurRad="69850" dist="43180" dir="5400000">
                    <a:srgbClr val="000000">
                      <a:alpha val="65000"/>
                    </a:srgbClr>
                  </a:innerShdw>
                </a:effectLst>
                <a:latin typeface="Arial" charset="0"/>
                <a:cs typeface="Arial" charset="0"/>
              </a:rPr>
              <a:t>: </a:t>
            </a:r>
            <a:r>
              <a:rPr lang="en-US" sz="3600" b="1" dirty="0" err="1">
                <a:ln w="1905"/>
                <a:solidFill>
                  <a:srgbClr val="FF0000"/>
                </a:solidFill>
                <a:effectLst>
                  <a:innerShdw blurRad="69850" dist="43180" dir="5400000">
                    <a:srgbClr val="000000">
                      <a:alpha val="65000"/>
                    </a:srgbClr>
                  </a:innerShdw>
                </a:effectLst>
                <a:latin typeface="Arial" charset="0"/>
                <a:cs typeface="Arial" charset="0"/>
              </a:rPr>
              <a:t>Cô</a:t>
            </a:r>
            <a:r>
              <a:rPr lang="en-US" sz="3600" b="1" dirty="0">
                <a:ln w="1905"/>
                <a:solidFill>
                  <a:srgbClr val="FF0000"/>
                </a:solidFill>
                <a:effectLst>
                  <a:innerShdw blurRad="69850" dist="43180" dir="5400000">
                    <a:srgbClr val="000000">
                      <a:alpha val="65000"/>
                    </a:srgbClr>
                  </a:innerShdw>
                </a:effectLst>
                <a:latin typeface="Arial" charset="0"/>
                <a:cs typeface="Arial" charset="0"/>
              </a:rPr>
              <a:t> </a:t>
            </a:r>
            <a:r>
              <a:rPr lang="en-US" sz="3600" b="1" dirty="0" err="1">
                <a:ln w="1905"/>
                <a:solidFill>
                  <a:srgbClr val="FF0000"/>
                </a:solidFill>
                <a:effectLst>
                  <a:innerShdw blurRad="69850" dist="43180" dir="5400000">
                    <a:srgbClr val="000000">
                      <a:alpha val="65000"/>
                    </a:srgbClr>
                  </a:innerShdw>
                </a:effectLst>
                <a:latin typeface="Arial" charset="0"/>
                <a:cs typeface="Arial" charset="0"/>
              </a:rPr>
              <a:t>cùng</a:t>
            </a:r>
            <a:r>
              <a:rPr lang="en-US" sz="3600" b="1" dirty="0">
                <a:ln w="1905"/>
                <a:solidFill>
                  <a:srgbClr val="FF0000"/>
                </a:solidFill>
                <a:effectLst>
                  <a:innerShdw blurRad="69850" dist="43180" dir="5400000">
                    <a:srgbClr val="000000">
                      <a:alpha val="65000"/>
                    </a:srgbClr>
                  </a:innerShdw>
                </a:effectLst>
                <a:latin typeface="Arial" charset="0"/>
                <a:cs typeface="Arial" charset="0"/>
              </a:rPr>
              <a:t> </a:t>
            </a:r>
            <a:r>
              <a:rPr lang="en-US" sz="3600" b="1" dirty="0" err="1">
                <a:ln w="1905"/>
                <a:solidFill>
                  <a:srgbClr val="FF0000"/>
                </a:solidFill>
                <a:effectLst>
                  <a:innerShdw blurRad="69850" dist="43180" dir="5400000">
                    <a:srgbClr val="000000">
                      <a:alpha val="65000"/>
                    </a:srgbClr>
                  </a:innerShdw>
                </a:effectLst>
                <a:latin typeface="Arial" charset="0"/>
                <a:cs typeface="Arial" charset="0"/>
              </a:rPr>
              <a:t>trẻ</a:t>
            </a:r>
            <a:r>
              <a:rPr lang="en-US" sz="3600" b="1" dirty="0">
                <a:ln w="1905"/>
                <a:solidFill>
                  <a:srgbClr val="FF0000"/>
                </a:solidFill>
                <a:effectLst>
                  <a:innerShdw blurRad="69850" dist="43180" dir="5400000">
                    <a:srgbClr val="000000">
                      <a:alpha val="65000"/>
                    </a:srgbClr>
                  </a:innerShdw>
                </a:effectLst>
                <a:latin typeface="Arial" charset="0"/>
                <a:cs typeface="Arial" charset="0"/>
              </a:rPr>
              <a:t> </a:t>
            </a:r>
            <a:r>
              <a:rPr lang="en-US" sz="3600" b="1" dirty="0" err="1">
                <a:ln w="1905"/>
                <a:solidFill>
                  <a:srgbClr val="FF0000"/>
                </a:solidFill>
                <a:effectLst>
                  <a:innerShdw blurRad="69850" dist="43180" dir="5400000">
                    <a:srgbClr val="000000">
                      <a:alpha val="65000"/>
                    </a:srgbClr>
                  </a:innerShdw>
                </a:effectLst>
                <a:latin typeface="Arial" charset="0"/>
                <a:cs typeface="Arial" charset="0"/>
              </a:rPr>
              <a:t>hát</a:t>
            </a:r>
            <a:r>
              <a:rPr lang="en-US" sz="3600" b="1" dirty="0">
                <a:ln w="1905"/>
                <a:solidFill>
                  <a:srgbClr val="FF0000"/>
                </a:solidFill>
                <a:effectLst>
                  <a:innerShdw blurRad="69850" dist="43180" dir="5400000">
                    <a:srgbClr val="000000">
                      <a:alpha val="65000"/>
                    </a:srgbClr>
                  </a:innerShdw>
                </a:effectLst>
                <a:latin typeface="Arial" charset="0"/>
                <a:cs typeface="Arial" charset="0"/>
              </a:rPr>
              <a:t> </a:t>
            </a:r>
            <a:r>
              <a:rPr lang="en-US" sz="3600" b="1" dirty="0" err="1">
                <a:ln w="1905"/>
                <a:solidFill>
                  <a:srgbClr val="FF0000"/>
                </a:solidFill>
                <a:effectLst>
                  <a:innerShdw blurRad="69850" dist="43180" dir="5400000">
                    <a:srgbClr val="000000">
                      <a:alpha val="65000"/>
                    </a:srgbClr>
                  </a:innerShdw>
                </a:effectLst>
                <a:latin typeface="Arial" charset="0"/>
                <a:cs typeface="Arial" charset="0"/>
              </a:rPr>
              <a:t>bài</a:t>
            </a:r>
            <a:r>
              <a:rPr lang="en-US" sz="3600" b="1" dirty="0">
                <a:ln w="1905"/>
                <a:solidFill>
                  <a:srgbClr val="FF0000"/>
                </a:solidFill>
                <a:effectLst>
                  <a:innerShdw blurRad="69850" dist="43180" dir="5400000">
                    <a:srgbClr val="000000">
                      <a:alpha val="65000"/>
                    </a:srgbClr>
                  </a:innerShdw>
                </a:effectLst>
                <a:latin typeface="Arial" charset="0"/>
                <a:cs typeface="Arial" charset="0"/>
              </a:rPr>
              <a:t> “</a:t>
            </a:r>
            <a:r>
              <a:rPr lang="en-US" sz="3600" b="1" dirty="0" err="1">
                <a:ln w="1905"/>
                <a:solidFill>
                  <a:srgbClr val="FF0000"/>
                </a:solidFill>
                <a:effectLst>
                  <a:innerShdw blurRad="69850" dist="43180" dir="5400000">
                    <a:srgbClr val="000000">
                      <a:alpha val="65000"/>
                    </a:srgbClr>
                  </a:innerShdw>
                </a:effectLst>
                <a:latin typeface="Arial" charset="0"/>
                <a:cs typeface="Arial" charset="0"/>
              </a:rPr>
              <a:t>Đàn</a:t>
            </a:r>
            <a:r>
              <a:rPr lang="en-US" sz="3600" b="1" dirty="0">
                <a:ln w="1905"/>
                <a:solidFill>
                  <a:srgbClr val="FF0000"/>
                </a:solidFill>
                <a:effectLst>
                  <a:innerShdw blurRad="69850" dist="43180" dir="5400000">
                    <a:srgbClr val="000000">
                      <a:alpha val="65000"/>
                    </a:srgbClr>
                  </a:innerShdw>
                </a:effectLst>
                <a:latin typeface="Arial" charset="0"/>
                <a:cs typeface="Arial" charset="0"/>
              </a:rPr>
              <a:t> </a:t>
            </a:r>
            <a:r>
              <a:rPr lang="en-US" sz="3600" b="1" dirty="0" err="1">
                <a:ln w="1905"/>
                <a:solidFill>
                  <a:srgbClr val="FF0000"/>
                </a:solidFill>
                <a:effectLst>
                  <a:innerShdw blurRad="69850" dist="43180" dir="5400000">
                    <a:srgbClr val="000000">
                      <a:alpha val="65000"/>
                    </a:srgbClr>
                  </a:innerShdw>
                </a:effectLst>
                <a:latin typeface="Arial" charset="0"/>
                <a:cs typeface="Arial" charset="0"/>
              </a:rPr>
              <a:t>gà</a:t>
            </a:r>
            <a:r>
              <a:rPr lang="en-US" sz="3600" b="1" dirty="0">
                <a:ln w="1905"/>
                <a:solidFill>
                  <a:srgbClr val="FF0000"/>
                </a:solidFill>
                <a:effectLst>
                  <a:innerShdw blurRad="69850" dist="43180" dir="5400000">
                    <a:srgbClr val="000000">
                      <a:alpha val="65000"/>
                    </a:srgbClr>
                  </a:innerShdw>
                </a:effectLst>
                <a:latin typeface="Arial" charset="0"/>
                <a:cs typeface="Arial" charset="0"/>
              </a:rPr>
              <a:t> con </a:t>
            </a:r>
            <a:r>
              <a:rPr lang="en-US" sz="3600" b="1" dirty="0" err="1">
                <a:ln w="1905"/>
                <a:solidFill>
                  <a:srgbClr val="FF0000"/>
                </a:solidFill>
                <a:effectLst>
                  <a:innerShdw blurRad="69850" dist="43180" dir="5400000">
                    <a:srgbClr val="000000">
                      <a:alpha val="65000"/>
                    </a:srgbClr>
                  </a:innerShdw>
                </a:effectLst>
                <a:latin typeface="Arial" charset="0"/>
                <a:cs typeface="Arial" charset="0"/>
              </a:rPr>
              <a:t>lông</a:t>
            </a:r>
            <a:r>
              <a:rPr lang="en-US" sz="3600" b="1" dirty="0">
                <a:ln w="1905"/>
                <a:solidFill>
                  <a:srgbClr val="FF0000"/>
                </a:solidFill>
                <a:effectLst>
                  <a:innerShdw blurRad="69850" dist="43180" dir="5400000">
                    <a:srgbClr val="000000">
                      <a:alpha val="65000"/>
                    </a:srgbClr>
                  </a:innerShdw>
                </a:effectLst>
                <a:latin typeface="Arial" charset="0"/>
                <a:cs typeface="Arial" charset="0"/>
              </a:rPr>
              <a:t> </a:t>
            </a:r>
            <a:r>
              <a:rPr lang="en-US" sz="3600" b="1" dirty="0" err="1">
                <a:ln w="1905"/>
                <a:solidFill>
                  <a:srgbClr val="FF0000"/>
                </a:solidFill>
                <a:effectLst>
                  <a:innerShdw blurRad="69850" dist="43180" dir="5400000">
                    <a:srgbClr val="000000">
                      <a:alpha val="65000"/>
                    </a:srgbClr>
                  </a:innerShdw>
                </a:effectLst>
                <a:latin typeface="Arial" charset="0"/>
                <a:cs typeface="Arial" charset="0"/>
              </a:rPr>
              <a:t>vàng</a:t>
            </a:r>
            <a:r>
              <a:rPr lang="en-US" sz="3600" b="1" dirty="0">
                <a:ln w="1905"/>
                <a:solidFill>
                  <a:srgbClr val="FF0000"/>
                </a:solidFill>
                <a:effectLst>
                  <a:innerShdw blurRad="69850" dist="43180" dir="5400000">
                    <a:srgbClr val="000000">
                      <a:alpha val="65000"/>
                    </a:srgbClr>
                  </a:innerShdw>
                </a:effectLst>
                <a:latin typeface="Arial" charset="0"/>
                <a:cs typeface="Arial" charset="0"/>
              </a:rPr>
              <a:t>”</a:t>
            </a:r>
          </a:p>
          <a:p>
            <a:pPr algn="ctr">
              <a:defRPr/>
            </a:pPr>
            <a:r>
              <a:rPr lang="en-US" sz="3600" b="1" dirty="0">
                <a:ln w="1905"/>
                <a:solidFill>
                  <a:srgbClr val="FF0000"/>
                </a:solidFill>
                <a:effectLst>
                  <a:innerShdw blurRad="69850" dist="43180" dir="5400000">
                    <a:srgbClr val="000000">
                      <a:alpha val="65000"/>
                    </a:srgbClr>
                  </a:innerShdw>
                </a:effectLst>
                <a:latin typeface="Arial" charset="0"/>
                <a:cs typeface="Arial" charset="0"/>
              </a:rPr>
              <a:t> </a:t>
            </a:r>
            <a:r>
              <a:rPr lang="en-US" sz="3600" b="1" dirty="0" err="1">
                <a:ln w="1905"/>
                <a:solidFill>
                  <a:srgbClr val="FF0000"/>
                </a:solidFill>
                <a:effectLst>
                  <a:innerShdw blurRad="69850" dist="43180" dir="5400000">
                    <a:srgbClr val="000000">
                      <a:alpha val="65000"/>
                    </a:srgbClr>
                  </a:innerShdw>
                </a:effectLst>
                <a:latin typeface="Arial" charset="0"/>
                <a:cs typeface="Arial" charset="0"/>
              </a:rPr>
              <a:t>và</a:t>
            </a:r>
            <a:r>
              <a:rPr lang="en-US" sz="3600" b="1" dirty="0">
                <a:ln w="1905"/>
                <a:solidFill>
                  <a:srgbClr val="FF0000"/>
                </a:solidFill>
                <a:effectLst>
                  <a:innerShdw blurRad="69850" dist="43180" dir="5400000">
                    <a:srgbClr val="000000">
                      <a:alpha val="65000"/>
                    </a:srgbClr>
                  </a:innerShdw>
                </a:effectLst>
                <a:latin typeface="Arial" charset="0"/>
                <a:cs typeface="Arial" charset="0"/>
              </a:rPr>
              <a:t> </a:t>
            </a:r>
            <a:r>
              <a:rPr lang="en-US" sz="3600" b="1" dirty="0" err="1">
                <a:ln w="1905"/>
                <a:solidFill>
                  <a:srgbClr val="FF0000"/>
                </a:solidFill>
                <a:effectLst>
                  <a:innerShdw blurRad="69850" dist="43180" dir="5400000">
                    <a:srgbClr val="000000">
                      <a:alpha val="65000"/>
                    </a:srgbClr>
                  </a:innerShdw>
                </a:effectLst>
                <a:latin typeface="Arial" charset="0"/>
                <a:cs typeface="Arial" charset="0"/>
              </a:rPr>
              <a:t>ra</a:t>
            </a:r>
            <a:r>
              <a:rPr lang="en-US" sz="3600" b="1" dirty="0">
                <a:ln w="1905"/>
                <a:solidFill>
                  <a:srgbClr val="FF0000"/>
                </a:solidFill>
                <a:effectLst>
                  <a:innerShdw blurRad="69850" dist="43180" dir="5400000">
                    <a:srgbClr val="000000">
                      <a:alpha val="65000"/>
                    </a:srgbClr>
                  </a:innerShdw>
                </a:effectLst>
                <a:latin typeface="Arial" charset="0"/>
                <a:cs typeface="Arial" charset="0"/>
              </a:rPr>
              <a:t> </a:t>
            </a:r>
            <a:r>
              <a:rPr lang="en-US" sz="3600" b="1" dirty="0" err="1">
                <a:ln w="1905"/>
                <a:solidFill>
                  <a:srgbClr val="FF0000"/>
                </a:solidFill>
                <a:effectLst>
                  <a:innerShdw blurRad="69850" dist="43180" dir="5400000">
                    <a:srgbClr val="000000">
                      <a:alpha val="65000"/>
                    </a:srgbClr>
                  </a:innerShdw>
                </a:effectLst>
                <a:latin typeface="Arial" charset="0"/>
                <a:cs typeface="Arial" charset="0"/>
              </a:rPr>
              <a:t>chơi</a:t>
            </a:r>
            <a:r>
              <a:rPr lang="en-US" sz="3600" b="1" dirty="0">
                <a:ln w="1905"/>
                <a:solidFill>
                  <a:srgbClr val="FF0000"/>
                </a:solidFill>
                <a:effectLst>
                  <a:innerShdw blurRad="69850" dist="43180" dir="5400000">
                    <a:srgbClr val="000000">
                      <a:alpha val="65000"/>
                    </a:srgbClr>
                  </a:innerShdw>
                </a:effectLst>
                <a:latin typeface="Arial" charset="0"/>
                <a:cs typeface="Arial" charset="0"/>
              </a:rPr>
              <a:t> </a:t>
            </a:r>
            <a:r>
              <a:rPr lang="en-US" sz="3600" b="1" dirty="0" err="1">
                <a:ln w="1905"/>
                <a:solidFill>
                  <a:srgbClr val="FF0000"/>
                </a:solidFill>
                <a:effectLst>
                  <a:innerShdw blurRad="69850" dist="43180" dir="5400000">
                    <a:srgbClr val="000000">
                      <a:alpha val="65000"/>
                    </a:srgbClr>
                  </a:innerShdw>
                </a:effectLst>
                <a:latin typeface="Arial" charset="0"/>
                <a:cs typeface="Arial" charset="0"/>
              </a:rPr>
              <a:t>nhẹ</a:t>
            </a:r>
            <a:r>
              <a:rPr lang="en-US" sz="3600" b="1" dirty="0">
                <a:ln w="1905"/>
                <a:solidFill>
                  <a:srgbClr val="FF0000"/>
                </a:solidFill>
                <a:effectLst>
                  <a:innerShdw blurRad="69850" dist="43180" dir="5400000">
                    <a:srgbClr val="000000">
                      <a:alpha val="65000"/>
                    </a:srgbClr>
                  </a:innerShdw>
                </a:effectLst>
                <a:latin typeface="Arial" charset="0"/>
                <a:cs typeface="Arial" charset="0"/>
              </a:rPr>
              <a:t> </a:t>
            </a:r>
            <a:r>
              <a:rPr lang="en-US" sz="3600" b="1" dirty="0" err="1">
                <a:ln w="1905"/>
                <a:solidFill>
                  <a:srgbClr val="FF0000"/>
                </a:solidFill>
                <a:effectLst>
                  <a:innerShdw blurRad="69850" dist="43180" dir="5400000">
                    <a:srgbClr val="000000">
                      <a:alpha val="65000"/>
                    </a:srgbClr>
                  </a:innerShdw>
                </a:effectLst>
                <a:latin typeface="Arial" charset="0"/>
                <a:cs typeface="Arial" charset="0"/>
              </a:rPr>
              <a:t>nhàng</a:t>
            </a:r>
            <a:endParaRPr lang="en-US" sz="3600" b="1" dirty="0">
              <a:ln w="1905"/>
              <a:solidFill>
                <a:srgbClr val="FF0000"/>
              </a:solidFill>
              <a:effectLst>
                <a:innerShdw blurRad="69850" dist="43180" dir="5400000">
                  <a:srgbClr val="000000">
                    <a:alpha val="65000"/>
                  </a:srgbClr>
                </a:innerShdw>
              </a:effectLst>
              <a:latin typeface="Arial" charset="0"/>
              <a:cs typeface="Arial" charset="0"/>
            </a:endParaRPr>
          </a:p>
        </p:txBody>
      </p:sp>
      <p:pic>
        <p:nvPicPr>
          <p:cNvPr id="11" name="Xuân Mai – Đàn Gà Con (1).mp3">
            <a:hlinkClick r:id="" action="ppaction://media"/>
          </p:cNvPr>
          <p:cNvPicPr>
            <a:picLocks noRot="1" noChangeAspect="1"/>
          </p:cNvPicPr>
          <p:nvPr>
            <a:audioFile r:link="rId1"/>
          </p:nvPr>
        </p:nvPicPr>
        <p:blipFill>
          <a:blip r:embed="rId9">
            <a:grayscl/>
            <a:biLevel thresh="50000"/>
            <a:extLst>
              <a:ext uri="{28A0092B-C50C-407E-A947-70E740481C1C}">
                <a14:useLocalDpi xmlns:a14="http://schemas.microsoft.com/office/drawing/2010/main" val="0"/>
              </a:ext>
            </a:extLst>
          </a:blip>
          <a:srcRect/>
          <a:stretch>
            <a:fillRect/>
          </a:stretch>
        </p:blipFill>
        <p:spPr bwMode="auto">
          <a:xfrm>
            <a:off x="6915150" y="-171450"/>
            <a:ext cx="1257300" cy="172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1" presetClass="mediacall" presetSubtype="0" fill="hold" nodeType="clickEffect">
                                  <p:stCondLst>
                                    <p:cond delay="0"/>
                                  </p:stCondLst>
                                  <p:childTnLst>
                                    <p:cmd type="call" cmd="playFrom(0.0)">
                                      <p:cBhvr>
                                        <p:cTn id="13" dur="100676"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4" fill="hold" display="0">
                  <p:stCondLst>
                    <p:cond delay="indefinite"/>
                  </p:stCondLst>
                  <p:endCondLst>
                    <p:cond evt="onStopAudio" delay="0">
                      <p:tgtEl>
                        <p:sldTgt/>
                      </p:tgtEl>
                    </p:cond>
                  </p:endCondLst>
                </p:cTn>
                <p:tgtEl>
                  <p:spTgt spid="11"/>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pPr eaLnBrk="1" hangingPunct="1"/>
            <a:endParaRPr lang="en-US" altLang="en-US" smtClean="0"/>
          </a:p>
        </p:txBody>
      </p:sp>
      <p:sp>
        <p:nvSpPr>
          <p:cNvPr id="28675" name="Content Placeholder 2"/>
          <p:cNvSpPr>
            <a:spLocks noGrp="1"/>
          </p:cNvSpPr>
          <p:nvPr>
            <p:ph idx="1"/>
          </p:nvPr>
        </p:nvSpPr>
        <p:spPr/>
        <p:txBody>
          <a:bodyPr/>
          <a:lstStyle/>
          <a:p>
            <a:pPr eaLnBrk="1" hangingPunct="1"/>
            <a:endParaRPr lang="en-US" altLang="en-US" smtClean="0"/>
          </a:p>
        </p:txBody>
      </p:sp>
      <p:pic>
        <p:nvPicPr>
          <p:cNvPr id="28676" name="Picture 2" descr="D:\hinh-nen-powerpoint-dep-nhat-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7" name="Picture 5" descr="04_vogel"/>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536700" y="20638"/>
            <a:ext cx="2255838" cy="154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1540907" y="1124744"/>
            <a:ext cx="9110186" cy="1754326"/>
          </a:xfrm>
          <a:prstGeom prst="rect">
            <a:avLst/>
          </a:prstGeom>
          <a:noFill/>
        </p:spPr>
        <p:txBody>
          <a:bodyPr wrap="none">
            <a:spAutoFit/>
          </a:bodyPr>
          <a:lstStyle/>
          <a:p>
            <a:pPr algn="ctr">
              <a:defRPr/>
            </a:pPr>
            <a:r>
              <a:rPr lang="en-US" sz="5400" b="1">
                <a:ln w="1905"/>
                <a:solidFill>
                  <a:srgbClr val="C00000"/>
                </a:solidFill>
                <a:effectLst>
                  <a:innerShdw blurRad="69850" dist="43180" dir="5400000">
                    <a:srgbClr val="000000">
                      <a:alpha val="65000"/>
                    </a:srgbClr>
                  </a:innerShdw>
                </a:effectLst>
                <a:latin typeface="Arial" charset="0"/>
                <a:cs typeface="Arial" charset="0"/>
              </a:rPr>
              <a:t>Bài học đến đây là kết thúc</a:t>
            </a:r>
          </a:p>
          <a:p>
            <a:pPr algn="ctr">
              <a:defRPr/>
            </a:pPr>
            <a:r>
              <a:rPr lang="en-US" sz="5400" b="1">
                <a:ln w="1905"/>
                <a:solidFill>
                  <a:srgbClr val="C00000"/>
                </a:solidFill>
                <a:effectLst>
                  <a:innerShdw blurRad="69850" dist="43180" dir="5400000">
                    <a:srgbClr val="000000">
                      <a:alpha val="65000"/>
                    </a:srgbClr>
                  </a:innerShdw>
                </a:effectLst>
                <a:latin typeface="Arial" charset="0"/>
                <a:cs typeface="Arial" charset="0"/>
              </a:rPr>
              <a:t>Xin chân thành cảm ơn!</a:t>
            </a:r>
          </a:p>
        </p:txBody>
      </p:sp>
    </p:spTree>
  </p:cSld>
  <p:clrMapOvr>
    <a:masterClrMapping/>
  </p:clrMapOvr>
  <p:transition spd="slow">
    <p:checker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eaLnBrk="1" hangingPunct="1"/>
            <a:endParaRPr lang="en-US" altLang="en-US" smtClean="0"/>
          </a:p>
        </p:txBody>
      </p:sp>
      <p:pic>
        <p:nvPicPr>
          <p:cNvPr id="9" name="ga trong meo con va cun con - minh nhut.mp3">
            <a:hlinkClick r:id="" action="ppaction://media"/>
          </p:cNvPr>
          <p:cNvPicPr>
            <a:picLocks noGrp="1" noRot="1" noChangeAspect="1"/>
          </p:cNvPicPr>
          <p:nvPr>
            <p:ph idx="1"/>
            <a:audioFile r:link="rId1"/>
          </p:nvPr>
        </p:nvPicPr>
        <p:blipFill>
          <a:blip r:embed="rId3">
            <a:extLst>
              <a:ext uri="{28A0092B-C50C-407E-A947-70E740481C1C}">
                <a14:useLocalDpi xmlns:a14="http://schemas.microsoft.com/office/drawing/2010/main" val="0"/>
              </a:ext>
            </a:extLst>
          </a:blip>
          <a:srcRect/>
          <a:stretch>
            <a:fillRect/>
          </a:stretch>
        </p:blipFill>
        <p:spPr>
          <a:xfrm>
            <a:off x="5043488" y="4176713"/>
            <a:ext cx="609600" cy="609600"/>
          </a:xfrm>
        </p:spPr>
      </p:pic>
      <p:pic>
        <p:nvPicPr>
          <p:cNvPr id="6148" name="Picture 2" descr="D:\hinh-nen-powerpoint-dep-nhat-1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6988"/>
            <a:ext cx="12192000" cy="7245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Wave 2"/>
          <p:cNvSpPr/>
          <p:nvPr/>
        </p:nvSpPr>
        <p:spPr>
          <a:xfrm>
            <a:off x="1524000" y="115888"/>
            <a:ext cx="9144000" cy="1657350"/>
          </a:xfrm>
          <a:prstGeom prst="wave">
            <a:avLst>
              <a:gd name="adj1" fmla="val 12500"/>
              <a:gd name="adj2" fmla="val -999"/>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4000">
                <a:solidFill>
                  <a:schemeClr val="bg1"/>
                </a:solidFill>
              </a:rPr>
              <a:t>Hoạt động 1: Trò chuyện cùng bé!</a:t>
            </a:r>
            <a:endParaRPr lang="vi-VN" sz="4000">
              <a:solidFill>
                <a:schemeClr val="bg1"/>
              </a:solidFill>
            </a:endParaRPr>
          </a:p>
        </p:txBody>
      </p:sp>
      <p:sp>
        <p:nvSpPr>
          <p:cNvPr id="12" name="Rectangle 11"/>
          <p:cNvSpPr/>
          <p:nvPr/>
        </p:nvSpPr>
        <p:spPr>
          <a:xfrm>
            <a:off x="1312745" y="1628800"/>
            <a:ext cx="9837009" cy="1569660"/>
          </a:xfrm>
          <a:prstGeom prst="rect">
            <a:avLst/>
          </a:prstGeom>
          <a:noFill/>
        </p:spPr>
        <p:txBody>
          <a:bodyPr>
            <a:spAutoFit/>
          </a:bodyPr>
          <a:lstStyle/>
          <a:p>
            <a:pPr algn="ctr">
              <a:defRPr/>
            </a:pPr>
            <a:r>
              <a:rPr lang="en-US" sz="3200" b="1">
                <a:ln w="17780" cmpd="sng">
                  <a:solidFill>
                    <a:srgbClr val="FFFFFF"/>
                  </a:solidFill>
                  <a:prstDash val="solid"/>
                  <a:miter lim="800000"/>
                </a:ln>
                <a:solidFill>
                  <a:srgbClr val="FF0000"/>
                </a:solidFill>
                <a:effectLst>
                  <a:outerShdw blurRad="50800" algn="tl" rotWithShape="0">
                    <a:srgbClr val="000000"/>
                  </a:outerShdw>
                </a:effectLst>
                <a:latin typeface="Arial" charset="0"/>
                <a:cs typeface="Arial" charset="0"/>
              </a:rPr>
              <a:t>Cô hỏi trẻ về chủ đề đang học...?</a:t>
            </a:r>
          </a:p>
          <a:p>
            <a:pPr algn="ctr">
              <a:defRPr/>
            </a:pPr>
            <a:r>
              <a:rPr lang="en-US" sz="3200" b="1">
                <a:ln w="17780" cmpd="sng">
                  <a:solidFill>
                    <a:srgbClr val="FFFFFF"/>
                  </a:solidFill>
                  <a:prstDash val="solid"/>
                  <a:miter lim="800000"/>
                </a:ln>
                <a:solidFill>
                  <a:srgbClr val="FF0000"/>
                </a:solidFill>
                <a:effectLst>
                  <a:outerShdw blurRad="50800" algn="tl" rotWithShape="0">
                    <a:srgbClr val="000000"/>
                  </a:outerShdw>
                </a:effectLst>
                <a:latin typeface="Arial" charset="0"/>
                <a:cs typeface="Arial" charset="0"/>
              </a:rPr>
              <a:t>Cô cùng trẻ hát “Gà trống, mèo con và cún con”</a:t>
            </a:r>
          </a:p>
          <a:p>
            <a:pPr algn="ctr">
              <a:defRPr/>
            </a:pPr>
            <a:r>
              <a:rPr lang="en-US" sz="3200" b="1">
                <a:ln w="17780" cmpd="sng">
                  <a:solidFill>
                    <a:srgbClr val="FFFFFF"/>
                  </a:solidFill>
                  <a:prstDash val="solid"/>
                  <a:miter lim="800000"/>
                </a:ln>
                <a:solidFill>
                  <a:srgbClr val="FF0000"/>
                </a:solidFill>
                <a:effectLst>
                  <a:outerShdw blurRad="50800" algn="tl" rotWithShape="0">
                    <a:srgbClr val="000000"/>
                  </a:outerShdw>
                </a:effectLst>
                <a:latin typeface="Arial" charset="0"/>
                <a:cs typeface="Arial" charset="0"/>
              </a:rPr>
              <a:t>Nhạc sĩ: Thế Vinh</a:t>
            </a:r>
          </a:p>
        </p:txBody>
      </p:sp>
      <p:pic>
        <p:nvPicPr>
          <p:cNvPr id="5128" name="Picture 9" descr="picture0071gz9[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319031">
            <a:off x="7615238" y="3057526"/>
            <a:ext cx="2997200" cy="393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9" name="Picture 8" descr="CHAT BEIGE"/>
          <p:cNvPicPr>
            <a:picLocks noChangeAspect="1" noChangeArrowheads="1" noCrop="1"/>
          </p:cNvPicPr>
          <p:nvPr/>
        </p:nvPicPr>
        <p:blipFill>
          <a:blip r:embed="rId6"/>
          <a:srcRect/>
          <a:stretch>
            <a:fillRect/>
          </a:stretch>
        </p:blipFill>
        <p:spPr bwMode="auto">
          <a:xfrm rot="199567">
            <a:off x="4505326" y="3322639"/>
            <a:ext cx="2879725" cy="3673475"/>
          </a:xfrm>
          <a:prstGeom prst="rect">
            <a:avLst/>
          </a:prstGeom>
          <a:solidFill>
            <a:schemeClr val="accent6">
              <a:lumMod val="50000"/>
            </a:schemeClr>
          </a:solidFill>
          <a:ln>
            <a:noFill/>
          </a:ln>
        </p:spPr>
      </p:pic>
      <p:pic>
        <p:nvPicPr>
          <p:cNvPr id="5130" name="Picture 7" descr="JAUNE"/>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rot="-538866">
            <a:off x="1752600" y="3829050"/>
            <a:ext cx="2776538" cy="3138488"/>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hecke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42" presetClass="entr" presetSubtype="0"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8" fill="hold" nodeType="clickPar">
                      <p:stCondLst>
                        <p:cond delay="indefinite"/>
                      </p:stCondLst>
                      <p:childTnLst>
                        <p:par>
                          <p:cTn id="29" fill="hold" nodeType="withGroup">
                            <p:stCondLst>
                              <p:cond delay="0"/>
                            </p:stCondLst>
                            <p:childTnLst>
                              <p:par>
                                <p:cTn id="30" presetID="21" presetClass="entr" presetSubtype="1" fill="hold" nodeType="clickEffect">
                                  <p:stCondLst>
                                    <p:cond delay="0"/>
                                  </p:stCondLst>
                                  <p:childTnLst>
                                    <p:set>
                                      <p:cBhvr>
                                        <p:cTn id="31" dur="1" fill="hold">
                                          <p:stCondLst>
                                            <p:cond delay="0"/>
                                          </p:stCondLst>
                                        </p:cTn>
                                        <p:tgtEl>
                                          <p:spTgt spid="5128"/>
                                        </p:tgtEl>
                                        <p:attrNameLst>
                                          <p:attrName>style.visibility</p:attrName>
                                        </p:attrNameLst>
                                      </p:cBhvr>
                                      <p:to>
                                        <p:strVal val="visible"/>
                                      </p:to>
                                    </p:set>
                                    <p:animEffect transition="in" filter="wheel(1)">
                                      <p:cBhvr>
                                        <p:cTn id="32" dur="2000"/>
                                        <p:tgtEl>
                                          <p:spTgt spid="512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1" presetClass="entr" presetSubtype="0" fill="hold" nodeType="clickEffect">
                                  <p:stCondLst>
                                    <p:cond delay="0"/>
                                  </p:stCondLst>
                                  <p:childTnLst>
                                    <p:set>
                                      <p:cBhvr>
                                        <p:cTn id="36" dur="1" fill="hold">
                                          <p:stCondLst>
                                            <p:cond delay="0"/>
                                          </p:stCondLst>
                                        </p:cTn>
                                        <p:tgtEl>
                                          <p:spTgt spid="5129"/>
                                        </p:tgtEl>
                                        <p:attrNameLst>
                                          <p:attrName>style.visibility</p:attrName>
                                        </p:attrNameLst>
                                      </p:cBhvr>
                                      <p:to>
                                        <p:strVal val="visible"/>
                                      </p:to>
                                    </p:set>
                                    <p:anim calcmode="lin" valueType="num">
                                      <p:cBhvr>
                                        <p:cTn id="37" dur="1000" fill="hold"/>
                                        <p:tgtEl>
                                          <p:spTgt spid="5129"/>
                                        </p:tgtEl>
                                        <p:attrNameLst>
                                          <p:attrName>ppt_w</p:attrName>
                                        </p:attrNameLst>
                                      </p:cBhvr>
                                      <p:tavLst>
                                        <p:tav tm="0">
                                          <p:val>
                                            <p:fltVal val="0"/>
                                          </p:val>
                                        </p:tav>
                                        <p:tav tm="100000">
                                          <p:val>
                                            <p:strVal val="#ppt_w"/>
                                          </p:val>
                                        </p:tav>
                                      </p:tavLst>
                                    </p:anim>
                                    <p:anim calcmode="lin" valueType="num">
                                      <p:cBhvr>
                                        <p:cTn id="38" dur="1000" fill="hold"/>
                                        <p:tgtEl>
                                          <p:spTgt spid="5129"/>
                                        </p:tgtEl>
                                        <p:attrNameLst>
                                          <p:attrName>ppt_h</p:attrName>
                                        </p:attrNameLst>
                                      </p:cBhvr>
                                      <p:tavLst>
                                        <p:tav tm="0">
                                          <p:val>
                                            <p:fltVal val="0"/>
                                          </p:val>
                                        </p:tav>
                                        <p:tav tm="100000">
                                          <p:val>
                                            <p:strVal val="#ppt_h"/>
                                          </p:val>
                                        </p:tav>
                                      </p:tavLst>
                                    </p:anim>
                                    <p:anim calcmode="lin" valueType="num">
                                      <p:cBhvr>
                                        <p:cTn id="39" dur="1000" fill="hold"/>
                                        <p:tgtEl>
                                          <p:spTgt spid="5129"/>
                                        </p:tgtEl>
                                        <p:attrNameLst>
                                          <p:attrName>style.rotation</p:attrName>
                                        </p:attrNameLst>
                                      </p:cBhvr>
                                      <p:tavLst>
                                        <p:tav tm="0">
                                          <p:val>
                                            <p:fltVal val="90"/>
                                          </p:val>
                                        </p:tav>
                                        <p:tav tm="100000">
                                          <p:val>
                                            <p:fltVal val="0"/>
                                          </p:val>
                                        </p:tav>
                                      </p:tavLst>
                                    </p:anim>
                                    <p:animEffect transition="in" filter="fade">
                                      <p:cBhvr>
                                        <p:cTn id="40" dur="1000"/>
                                        <p:tgtEl>
                                          <p:spTgt spid="5129"/>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31" presetClass="entr" presetSubtype="0" fill="hold" nodeType="clickEffect">
                                  <p:stCondLst>
                                    <p:cond delay="0"/>
                                  </p:stCondLst>
                                  <p:childTnLst>
                                    <p:set>
                                      <p:cBhvr>
                                        <p:cTn id="44" dur="1" fill="hold">
                                          <p:stCondLst>
                                            <p:cond delay="0"/>
                                          </p:stCondLst>
                                        </p:cTn>
                                        <p:tgtEl>
                                          <p:spTgt spid="5130"/>
                                        </p:tgtEl>
                                        <p:attrNameLst>
                                          <p:attrName>style.visibility</p:attrName>
                                        </p:attrNameLst>
                                      </p:cBhvr>
                                      <p:to>
                                        <p:strVal val="visible"/>
                                      </p:to>
                                    </p:set>
                                    <p:anim calcmode="lin" valueType="num">
                                      <p:cBhvr>
                                        <p:cTn id="45" dur="1000" fill="hold"/>
                                        <p:tgtEl>
                                          <p:spTgt spid="5130"/>
                                        </p:tgtEl>
                                        <p:attrNameLst>
                                          <p:attrName>ppt_w</p:attrName>
                                        </p:attrNameLst>
                                      </p:cBhvr>
                                      <p:tavLst>
                                        <p:tav tm="0">
                                          <p:val>
                                            <p:fltVal val="0"/>
                                          </p:val>
                                        </p:tav>
                                        <p:tav tm="100000">
                                          <p:val>
                                            <p:strVal val="#ppt_w"/>
                                          </p:val>
                                        </p:tav>
                                      </p:tavLst>
                                    </p:anim>
                                    <p:anim calcmode="lin" valueType="num">
                                      <p:cBhvr>
                                        <p:cTn id="46" dur="1000" fill="hold"/>
                                        <p:tgtEl>
                                          <p:spTgt spid="5130"/>
                                        </p:tgtEl>
                                        <p:attrNameLst>
                                          <p:attrName>ppt_h</p:attrName>
                                        </p:attrNameLst>
                                      </p:cBhvr>
                                      <p:tavLst>
                                        <p:tav tm="0">
                                          <p:val>
                                            <p:fltVal val="0"/>
                                          </p:val>
                                        </p:tav>
                                        <p:tav tm="100000">
                                          <p:val>
                                            <p:strVal val="#ppt_h"/>
                                          </p:val>
                                        </p:tav>
                                      </p:tavLst>
                                    </p:anim>
                                    <p:anim calcmode="lin" valueType="num">
                                      <p:cBhvr>
                                        <p:cTn id="47" dur="1000" fill="hold"/>
                                        <p:tgtEl>
                                          <p:spTgt spid="5130"/>
                                        </p:tgtEl>
                                        <p:attrNameLst>
                                          <p:attrName>style.rotation</p:attrName>
                                        </p:attrNameLst>
                                      </p:cBhvr>
                                      <p:tavLst>
                                        <p:tav tm="0">
                                          <p:val>
                                            <p:fltVal val="90"/>
                                          </p:val>
                                        </p:tav>
                                        <p:tav tm="100000">
                                          <p:val>
                                            <p:fltVal val="0"/>
                                          </p:val>
                                        </p:tav>
                                      </p:tavLst>
                                    </p:anim>
                                    <p:animEffect transition="in" filter="fade">
                                      <p:cBhvr>
                                        <p:cTn id="48" dur="1000"/>
                                        <p:tgtEl>
                                          <p:spTgt spid="513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49" fill="hold" display="0">
                  <p:stCondLst>
                    <p:cond delay="indefinite"/>
                  </p:stCondLst>
                  <p:endCondLst>
                    <p:cond evt="onStopAudio" delay="0">
                      <p:tgtEl>
                        <p:sldTgt/>
                      </p:tgtEl>
                    </p:cond>
                  </p:endCondLst>
                </p:cTn>
                <p:tgtEl>
                  <p:spTgt spid="9"/>
                </p:tgtEl>
              </p:cMediaNode>
            </p:audio>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Content Placeholder 2"/>
          <p:cNvSpPr>
            <a:spLocks noGrp="1"/>
          </p:cNvSpPr>
          <p:nvPr>
            <p:ph idx="1"/>
          </p:nvPr>
        </p:nvSpPr>
        <p:spPr>
          <a:xfrm>
            <a:off x="0" y="0"/>
            <a:ext cx="12191999" cy="6858001"/>
          </a:xfrm>
          <a:solidFill>
            <a:srgbClr val="92D050"/>
          </a:solidFill>
        </p:spPr>
        <p:txBody>
          <a:bodyPr rtlCol="0">
            <a:normAutofit fontScale="92500" lnSpcReduction="10000"/>
          </a:bodyPr>
          <a:lstStyle/>
          <a:p>
            <a:pPr marL="0" indent="0" algn="ctr" eaLnBrk="1" fontAlgn="auto" hangingPunct="1">
              <a:spcAft>
                <a:spcPts val="0"/>
              </a:spcAft>
              <a:buClr>
                <a:schemeClr val="tx1">
                  <a:shade val="95000"/>
                </a:schemeClr>
              </a:buClr>
              <a:buNone/>
              <a:defRPr/>
            </a:pPr>
            <a:endParaRPr lang="en-US" sz="3600" dirty="0">
              <a:solidFill>
                <a:srgbClr val="FF0000"/>
              </a:solidFill>
            </a:endParaRPr>
          </a:p>
          <a:p>
            <a:pPr marL="0" indent="0" algn="ctr" eaLnBrk="1" fontAlgn="auto" hangingPunct="1">
              <a:spcAft>
                <a:spcPts val="0"/>
              </a:spcAft>
              <a:buClr>
                <a:schemeClr val="tx1">
                  <a:shade val="95000"/>
                </a:schemeClr>
              </a:buClr>
              <a:buNone/>
              <a:defRPr/>
            </a:pPr>
            <a:endParaRPr lang="en-US" sz="3600" dirty="0">
              <a:solidFill>
                <a:srgbClr val="FF0000"/>
              </a:solidFill>
            </a:endParaRPr>
          </a:p>
          <a:p>
            <a:pPr marL="0" indent="0" algn="ctr" eaLnBrk="1" fontAlgn="auto" hangingPunct="1">
              <a:spcAft>
                <a:spcPts val="0"/>
              </a:spcAft>
              <a:buClr>
                <a:schemeClr val="tx1">
                  <a:shade val="95000"/>
                </a:schemeClr>
              </a:buClr>
              <a:buNone/>
              <a:defRPr/>
            </a:pPr>
            <a:endParaRPr lang="en-US" sz="3600" dirty="0">
              <a:solidFill>
                <a:srgbClr val="FF0000"/>
              </a:solidFill>
            </a:endParaRPr>
          </a:p>
          <a:p>
            <a:pPr marL="0" indent="0" algn="ctr" eaLnBrk="1" fontAlgn="auto" hangingPunct="1">
              <a:spcAft>
                <a:spcPts val="0"/>
              </a:spcAft>
              <a:buClr>
                <a:schemeClr val="tx1">
                  <a:shade val="95000"/>
                </a:schemeClr>
              </a:buClr>
              <a:buNone/>
              <a:defRPr/>
            </a:pPr>
            <a:endParaRPr lang="en-US" sz="3600" dirty="0">
              <a:solidFill>
                <a:srgbClr val="FF0000"/>
              </a:solidFill>
            </a:endParaRPr>
          </a:p>
          <a:p>
            <a:pPr marL="0" indent="0" algn="ctr" eaLnBrk="1" fontAlgn="auto" hangingPunct="1">
              <a:spcAft>
                <a:spcPts val="0"/>
              </a:spcAft>
              <a:buClr>
                <a:schemeClr val="tx1">
                  <a:shade val="95000"/>
                </a:schemeClr>
              </a:buClr>
              <a:buNone/>
              <a:defRPr/>
            </a:pPr>
            <a:r>
              <a:rPr lang="en-US" sz="3600" dirty="0" err="1">
                <a:solidFill>
                  <a:srgbClr val="FF0000"/>
                </a:solidFill>
              </a:rPr>
              <a:t>Các</a:t>
            </a:r>
            <a:r>
              <a:rPr lang="en-US" sz="3600" dirty="0">
                <a:solidFill>
                  <a:srgbClr val="FF0000"/>
                </a:solidFill>
              </a:rPr>
              <a:t> </a:t>
            </a:r>
            <a:r>
              <a:rPr lang="en-US" sz="3600" dirty="0">
                <a:solidFill>
                  <a:srgbClr val="FF0000"/>
                </a:solidFill>
              </a:rPr>
              <a:t>con </a:t>
            </a:r>
            <a:r>
              <a:rPr lang="en-US" sz="3600" dirty="0" err="1">
                <a:solidFill>
                  <a:srgbClr val="FF0000"/>
                </a:solidFill>
              </a:rPr>
              <a:t>vừa</a:t>
            </a:r>
            <a:r>
              <a:rPr lang="en-US" sz="3600" dirty="0">
                <a:solidFill>
                  <a:srgbClr val="FF0000"/>
                </a:solidFill>
              </a:rPr>
              <a:t> </a:t>
            </a:r>
            <a:r>
              <a:rPr lang="en-US" sz="3600" dirty="0" err="1">
                <a:solidFill>
                  <a:srgbClr val="FF0000"/>
                </a:solidFill>
              </a:rPr>
              <a:t>hát</a:t>
            </a:r>
            <a:r>
              <a:rPr lang="en-US" sz="3600" dirty="0">
                <a:solidFill>
                  <a:srgbClr val="FF0000"/>
                </a:solidFill>
              </a:rPr>
              <a:t> </a:t>
            </a:r>
            <a:r>
              <a:rPr lang="en-US" sz="3600" dirty="0" err="1">
                <a:solidFill>
                  <a:srgbClr val="FF0000"/>
                </a:solidFill>
              </a:rPr>
              <a:t>bài</a:t>
            </a:r>
            <a:r>
              <a:rPr lang="en-US" sz="3600" dirty="0">
                <a:solidFill>
                  <a:srgbClr val="FF0000"/>
                </a:solidFill>
              </a:rPr>
              <a:t> </a:t>
            </a:r>
            <a:r>
              <a:rPr lang="en-US" sz="3600" dirty="0" err="1">
                <a:solidFill>
                  <a:srgbClr val="FF0000"/>
                </a:solidFill>
              </a:rPr>
              <a:t>hát</a:t>
            </a:r>
            <a:r>
              <a:rPr lang="en-US" sz="3600" dirty="0">
                <a:solidFill>
                  <a:srgbClr val="FF0000"/>
                </a:solidFill>
              </a:rPr>
              <a:t> </a:t>
            </a:r>
            <a:r>
              <a:rPr lang="en-US" sz="3600" dirty="0" err="1">
                <a:solidFill>
                  <a:srgbClr val="FF0000"/>
                </a:solidFill>
              </a:rPr>
              <a:t>nói</a:t>
            </a:r>
            <a:r>
              <a:rPr lang="en-US" sz="3600" dirty="0">
                <a:solidFill>
                  <a:srgbClr val="FF0000"/>
                </a:solidFill>
              </a:rPr>
              <a:t> </a:t>
            </a:r>
            <a:r>
              <a:rPr lang="en-US" sz="3600" dirty="0" err="1">
                <a:solidFill>
                  <a:srgbClr val="FF0000"/>
                </a:solidFill>
              </a:rPr>
              <a:t>về</a:t>
            </a:r>
            <a:r>
              <a:rPr lang="en-US" sz="3600" dirty="0">
                <a:solidFill>
                  <a:srgbClr val="FF0000"/>
                </a:solidFill>
              </a:rPr>
              <a:t> </a:t>
            </a:r>
            <a:r>
              <a:rPr lang="en-US" sz="3600" dirty="0" err="1">
                <a:solidFill>
                  <a:srgbClr val="FF0000"/>
                </a:solidFill>
              </a:rPr>
              <a:t>những</a:t>
            </a:r>
            <a:r>
              <a:rPr lang="en-US" sz="3600" dirty="0">
                <a:solidFill>
                  <a:srgbClr val="FF0000"/>
                </a:solidFill>
              </a:rPr>
              <a:t> con </a:t>
            </a:r>
            <a:r>
              <a:rPr lang="en-US" sz="3600" dirty="0" err="1">
                <a:solidFill>
                  <a:srgbClr val="FF0000"/>
                </a:solidFill>
              </a:rPr>
              <a:t>gì</a:t>
            </a:r>
            <a:r>
              <a:rPr lang="en-US" sz="3600" dirty="0">
                <a:solidFill>
                  <a:srgbClr val="FF0000"/>
                </a:solidFill>
              </a:rPr>
              <a:t>?</a:t>
            </a:r>
            <a:endParaRPr lang="en-US" sz="3600" dirty="0">
              <a:solidFill>
                <a:srgbClr val="FF0000"/>
              </a:solidFill>
            </a:endParaRPr>
          </a:p>
          <a:p>
            <a:pPr marL="0" indent="0" algn="ctr" eaLnBrk="1" fontAlgn="auto" hangingPunct="1">
              <a:spcAft>
                <a:spcPts val="0"/>
              </a:spcAft>
              <a:buClr>
                <a:schemeClr val="tx1">
                  <a:shade val="95000"/>
                </a:schemeClr>
              </a:buClr>
              <a:buNone/>
              <a:defRPr/>
            </a:pPr>
            <a:r>
              <a:rPr lang="en-US" sz="3600" dirty="0" err="1">
                <a:solidFill>
                  <a:srgbClr val="FF0000"/>
                </a:solidFill>
              </a:rPr>
              <a:t>Những</a:t>
            </a:r>
            <a:r>
              <a:rPr lang="en-US" sz="3600" dirty="0">
                <a:solidFill>
                  <a:srgbClr val="FF0000"/>
                </a:solidFill>
              </a:rPr>
              <a:t> con </a:t>
            </a:r>
            <a:r>
              <a:rPr lang="en-US" sz="3600" dirty="0" err="1">
                <a:solidFill>
                  <a:srgbClr val="FF0000"/>
                </a:solidFill>
              </a:rPr>
              <a:t>vật</a:t>
            </a:r>
            <a:r>
              <a:rPr lang="en-US" sz="3600" dirty="0">
                <a:solidFill>
                  <a:srgbClr val="FF0000"/>
                </a:solidFill>
              </a:rPr>
              <a:t> </a:t>
            </a:r>
            <a:r>
              <a:rPr lang="en-US" sz="3600" dirty="0" err="1">
                <a:solidFill>
                  <a:srgbClr val="FF0000"/>
                </a:solidFill>
              </a:rPr>
              <a:t>này</a:t>
            </a:r>
            <a:r>
              <a:rPr lang="en-US" sz="3600" dirty="0">
                <a:solidFill>
                  <a:srgbClr val="FF0000"/>
                </a:solidFill>
              </a:rPr>
              <a:t> </a:t>
            </a:r>
            <a:r>
              <a:rPr lang="en-US" sz="3600" dirty="0" err="1">
                <a:solidFill>
                  <a:srgbClr val="FF0000"/>
                </a:solidFill>
              </a:rPr>
              <a:t>sống</a:t>
            </a:r>
            <a:r>
              <a:rPr lang="en-US" sz="3600" dirty="0">
                <a:solidFill>
                  <a:srgbClr val="FF0000"/>
                </a:solidFill>
              </a:rPr>
              <a:t> ở </a:t>
            </a:r>
            <a:r>
              <a:rPr lang="en-US" sz="3600" dirty="0" err="1">
                <a:solidFill>
                  <a:srgbClr val="FF0000"/>
                </a:solidFill>
              </a:rPr>
              <a:t>đâu</a:t>
            </a:r>
            <a:r>
              <a:rPr lang="en-US" sz="3600" dirty="0">
                <a:solidFill>
                  <a:srgbClr val="FF0000"/>
                </a:solidFill>
              </a:rPr>
              <a:t>?</a:t>
            </a:r>
          </a:p>
          <a:p>
            <a:pPr marL="0" indent="0" algn="ctr" eaLnBrk="1" fontAlgn="auto" hangingPunct="1">
              <a:spcAft>
                <a:spcPts val="0"/>
              </a:spcAft>
              <a:buClr>
                <a:schemeClr val="tx1">
                  <a:shade val="95000"/>
                </a:schemeClr>
              </a:buClr>
              <a:buNone/>
              <a:defRPr/>
            </a:pPr>
            <a:r>
              <a:rPr lang="en-US" sz="3600" dirty="0" err="1">
                <a:solidFill>
                  <a:srgbClr val="FF0000"/>
                </a:solidFill>
              </a:rPr>
              <a:t>Gia</a:t>
            </a:r>
            <a:r>
              <a:rPr lang="en-US" sz="3600" dirty="0">
                <a:solidFill>
                  <a:srgbClr val="FF0000"/>
                </a:solidFill>
              </a:rPr>
              <a:t> </a:t>
            </a:r>
            <a:r>
              <a:rPr lang="en-US" sz="3600" dirty="0" err="1">
                <a:solidFill>
                  <a:srgbClr val="FF0000"/>
                </a:solidFill>
              </a:rPr>
              <a:t>đình</a:t>
            </a:r>
            <a:r>
              <a:rPr lang="en-US" sz="3600" dirty="0">
                <a:solidFill>
                  <a:srgbClr val="FF0000"/>
                </a:solidFill>
              </a:rPr>
              <a:t> </a:t>
            </a:r>
            <a:r>
              <a:rPr lang="en-US" sz="3600" dirty="0" err="1">
                <a:solidFill>
                  <a:srgbClr val="FF0000"/>
                </a:solidFill>
              </a:rPr>
              <a:t>các</a:t>
            </a:r>
            <a:r>
              <a:rPr lang="en-US" sz="3600" dirty="0">
                <a:solidFill>
                  <a:srgbClr val="FF0000"/>
                </a:solidFill>
              </a:rPr>
              <a:t> con </a:t>
            </a:r>
            <a:r>
              <a:rPr lang="en-US" sz="3600" dirty="0" err="1">
                <a:solidFill>
                  <a:srgbClr val="FF0000"/>
                </a:solidFill>
              </a:rPr>
              <a:t>nuôi</a:t>
            </a:r>
            <a:r>
              <a:rPr lang="en-US" sz="3600" dirty="0">
                <a:solidFill>
                  <a:srgbClr val="FF0000"/>
                </a:solidFill>
              </a:rPr>
              <a:t> </a:t>
            </a:r>
            <a:r>
              <a:rPr lang="en-US" sz="3600" dirty="0" err="1">
                <a:solidFill>
                  <a:srgbClr val="FF0000"/>
                </a:solidFill>
              </a:rPr>
              <a:t>những</a:t>
            </a:r>
            <a:r>
              <a:rPr lang="en-US" sz="3600" dirty="0">
                <a:solidFill>
                  <a:srgbClr val="FF0000"/>
                </a:solidFill>
              </a:rPr>
              <a:t> con </a:t>
            </a:r>
            <a:r>
              <a:rPr lang="en-US" sz="3600" dirty="0" err="1">
                <a:solidFill>
                  <a:srgbClr val="FF0000"/>
                </a:solidFill>
              </a:rPr>
              <a:t>vật</a:t>
            </a:r>
            <a:r>
              <a:rPr lang="en-US" sz="3600" dirty="0">
                <a:solidFill>
                  <a:srgbClr val="FF0000"/>
                </a:solidFill>
              </a:rPr>
              <a:t> </a:t>
            </a:r>
            <a:r>
              <a:rPr lang="en-US" sz="3600" dirty="0" err="1">
                <a:solidFill>
                  <a:srgbClr val="FF0000"/>
                </a:solidFill>
              </a:rPr>
              <a:t>gì</a:t>
            </a:r>
            <a:r>
              <a:rPr lang="en-US" sz="3600" dirty="0">
                <a:solidFill>
                  <a:srgbClr val="FF0000"/>
                </a:solidFill>
              </a:rPr>
              <a:t>?</a:t>
            </a:r>
          </a:p>
          <a:p>
            <a:pPr marL="0" indent="0" algn="ctr" eaLnBrk="1" fontAlgn="auto" hangingPunct="1">
              <a:spcAft>
                <a:spcPts val="0"/>
              </a:spcAft>
              <a:buClr>
                <a:schemeClr val="tx1">
                  <a:shade val="95000"/>
                </a:schemeClr>
              </a:buClr>
              <a:buNone/>
              <a:defRPr/>
            </a:pPr>
            <a:r>
              <a:rPr lang="en-US" sz="3600" dirty="0">
                <a:solidFill>
                  <a:srgbClr val="FF0000"/>
                </a:solidFill>
              </a:rPr>
              <a:t/>
            </a:r>
            <a:br>
              <a:rPr lang="en-US" sz="3600" dirty="0">
                <a:solidFill>
                  <a:srgbClr val="FF0000"/>
                </a:solidFill>
              </a:rPr>
            </a:br>
            <a:r>
              <a:rPr lang="en-US" sz="3600" dirty="0" err="1">
                <a:solidFill>
                  <a:srgbClr val="FF0000"/>
                </a:solidFill>
              </a:rPr>
              <a:t>Gia</a:t>
            </a:r>
            <a:r>
              <a:rPr lang="en-US" sz="3600" dirty="0">
                <a:solidFill>
                  <a:srgbClr val="FF0000"/>
                </a:solidFill>
              </a:rPr>
              <a:t> </a:t>
            </a:r>
            <a:r>
              <a:rPr lang="en-US" sz="3600" dirty="0" err="1">
                <a:solidFill>
                  <a:srgbClr val="FF0000"/>
                </a:solidFill>
              </a:rPr>
              <a:t>đình</a:t>
            </a:r>
            <a:r>
              <a:rPr lang="en-US" sz="3600" dirty="0">
                <a:solidFill>
                  <a:srgbClr val="FF0000"/>
                </a:solidFill>
              </a:rPr>
              <a:t> </a:t>
            </a:r>
            <a:r>
              <a:rPr lang="en-US" sz="3600" dirty="0" err="1">
                <a:solidFill>
                  <a:srgbClr val="FF0000"/>
                </a:solidFill>
              </a:rPr>
              <a:t>nhà</a:t>
            </a:r>
            <a:r>
              <a:rPr lang="en-US" sz="3600" dirty="0">
                <a:solidFill>
                  <a:srgbClr val="FF0000"/>
                </a:solidFill>
              </a:rPr>
              <a:t> </a:t>
            </a:r>
            <a:r>
              <a:rPr lang="en-US" sz="3600" dirty="0" err="1">
                <a:solidFill>
                  <a:srgbClr val="FF0000"/>
                </a:solidFill>
              </a:rPr>
              <a:t>cô</a:t>
            </a:r>
            <a:r>
              <a:rPr lang="en-US" sz="3600" dirty="0">
                <a:solidFill>
                  <a:srgbClr val="FF0000"/>
                </a:solidFill>
              </a:rPr>
              <a:t> </a:t>
            </a:r>
            <a:r>
              <a:rPr lang="en-US" sz="3600" dirty="0" err="1">
                <a:solidFill>
                  <a:srgbClr val="FF0000"/>
                </a:solidFill>
              </a:rPr>
              <a:t>cũng</a:t>
            </a:r>
            <a:r>
              <a:rPr lang="en-US" sz="3600" dirty="0">
                <a:solidFill>
                  <a:srgbClr val="FF0000"/>
                </a:solidFill>
              </a:rPr>
              <a:t> </a:t>
            </a:r>
            <a:r>
              <a:rPr lang="en-US" sz="3600" dirty="0" err="1">
                <a:solidFill>
                  <a:srgbClr val="FF0000"/>
                </a:solidFill>
              </a:rPr>
              <a:t>nuôi</a:t>
            </a:r>
            <a:r>
              <a:rPr lang="en-US" sz="3600" dirty="0">
                <a:solidFill>
                  <a:srgbClr val="FF0000"/>
                </a:solidFill>
              </a:rPr>
              <a:t> </a:t>
            </a:r>
            <a:r>
              <a:rPr lang="en-US" sz="3600" dirty="0" err="1">
                <a:solidFill>
                  <a:srgbClr val="FF0000"/>
                </a:solidFill>
              </a:rPr>
              <a:t>rất</a:t>
            </a:r>
            <a:r>
              <a:rPr lang="en-US" sz="3600" dirty="0">
                <a:solidFill>
                  <a:srgbClr val="FF0000"/>
                </a:solidFill>
              </a:rPr>
              <a:t> </a:t>
            </a:r>
            <a:r>
              <a:rPr lang="en-US" sz="3600" dirty="0" err="1">
                <a:solidFill>
                  <a:srgbClr val="FF0000"/>
                </a:solidFill>
              </a:rPr>
              <a:t>nhiều</a:t>
            </a:r>
            <a:r>
              <a:rPr lang="en-US" sz="3600" dirty="0">
                <a:solidFill>
                  <a:srgbClr val="FF0000"/>
                </a:solidFill>
              </a:rPr>
              <a:t> </a:t>
            </a:r>
            <a:r>
              <a:rPr lang="en-US" sz="3600" dirty="0" err="1">
                <a:solidFill>
                  <a:srgbClr val="FF0000"/>
                </a:solidFill>
              </a:rPr>
              <a:t>các</a:t>
            </a:r>
            <a:r>
              <a:rPr lang="en-US" sz="3600" dirty="0">
                <a:solidFill>
                  <a:srgbClr val="FF0000"/>
                </a:solidFill>
              </a:rPr>
              <a:t> con </a:t>
            </a:r>
            <a:r>
              <a:rPr lang="en-US" sz="3600" dirty="0" err="1">
                <a:solidFill>
                  <a:srgbClr val="FF0000"/>
                </a:solidFill>
              </a:rPr>
              <a:t>vật</a:t>
            </a:r>
            <a:r>
              <a:rPr lang="en-US" sz="3600" dirty="0">
                <a:solidFill>
                  <a:srgbClr val="FF0000"/>
                </a:solidFill>
              </a:rPr>
              <a:t>, </a:t>
            </a:r>
            <a:r>
              <a:rPr lang="en-US" sz="3600" dirty="0" err="1">
                <a:solidFill>
                  <a:srgbClr val="FF0000"/>
                </a:solidFill>
              </a:rPr>
              <a:t>các</a:t>
            </a:r>
            <a:r>
              <a:rPr lang="en-US" sz="3600" dirty="0">
                <a:solidFill>
                  <a:srgbClr val="FF0000"/>
                </a:solidFill>
              </a:rPr>
              <a:t> con </a:t>
            </a:r>
            <a:r>
              <a:rPr lang="en-US" sz="3600" dirty="0" err="1">
                <a:solidFill>
                  <a:srgbClr val="FF0000"/>
                </a:solidFill>
              </a:rPr>
              <a:t>có</a:t>
            </a:r>
            <a:r>
              <a:rPr lang="en-US" sz="3600" dirty="0">
                <a:solidFill>
                  <a:srgbClr val="FF0000"/>
                </a:solidFill>
              </a:rPr>
              <a:t> </a:t>
            </a:r>
            <a:r>
              <a:rPr lang="en-US" sz="3600" dirty="0" err="1">
                <a:solidFill>
                  <a:srgbClr val="FF0000"/>
                </a:solidFill>
              </a:rPr>
              <a:t>muốn</a:t>
            </a:r>
            <a:r>
              <a:rPr lang="en-US" sz="3600" dirty="0">
                <a:solidFill>
                  <a:srgbClr val="FF0000"/>
                </a:solidFill>
              </a:rPr>
              <a:t> </a:t>
            </a:r>
            <a:r>
              <a:rPr lang="en-US" sz="3600" dirty="0" err="1">
                <a:solidFill>
                  <a:srgbClr val="FF0000"/>
                </a:solidFill>
              </a:rPr>
              <a:t>biết</a:t>
            </a:r>
            <a:r>
              <a:rPr lang="en-US" sz="3600" dirty="0">
                <a:solidFill>
                  <a:srgbClr val="FF0000"/>
                </a:solidFill>
              </a:rPr>
              <a:t> </a:t>
            </a:r>
            <a:r>
              <a:rPr lang="en-US" sz="3600" dirty="0" err="1">
                <a:solidFill>
                  <a:srgbClr val="FF0000"/>
                </a:solidFill>
              </a:rPr>
              <a:t>đó</a:t>
            </a:r>
            <a:r>
              <a:rPr lang="en-US" sz="3600" dirty="0">
                <a:solidFill>
                  <a:srgbClr val="FF0000"/>
                </a:solidFill>
              </a:rPr>
              <a:t> </a:t>
            </a:r>
            <a:r>
              <a:rPr lang="en-US" sz="3600" dirty="0" err="1">
                <a:solidFill>
                  <a:srgbClr val="FF0000"/>
                </a:solidFill>
              </a:rPr>
              <a:t>là</a:t>
            </a:r>
            <a:r>
              <a:rPr lang="en-US" sz="3600" dirty="0">
                <a:solidFill>
                  <a:srgbClr val="FF0000"/>
                </a:solidFill>
              </a:rPr>
              <a:t> </a:t>
            </a:r>
            <a:r>
              <a:rPr lang="en-US" sz="3600" dirty="0" err="1">
                <a:solidFill>
                  <a:srgbClr val="FF0000"/>
                </a:solidFill>
              </a:rPr>
              <a:t>những</a:t>
            </a:r>
            <a:r>
              <a:rPr lang="en-US" sz="3600" dirty="0">
                <a:solidFill>
                  <a:srgbClr val="FF0000"/>
                </a:solidFill>
              </a:rPr>
              <a:t> con </a:t>
            </a:r>
            <a:r>
              <a:rPr lang="en-US" sz="3600" dirty="0" err="1">
                <a:solidFill>
                  <a:srgbClr val="FF0000"/>
                </a:solidFill>
              </a:rPr>
              <a:t>vật</a:t>
            </a:r>
            <a:r>
              <a:rPr lang="en-US" sz="3600" dirty="0">
                <a:solidFill>
                  <a:srgbClr val="FF0000"/>
                </a:solidFill>
              </a:rPr>
              <a:t> </a:t>
            </a:r>
            <a:r>
              <a:rPr lang="en-US" sz="3600" dirty="0" err="1">
                <a:solidFill>
                  <a:srgbClr val="FF0000"/>
                </a:solidFill>
              </a:rPr>
              <a:t>nào</a:t>
            </a:r>
            <a:r>
              <a:rPr lang="en-US" sz="3600" dirty="0">
                <a:solidFill>
                  <a:srgbClr val="FF0000"/>
                </a:solidFill>
              </a:rPr>
              <a:t> </a:t>
            </a:r>
            <a:r>
              <a:rPr lang="en-US" sz="3600" dirty="0" err="1">
                <a:solidFill>
                  <a:srgbClr val="FF0000"/>
                </a:solidFill>
              </a:rPr>
              <a:t>không</a:t>
            </a:r>
            <a:r>
              <a:rPr lang="en-US" sz="3600" dirty="0">
                <a:solidFill>
                  <a:srgbClr val="FF0000"/>
                </a:solidFill>
              </a:rPr>
              <a:t>?</a:t>
            </a:r>
          </a:p>
          <a:p>
            <a:pPr marL="0" indent="0" algn="just" eaLnBrk="1" fontAlgn="auto" hangingPunct="1">
              <a:spcAft>
                <a:spcPts val="0"/>
              </a:spcAft>
              <a:buClr>
                <a:schemeClr val="tx1">
                  <a:shade val="95000"/>
                </a:schemeClr>
              </a:buClr>
              <a:buNone/>
              <a:defRPr/>
            </a:pPr>
            <a:r>
              <a:rPr lang="en-US" sz="3600" dirty="0" err="1">
                <a:solidFill>
                  <a:srgbClr val="FF0000"/>
                </a:solidFill>
              </a:rPr>
              <a:t>Nhân</a:t>
            </a:r>
            <a:r>
              <a:rPr lang="en-US" sz="3600" dirty="0">
                <a:solidFill>
                  <a:srgbClr val="FF0000"/>
                </a:solidFill>
              </a:rPr>
              <a:t> </a:t>
            </a:r>
            <a:r>
              <a:rPr lang="en-US" sz="3600" dirty="0" err="1">
                <a:solidFill>
                  <a:srgbClr val="FF0000"/>
                </a:solidFill>
              </a:rPr>
              <a:t>dịp</a:t>
            </a:r>
            <a:r>
              <a:rPr lang="en-US" sz="3600" dirty="0">
                <a:solidFill>
                  <a:srgbClr val="FF0000"/>
                </a:solidFill>
              </a:rPr>
              <a:t> </a:t>
            </a:r>
            <a:r>
              <a:rPr lang="en-US" sz="3600" dirty="0" err="1">
                <a:solidFill>
                  <a:srgbClr val="FF0000"/>
                </a:solidFill>
              </a:rPr>
              <a:t>các</a:t>
            </a:r>
            <a:r>
              <a:rPr lang="en-US" sz="3600" dirty="0">
                <a:solidFill>
                  <a:srgbClr val="FF0000"/>
                </a:solidFill>
              </a:rPr>
              <a:t> con </a:t>
            </a:r>
            <a:r>
              <a:rPr lang="en-US" sz="3600" dirty="0" err="1">
                <a:solidFill>
                  <a:srgbClr val="FF0000"/>
                </a:solidFill>
              </a:rPr>
              <a:t>đang</a:t>
            </a:r>
            <a:r>
              <a:rPr lang="en-US" sz="3600" dirty="0">
                <a:solidFill>
                  <a:srgbClr val="FF0000"/>
                </a:solidFill>
              </a:rPr>
              <a:t> </a:t>
            </a:r>
            <a:r>
              <a:rPr lang="en-US" sz="3600" dirty="0" err="1">
                <a:solidFill>
                  <a:srgbClr val="FF0000"/>
                </a:solidFill>
              </a:rPr>
              <a:t>học</a:t>
            </a:r>
            <a:r>
              <a:rPr lang="en-US" sz="3600" dirty="0">
                <a:solidFill>
                  <a:srgbClr val="FF0000"/>
                </a:solidFill>
              </a:rPr>
              <a:t> </a:t>
            </a:r>
            <a:r>
              <a:rPr lang="en-US" sz="3600" dirty="0" err="1">
                <a:solidFill>
                  <a:srgbClr val="FF0000"/>
                </a:solidFill>
              </a:rPr>
              <a:t>chủ</a:t>
            </a:r>
            <a:r>
              <a:rPr lang="en-US" sz="3600" dirty="0">
                <a:solidFill>
                  <a:srgbClr val="FF0000"/>
                </a:solidFill>
              </a:rPr>
              <a:t> </a:t>
            </a:r>
            <a:r>
              <a:rPr lang="en-US" sz="3600" dirty="0" err="1">
                <a:solidFill>
                  <a:srgbClr val="FF0000"/>
                </a:solidFill>
              </a:rPr>
              <a:t>điểm</a:t>
            </a:r>
            <a:r>
              <a:rPr lang="en-US" sz="3600" dirty="0">
                <a:solidFill>
                  <a:srgbClr val="FF0000"/>
                </a:solidFill>
              </a:rPr>
              <a:t> “</a:t>
            </a:r>
            <a:r>
              <a:rPr lang="en-US" sz="3600" dirty="0" err="1">
                <a:solidFill>
                  <a:srgbClr val="FF0000"/>
                </a:solidFill>
              </a:rPr>
              <a:t>Những</a:t>
            </a:r>
            <a:r>
              <a:rPr lang="en-US" sz="3600" dirty="0">
                <a:solidFill>
                  <a:srgbClr val="FF0000"/>
                </a:solidFill>
              </a:rPr>
              <a:t> con </a:t>
            </a:r>
            <a:r>
              <a:rPr lang="en-US" sz="3600" dirty="0" err="1">
                <a:solidFill>
                  <a:srgbClr val="FF0000"/>
                </a:solidFill>
              </a:rPr>
              <a:t>vật</a:t>
            </a:r>
            <a:r>
              <a:rPr lang="en-US" sz="3600" dirty="0">
                <a:solidFill>
                  <a:srgbClr val="FF0000"/>
                </a:solidFill>
              </a:rPr>
              <a:t> </a:t>
            </a:r>
            <a:r>
              <a:rPr lang="en-US" sz="3600" dirty="0" err="1">
                <a:solidFill>
                  <a:srgbClr val="FF0000"/>
                </a:solidFill>
              </a:rPr>
              <a:t>nuôi</a:t>
            </a:r>
            <a:r>
              <a:rPr lang="en-US" sz="3600" dirty="0">
                <a:solidFill>
                  <a:srgbClr val="FF0000"/>
                </a:solidFill>
              </a:rPr>
              <a:t> </a:t>
            </a:r>
            <a:r>
              <a:rPr lang="en-US" sz="3600" dirty="0" err="1">
                <a:solidFill>
                  <a:srgbClr val="FF0000"/>
                </a:solidFill>
              </a:rPr>
              <a:t>trong</a:t>
            </a:r>
            <a:r>
              <a:rPr lang="en-US" sz="3600" dirty="0">
                <a:solidFill>
                  <a:srgbClr val="FF0000"/>
                </a:solidFill>
              </a:rPr>
              <a:t> </a:t>
            </a:r>
            <a:r>
              <a:rPr lang="en-US" sz="3600" dirty="0" err="1">
                <a:solidFill>
                  <a:srgbClr val="FF0000"/>
                </a:solidFill>
              </a:rPr>
              <a:t>gia</a:t>
            </a:r>
            <a:r>
              <a:rPr lang="en-US" sz="3600" dirty="0">
                <a:solidFill>
                  <a:srgbClr val="FF0000"/>
                </a:solidFill>
              </a:rPr>
              <a:t> </a:t>
            </a:r>
            <a:r>
              <a:rPr lang="en-US" sz="3600" dirty="0" err="1">
                <a:solidFill>
                  <a:srgbClr val="FF0000"/>
                </a:solidFill>
              </a:rPr>
              <a:t>đình</a:t>
            </a:r>
            <a:r>
              <a:rPr lang="en-US" sz="3600" dirty="0">
                <a:solidFill>
                  <a:srgbClr val="FF0000"/>
                </a:solidFill>
              </a:rPr>
              <a:t>” </a:t>
            </a:r>
            <a:r>
              <a:rPr lang="en-US" sz="3600" dirty="0" err="1">
                <a:solidFill>
                  <a:srgbClr val="FF0000"/>
                </a:solidFill>
              </a:rPr>
              <a:t>cô</a:t>
            </a:r>
            <a:r>
              <a:rPr lang="en-US" sz="3600" dirty="0">
                <a:solidFill>
                  <a:srgbClr val="FF0000"/>
                </a:solidFill>
              </a:rPr>
              <a:t> </a:t>
            </a:r>
            <a:r>
              <a:rPr lang="en-US" sz="3600" dirty="0" err="1">
                <a:solidFill>
                  <a:srgbClr val="FF0000"/>
                </a:solidFill>
              </a:rPr>
              <a:t>muốn</a:t>
            </a:r>
            <a:r>
              <a:rPr lang="en-US" sz="3600" dirty="0">
                <a:solidFill>
                  <a:srgbClr val="FF0000"/>
                </a:solidFill>
              </a:rPr>
              <a:t> </a:t>
            </a:r>
            <a:r>
              <a:rPr lang="en-US" sz="3600" dirty="0" err="1">
                <a:solidFill>
                  <a:srgbClr val="FF0000"/>
                </a:solidFill>
              </a:rPr>
              <a:t>giới</a:t>
            </a:r>
            <a:r>
              <a:rPr lang="en-US" sz="3600" dirty="0">
                <a:solidFill>
                  <a:srgbClr val="FF0000"/>
                </a:solidFill>
              </a:rPr>
              <a:t> </a:t>
            </a:r>
            <a:r>
              <a:rPr lang="en-US" sz="3600" dirty="0" err="1">
                <a:solidFill>
                  <a:srgbClr val="FF0000"/>
                </a:solidFill>
              </a:rPr>
              <a:t>thiệu</a:t>
            </a:r>
            <a:r>
              <a:rPr lang="en-US" sz="3600" dirty="0">
                <a:solidFill>
                  <a:srgbClr val="FF0000"/>
                </a:solidFill>
              </a:rPr>
              <a:t> </a:t>
            </a:r>
            <a:r>
              <a:rPr lang="en-US" sz="3600" dirty="0" err="1">
                <a:solidFill>
                  <a:srgbClr val="FF0000"/>
                </a:solidFill>
              </a:rPr>
              <a:t>về</a:t>
            </a:r>
            <a:r>
              <a:rPr lang="en-US" sz="3600" dirty="0">
                <a:solidFill>
                  <a:srgbClr val="FF0000"/>
                </a:solidFill>
              </a:rPr>
              <a:t> </a:t>
            </a:r>
            <a:r>
              <a:rPr lang="en-US" sz="3600" dirty="0" err="1">
                <a:solidFill>
                  <a:srgbClr val="FF0000"/>
                </a:solidFill>
              </a:rPr>
              <a:t>những</a:t>
            </a:r>
            <a:r>
              <a:rPr lang="en-US" sz="3600" dirty="0">
                <a:solidFill>
                  <a:srgbClr val="FF0000"/>
                </a:solidFill>
              </a:rPr>
              <a:t> con </a:t>
            </a:r>
            <a:r>
              <a:rPr lang="en-US" sz="3600" dirty="0" err="1">
                <a:solidFill>
                  <a:srgbClr val="FF0000"/>
                </a:solidFill>
              </a:rPr>
              <a:t>vật</a:t>
            </a:r>
            <a:r>
              <a:rPr lang="en-US" sz="3600" dirty="0">
                <a:solidFill>
                  <a:srgbClr val="FF0000"/>
                </a:solidFill>
              </a:rPr>
              <a:t> </a:t>
            </a:r>
            <a:r>
              <a:rPr lang="en-US" sz="3600" dirty="0" err="1">
                <a:solidFill>
                  <a:srgbClr val="FF0000"/>
                </a:solidFill>
              </a:rPr>
              <a:t>gia</a:t>
            </a:r>
            <a:r>
              <a:rPr lang="en-US" sz="3600" dirty="0">
                <a:solidFill>
                  <a:srgbClr val="FF0000"/>
                </a:solidFill>
              </a:rPr>
              <a:t> </a:t>
            </a:r>
            <a:r>
              <a:rPr lang="en-US" sz="3600" dirty="0" err="1">
                <a:solidFill>
                  <a:srgbClr val="FF0000"/>
                </a:solidFill>
              </a:rPr>
              <a:t>đình</a:t>
            </a:r>
            <a:r>
              <a:rPr lang="en-US" sz="3600" dirty="0">
                <a:solidFill>
                  <a:srgbClr val="FF0000"/>
                </a:solidFill>
              </a:rPr>
              <a:t> </a:t>
            </a:r>
            <a:r>
              <a:rPr lang="en-US" sz="3600" dirty="0" err="1">
                <a:solidFill>
                  <a:srgbClr val="FF0000"/>
                </a:solidFill>
              </a:rPr>
              <a:t>cô</a:t>
            </a:r>
            <a:r>
              <a:rPr lang="en-US" sz="3600" dirty="0">
                <a:solidFill>
                  <a:srgbClr val="FF0000"/>
                </a:solidFill>
              </a:rPr>
              <a:t> </a:t>
            </a:r>
            <a:r>
              <a:rPr lang="en-US" sz="3600" dirty="0" err="1">
                <a:solidFill>
                  <a:srgbClr val="FF0000"/>
                </a:solidFill>
              </a:rPr>
              <a:t>đang</a:t>
            </a:r>
            <a:r>
              <a:rPr lang="en-US" sz="3600" dirty="0">
                <a:solidFill>
                  <a:srgbClr val="FF0000"/>
                </a:solidFill>
              </a:rPr>
              <a:t> </a:t>
            </a:r>
            <a:r>
              <a:rPr lang="en-US" sz="3600" dirty="0" err="1">
                <a:solidFill>
                  <a:srgbClr val="FF0000"/>
                </a:solidFill>
              </a:rPr>
              <a:t>nuôi</a:t>
            </a:r>
            <a:r>
              <a:rPr lang="en-US" sz="3600" dirty="0">
                <a:solidFill>
                  <a:srgbClr val="FF0000"/>
                </a:solidFill>
              </a:rPr>
              <a:t> </a:t>
            </a:r>
            <a:r>
              <a:rPr lang="en-US" sz="3600" dirty="0" err="1">
                <a:solidFill>
                  <a:srgbClr val="FF0000"/>
                </a:solidFill>
              </a:rPr>
              <a:t>nhé</a:t>
            </a:r>
            <a:r>
              <a:rPr lang="en-US" sz="3600" dirty="0">
                <a:solidFill>
                  <a:srgbClr val="FF0000"/>
                </a:solidFill>
              </a:rPr>
              <a:t>!</a:t>
            </a:r>
            <a:endParaRPr lang="vi-VN" sz="3600" dirty="0">
              <a:solidFill>
                <a:srgbClr val="FF0000"/>
              </a:solidFill>
            </a:endParaRPr>
          </a:p>
        </p:txBody>
      </p:sp>
      <p:pic>
        <p:nvPicPr>
          <p:cNvPr id="7171" name="Picture 7" descr="astile"/>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8832850" y="1"/>
            <a:ext cx="1727200" cy="162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2" name="Picture 7" descr="astile"/>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539875" y="22226"/>
            <a:ext cx="167640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6147">
                                            <p:txEl>
                                              <p:pRg st="4" end="4"/>
                                            </p:txEl>
                                          </p:spTgt>
                                        </p:tgtEl>
                                        <p:attrNameLst>
                                          <p:attrName>style.visibility</p:attrName>
                                        </p:attrNameLst>
                                      </p:cBhvr>
                                      <p:to>
                                        <p:strVal val="visible"/>
                                      </p:to>
                                    </p:set>
                                    <p:animEffect transition="in" filter="fade">
                                      <p:cBhvr>
                                        <p:cTn id="7" dur="1000"/>
                                        <p:tgtEl>
                                          <p:spTgt spid="6147">
                                            <p:txEl>
                                              <p:pRg st="4" end="4"/>
                                            </p:txEl>
                                          </p:spTgt>
                                        </p:tgtEl>
                                      </p:cBhvr>
                                    </p:animEffect>
                                    <p:anim calcmode="lin" valueType="num">
                                      <p:cBhvr>
                                        <p:cTn id="8" dur="1000" fill="hold"/>
                                        <p:tgtEl>
                                          <p:spTgt spid="6147">
                                            <p:txEl>
                                              <p:pRg st="4" end="4"/>
                                            </p:txEl>
                                          </p:spTgt>
                                        </p:tgtEl>
                                        <p:attrNameLst>
                                          <p:attrName>ppt_x</p:attrName>
                                        </p:attrNameLst>
                                      </p:cBhvr>
                                      <p:tavLst>
                                        <p:tav tm="0">
                                          <p:val>
                                            <p:strVal val="#ppt_x"/>
                                          </p:val>
                                        </p:tav>
                                        <p:tav tm="100000">
                                          <p:val>
                                            <p:strVal val="#ppt_x"/>
                                          </p:val>
                                        </p:tav>
                                      </p:tavLst>
                                    </p:anim>
                                    <p:anim calcmode="lin" valueType="num">
                                      <p:cBhvr>
                                        <p:cTn id="9" dur="1000" fill="hold"/>
                                        <p:tgtEl>
                                          <p:spTgt spid="6147">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6147">
                                            <p:txEl>
                                              <p:pRg st="5" end="5"/>
                                            </p:txEl>
                                          </p:spTgt>
                                        </p:tgtEl>
                                        <p:attrNameLst>
                                          <p:attrName>style.visibility</p:attrName>
                                        </p:attrNameLst>
                                      </p:cBhvr>
                                      <p:to>
                                        <p:strVal val="visible"/>
                                      </p:to>
                                    </p:set>
                                    <p:animEffect transition="in" filter="fade">
                                      <p:cBhvr>
                                        <p:cTn id="14" dur="1000"/>
                                        <p:tgtEl>
                                          <p:spTgt spid="6147">
                                            <p:txEl>
                                              <p:pRg st="5" end="5"/>
                                            </p:txEl>
                                          </p:spTgt>
                                        </p:tgtEl>
                                      </p:cBhvr>
                                    </p:animEffect>
                                    <p:anim calcmode="lin" valueType="num">
                                      <p:cBhvr>
                                        <p:cTn id="15" dur="1000" fill="hold"/>
                                        <p:tgtEl>
                                          <p:spTgt spid="6147">
                                            <p:txEl>
                                              <p:pRg st="5" end="5"/>
                                            </p:txEl>
                                          </p:spTgt>
                                        </p:tgtEl>
                                        <p:attrNameLst>
                                          <p:attrName>ppt_x</p:attrName>
                                        </p:attrNameLst>
                                      </p:cBhvr>
                                      <p:tavLst>
                                        <p:tav tm="0">
                                          <p:val>
                                            <p:strVal val="#ppt_x"/>
                                          </p:val>
                                        </p:tav>
                                        <p:tav tm="100000">
                                          <p:val>
                                            <p:strVal val="#ppt_x"/>
                                          </p:val>
                                        </p:tav>
                                      </p:tavLst>
                                    </p:anim>
                                    <p:anim calcmode="lin" valueType="num">
                                      <p:cBhvr>
                                        <p:cTn id="16" dur="1000" fill="hold"/>
                                        <p:tgtEl>
                                          <p:spTgt spid="6147">
                                            <p:txEl>
                                              <p:pRg st="5" end="5"/>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6147">
                                            <p:txEl>
                                              <p:pRg st="6" end="6"/>
                                            </p:txEl>
                                          </p:spTgt>
                                        </p:tgtEl>
                                        <p:attrNameLst>
                                          <p:attrName>style.visibility</p:attrName>
                                        </p:attrNameLst>
                                      </p:cBhvr>
                                      <p:to>
                                        <p:strVal val="visible"/>
                                      </p:to>
                                    </p:set>
                                    <p:animEffect transition="in" filter="fade">
                                      <p:cBhvr>
                                        <p:cTn id="19" dur="1000"/>
                                        <p:tgtEl>
                                          <p:spTgt spid="6147">
                                            <p:txEl>
                                              <p:pRg st="6" end="6"/>
                                            </p:txEl>
                                          </p:spTgt>
                                        </p:tgtEl>
                                      </p:cBhvr>
                                    </p:animEffect>
                                    <p:anim calcmode="lin" valueType="num">
                                      <p:cBhvr>
                                        <p:cTn id="20" dur="1000" fill="hold"/>
                                        <p:tgtEl>
                                          <p:spTgt spid="6147">
                                            <p:txEl>
                                              <p:pRg st="6" end="6"/>
                                            </p:txEl>
                                          </p:spTgt>
                                        </p:tgtEl>
                                        <p:attrNameLst>
                                          <p:attrName>ppt_x</p:attrName>
                                        </p:attrNameLst>
                                      </p:cBhvr>
                                      <p:tavLst>
                                        <p:tav tm="0">
                                          <p:val>
                                            <p:strVal val="#ppt_x"/>
                                          </p:val>
                                        </p:tav>
                                        <p:tav tm="100000">
                                          <p:val>
                                            <p:strVal val="#ppt_x"/>
                                          </p:val>
                                        </p:tav>
                                      </p:tavLst>
                                    </p:anim>
                                    <p:anim calcmode="lin" valueType="num">
                                      <p:cBhvr>
                                        <p:cTn id="21" dur="1000" fill="hold"/>
                                        <p:tgtEl>
                                          <p:spTgt spid="6147">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42" presetClass="entr" presetSubtype="0" fill="hold" nodeType="clickEffect">
                                  <p:stCondLst>
                                    <p:cond delay="0"/>
                                  </p:stCondLst>
                                  <p:childTnLst>
                                    <p:set>
                                      <p:cBhvr>
                                        <p:cTn id="25" dur="1" fill="hold">
                                          <p:stCondLst>
                                            <p:cond delay="0"/>
                                          </p:stCondLst>
                                        </p:cTn>
                                        <p:tgtEl>
                                          <p:spTgt spid="6147">
                                            <p:txEl>
                                              <p:pRg st="7" end="7"/>
                                            </p:txEl>
                                          </p:spTgt>
                                        </p:tgtEl>
                                        <p:attrNameLst>
                                          <p:attrName>style.visibility</p:attrName>
                                        </p:attrNameLst>
                                      </p:cBhvr>
                                      <p:to>
                                        <p:strVal val="visible"/>
                                      </p:to>
                                    </p:set>
                                    <p:animEffect transition="in" filter="fade">
                                      <p:cBhvr>
                                        <p:cTn id="26" dur="1000"/>
                                        <p:tgtEl>
                                          <p:spTgt spid="6147">
                                            <p:txEl>
                                              <p:pRg st="7" end="7"/>
                                            </p:txEl>
                                          </p:spTgt>
                                        </p:tgtEl>
                                      </p:cBhvr>
                                    </p:animEffect>
                                    <p:anim calcmode="lin" valueType="num">
                                      <p:cBhvr>
                                        <p:cTn id="27" dur="1000" fill="hold"/>
                                        <p:tgtEl>
                                          <p:spTgt spid="6147">
                                            <p:txEl>
                                              <p:pRg st="7" end="7"/>
                                            </p:txEl>
                                          </p:spTgt>
                                        </p:tgtEl>
                                        <p:attrNameLst>
                                          <p:attrName>ppt_x</p:attrName>
                                        </p:attrNameLst>
                                      </p:cBhvr>
                                      <p:tavLst>
                                        <p:tav tm="0">
                                          <p:val>
                                            <p:strVal val="#ppt_x"/>
                                          </p:val>
                                        </p:tav>
                                        <p:tav tm="100000">
                                          <p:val>
                                            <p:strVal val="#ppt_x"/>
                                          </p:val>
                                        </p:tav>
                                      </p:tavLst>
                                    </p:anim>
                                    <p:anim calcmode="lin" valueType="num">
                                      <p:cBhvr>
                                        <p:cTn id="28" dur="1000" fill="hold"/>
                                        <p:tgtEl>
                                          <p:spTgt spid="6147">
                                            <p:txEl>
                                              <p:pRg st="7" end="7"/>
                                            </p:txEl>
                                          </p:spTgt>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6147">
                                            <p:txEl>
                                              <p:pRg st="8" end="8"/>
                                            </p:txEl>
                                          </p:spTgt>
                                        </p:tgtEl>
                                        <p:attrNameLst>
                                          <p:attrName>style.visibility</p:attrName>
                                        </p:attrNameLst>
                                      </p:cBhvr>
                                      <p:to>
                                        <p:strVal val="visible"/>
                                      </p:to>
                                    </p:set>
                                    <p:animEffect transition="in" filter="fade">
                                      <p:cBhvr>
                                        <p:cTn id="31" dur="1000"/>
                                        <p:tgtEl>
                                          <p:spTgt spid="6147">
                                            <p:txEl>
                                              <p:pRg st="8" end="8"/>
                                            </p:txEl>
                                          </p:spTgt>
                                        </p:tgtEl>
                                      </p:cBhvr>
                                    </p:animEffect>
                                    <p:anim calcmode="lin" valueType="num">
                                      <p:cBhvr>
                                        <p:cTn id="32" dur="1000" fill="hold"/>
                                        <p:tgtEl>
                                          <p:spTgt spid="6147">
                                            <p:txEl>
                                              <p:pRg st="8" end="8"/>
                                            </p:txEl>
                                          </p:spTgt>
                                        </p:tgtEl>
                                        <p:attrNameLst>
                                          <p:attrName>ppt_x</p:attrName>
                                        </p:attrNameLst>
                                      </p:cBhvr>
                                      <p:tavLst>
                                        <p:tav tm="0">
                                          <p:val>
                                            <p:strVal val="#ppt_x"/>
                                          </p:val>
                                        </p:tav>
                                        <p:tav tm="100000">
                                          <p:val>
                                            <p:strVal val="#ppt_x"/>
                                          </p:val>
                                        </p:tav>
                                      </p:tavLst>
                                    </p:anim>
                                    <p:anim calcmode="lin" valueType="num">
                                      <p:cBhvr>
                                        <p:cTn id="33" dur="1000" fill="hold"/>
                                        <p:tgtEl>
                                          <p:spTgt spid="6147">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1524000" y="0"/>
            <a:ext cx="9144000" cy="1524000"/>
          </a:xfrm>
          <a:solidFill>
            <a:srgbClr val="00B050"/>
          </a:solidFill>
        </p:spPr>
        <p:txBody>
          <a:bodyPr/>
          <a:lstStyle/>
          <a:p>
            <a:pPr eaLnBrk="1" hangingPunct="1"/>
            <a:endParaRPr lang="en-US" altLang="en-US" smtClean="0"/>
          </a:p>
        </p:txBody>
      </p:sp>
      <p:sp>
        <p:nvSpPr>
          <p:cNvPr id="8195" name="Content Placeholder 2"/>
          <p:cNvSpPr>
            <a:spLocks noGrp="1"/>
          </p:cNvSpPr>
          <p:nvPr>
            <p:ph idx="1"/>
          </p:nvPr>
        </p:nvSpPr>
        <p:spPr>
          <a:xfrm>
            <a:off x="1522413" y="1"/>
            <a:ext cx="9144001" cy="6886575"/>
          </a:xfrm>
          <a:solidFill>
            <a:srgbClr val="00B050"/>
          </a:solidFill>
        </p:spPr>
        <p:txBody>
          <a:bodyPr/>
          <a:lstStyle/>
          <a:p>
            <a:pPr marL="0" indent="0" eaLnBrk="1" hangingPunct="1">
              <a:buNone/>
            </a:pPr>
            <a:r>
              <a:rPr lang="en-US" altLang="en-US" smtClean="0"/>
              <a:t>Hoạt động 2: </a:t>
            </a:r>
            <a:br>
              <a:rPr lang="en-US" altLang="en-US" smtClean="0"/>
            </a:br>
            <a:r>
              <a:rPr lang="en-US" altLang="en-US" smtClean="0"/>
              <a:t>Bé biết gì về những vật nuôi trong gia đình?</a:t>
            </a:r>
            <a:endParaRPr lang="vi-VN" altLang="en-US" smtClean="0"/>
          </a:p>
          <a:p>
            <a:pPr marL="0" indent="0" eaLnBrk="1" hangingPunct="1">
              <a:buNone/>
            </a:pPr>
            <a:endParaRPr lang="vi-VN" altLang="en-US" smtClean="0"/>
          </a:p>
        </p:txBody>
      </p:sp>
      <p:pic>
        <p:nvPicPr>
          <p:cNvPr id="8196" name="Picture 5" descr="baby[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Rectangle 2"/>
          <p:cNvSpPr/>
          <p:nvPr/>
        </p:nvSpPr>
        <p:spPr>
          <a:xfrm rot="21340009">
            <a:off x="1455146" y="322376"/>
            <a:ext cx="9281707" cy="1446550"/>
          </a:xfrm>
          <a:prstGeom prst="rect">
            <a:avLst/>
          </a:prstGeom>
          <a:solidFill>
            <a:srgbClr val="FFC000"/>
          </a:solidFill>
        </p:spPr>
        <p:txBody>
          <a:bodyPr wrap="none">
            <a:spAutoFit/>
          </a:bodyPr>
          <a:lstStyle/>
          <a:p>
            <a:pPr algn="ctr">
              <a:defRPr/>
            </a:pPr>
            <a:r>
              <a:rPr lang="en-US" sz="4400" b="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charset="0"/>
                <a:cs typeface="Arial" charset="0"/>
              </a:rPr>
              <a:t>Hoạt động 2</a:t>
            </a:r>
          </a:p>
          <a:p>
            <a:pPr algn="ctr">
              <a:defRPr/>
            </a:pPr>
            <a:r>
              <a:rPr lang="en-US" sz="4400" b="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charset="0"/>
                <a:cs typeface="Arial" charset="0"/>
              </a:rPr>
              <a:t>Bé biết gì về những con vật nuôi?</a:t>
            </a:r>
          </a:p>
        </p:txBody>
      </p:sp>
      <p:sp>
        <p:nvSpPr>
          <p:cNvPr id="6" name="Rounded Rectangular Callout 5"/>
          <p:cNvSpPr/>
          <p:nvPr/>
        </p:nvSpPr>
        <p:spPr>
          <a:xfrm>
            <a:off x="4511675" y="1916114"/>
            <a:ext cx="3600450" cy="4033837"/>
          </a:xfrm>
          <a:prstGeom prst="wedgeRoundRectCallout">
            <a:avLst>
              <a:gd name="adj1" fmla="val -16595"/>
              <a:gd name="adj2" fmla="val -50621"/>
              <a:gd name="adj3" fmla="val 16667"/>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3200"/>
              <a:t>Đố bé:</a:t>
            </a:r>
          </a:p>
          <a:p>
            <a:pPr algn="ctr">
              <a:defRPr/>
            </a:pPr>
            <a:r>
              <a:rPr lang="en-US" sz="3200"/>
              <a:t> Đôi mắt long lanh</a:t>
            </a:r>
          </a:p>
          <a:p>
            <a:pPr algn="ctr">
              <a:defRPr/>
            </a:pPr>
            <a:r>
              <a:rPr lang="en-US" sz="3200"/>
              <a:t>Màu xanh trong vắt</a:t>
            </a:r>
          </a:p>
          <a:p>
            <a:pPr algn="ctr">
              <a:defRPr/>
            </a:pPr>
            <a:r>
              <a:rPr lang="en-US" sz="3200"/>
              <a:t>Chân có móng vuốt</a:t>
            </a:r>
          </a:p>
          <a:p>
            <a:pPr algn="ctr">
              <a:defRPr/>
            </a:pPr>
            <a:r>
              <a:rPr lang="en-US" sz="3200"/>
              <a:t>Vồ chuột rất tài?</a:t>
            </a:r>
            <a:endParaRPr lang="vi-VN" sz="3200"/>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5" descr="meo dung"/>
          <p:cNvPicPr>
            <a:picLocks noGrp="1" noChangeAspect="1" noChangeArrowheads="1"/>
          </p:cNvPicPr>
          <p:nvPr>
            <p:ph/>
          </p:nvPr>
        </p:nvPicPr>
        <p:blipFill>
          <a:blip r:embed="rId2">
            <a:lum contrast="42000"/>
            <a:extLst>
              <a:ext uri="{28A0092B-C50C-407E-A947-70E740481C1C}">
                <a14:useLocalDpi xmlns:a14="http://schemas.microsoft.com/office/drawing/2010/main" val="0"/>
              </a:ext>
            </a:extLst>
          </a:blip>
          <a:srcRect/>
          <a:stretch>
            <a:fillRect/>
          </a:stretch>
        </p:blipFill>
        <p:spPr>
          <a:xfrm>
            <a:off x="2279651" y="1371600"/>
            <a:ext cx="7312025" cy="4578350"/>
          </a:xfrm>
          <a:noFill/>
          <a:extLs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195" name="AutoShape 7"/>
          <p:cNvSpPr>
            <a:spLocks noChangeArrowheads="1"/>
          </p:cNvSpPr>
          <p:nvPr/>
        </p:nvSpPr>
        <p:spPr bwMode="auto">
          <a:xfrm>
            <a:off x="2208213" y="901701"/>
            <a:ext cx="2951162" cy="1071563"/>
          </a:xfrm>
          <a:prstGeom prst="wedgeEllipseCallout">
            <a:avLst>
              <a:gd name="adj1" fmla="val 89903"/>
              <a:gd name="adj2" fmla="val 162569"/>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3200" b="1"/>
              <a:t>Mình mèo</a:t>
            </a:r>
          </a:p>
        </p:txBody>
      </p:sp>
      <p:sp>
        <p:nvSpPr>
          <p:cNvPr id="8196" name="AutoShape 8"/>
          <p:cNvSpPr>
            <a:spLocks noChangeArrowheads="1"/>
          </p:cNvSpPr>
          <p:nvPr/>
        </p:nvSpPr>
        <p:spPr bwMode="auto">
          <a:xfrm>
            <a:off x="1725614" y="2420939"/>
            <a:ext cx="1800225" cy="1330325"/>
          </a:xfrm>
          <a:prstGeom prst="wedgeRoundRectCallout">
            <a:avLst>
              <a:gd name="adj1" fmla="val 36958"/>
              <a:gd name="adj2" fmla="val 74764"/>
              <a:gd name="adj3" fmla="val 16667"/>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3600" b="1"/>
              <a:t>Đuôi mèo</a:t>
            </a:r>
          </a:p>
        </p:txBody>
      </p:sp>
      <p:sp>
        <p:nvSpPr>
          <p:cNvPr id="8197" name="AutoShape 9"/>
          <p:cNvSpPr>
            <a:spLocks noChangeArrowheads="1"/>
          </p:cNvSpPr>
          <p:nvPr/>
        </p:nvSpPr>
        <p:spPr bwMode="auto">
          <a:xfrm>
            <a:off x="2279651" y="4868864"/>
            <a:ext cx="2263775" cy="1368425"/>
          </a:xfrm>
          <a:prstGeom prst="wedgeEllipseCallout">
            <a:avLst>
              <a:gd name="adj1" fmla="val 90551"/>
              <a:gd name="adj2" fmla="val -16306"/>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3200" b="1"/>
              <a:t>Chân mèo</a:t>
            </a:r>
          </a:p>
        </p:txBody>
      </p:sp>
      <p:sp>
        <p:nvSpPr>
          <p:cNvPr id="3" name="Oval Callout 2"/>
          <p:cNvSpPr/>
          <p:nvPr/>
        </p:nvSpPr>
        <p:spPr>
          <a:xfrm>
            <a:off x="8839200" y="425450"/>
            <a:ext cx="1504950" cy="1257300"/>
          </a:xfrm>
          <a:prstGeom prst="wedgeEllipseCallout">
            <a:avLst>
              <a:gd name="adj1" fmla="val -60085"/>
              <a:gd name="adj2" fmla="val 58024"/>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3200">
                <a:solidFill>
                  <a:srgbClr val="002060"/>
                </a:solidFill>
              </a:rPr>
              <a:t>Tai mèo</a:t>
            </a:r>
            <a:endParaRPr lang="vi-VN" sz="3200">
              <a:solidFill>
                <a:srgbClr val="002060"/>
              </a:solidFill>
            </a:endParaRPr>
          </a:p>
        </p:txBody>
      </p:sp>
      <p:sp>
        <p:nvSpPr>
          <p:cNvPr id="4" name="Oval Callout 3"/>
          <p:cNvSpPr/>
          <p:nvPr/>
        </p:nvSpPr>
        <p:spPr>
          <a:xfrm>
            <a:off x="8688388" y="3606800"/>
            <a:ext cx="1555750" cy="1404938"/>
          </a:xfrm>
          <a:prstGeom prst="wedgeEllipseCallout">
            <a:avLst>
              <a:gd name="adj1" fmla="val -89010"/>
              <a:gd name="adj2" fmla="val -111698"/>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a:solidFill>
                  <a:srgbClr val="002060"/>
                </a:solidFill>
              </a:rPr>
              <a:t>Miệng mèo</a:t>
            </a:r>
            <a:endParaRPr lang="vi-VN" sz="2400">
              <a:solidFill>
                <a:srgbClr val="002060"/>
              </a:solidFill>
            </a:endParaRPr>
          </a:p>
        </p:txBody>
      </p:sp>
      <p:sp>
        <p:nvSpPr>
          <p:cNvPr id="5" name="Oval Callout 4"/>
          <p:cNvSpPr/>
          <p:nvPr/>
        </p:nvSpPr>
        <p:spPr>
          <a:xfrm>
            <a:off x="9048750" y="1989138"/>
            <a:ext cx="1295400" cy="1295400"/>
          </a:xfrm>
          <a:prstGeom prst="wedgeEllipseCallout">
            <a:avLst>
              <a:gd name="adj1" fmla="val -101908"/>
              <a:gd name="adj2" fmla="val -18458"/>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a:solidFill>
                  <a:srgbClr val="002060"/>
                </a:solidFill>
              </a:rPr>
              <a:t>Mắt mèo</a:t>
            </a:r>
            <a:endParaRPr lang="vi-VN" sz="2800">
              <a:solidFill>
                <a:srgbClr val="002060"/>
              </a:solidFill>
            </a:endParaRPr>
          </a:p>
        </p:txBody>
      </p:sp>
      <p:sp>
        <p:nvSpPr>
          <p:cNvPr id="6" name="Oval Callout 5"/>
          <p:cNvSpPr/>
          <p:nvPr/>
        </p:nvSpPr>
        <p:spPr>
          <a:xfrm>
            <a:off x="5664200" y="563564"/>
            <a:ext cx="2592388" cy="777875"/>
          </a:xfrm>
          <a:prstGeom prst="wedgeEllipseCallout">
            <a:avLst>
              <a:gd name="adj1" fmla="val 47544"/>
              <a:gd name="adj2" fmla="val 151164"/>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3200">
                <a:solidFill>
                  <a:srgbClr val="002060"/>
                </a:solidFill>
              </a:rPr>
              <a:t>Đầu mèo</a:t>
            </a:r>
            <a:endParaRPr lang="vi-VN" sz="3200">
              <a:solidFill>
                <a:srgbClr val="002060"/>
              </a:solidFill>
            </a:endParaRPr>
          </a:p>
        </p:txBody>
      </p:sp>
      <p:sp>
        <p:nvSpPr>
          <p:cNvPr id="7" name="Rectangle 6"/>
          <p:cNvSpPr/>
          <p:nvPr/>
        </p:nvSpPr>
        <p:spPr>
          <a:xfrm>
            <a:off x="1726087" y="1"/>
            <a:ext cx="4416594" cy="646331"/>
          </a:xfrm>
          <a:prstGeom prst="rect">
            <a:avLst/>
          </a:prstGeom>
          <a:solidFill>
            <a:srgbClr val="00B0F0"/>
          </a:solidFill>
        </p:spPr>
        <p:txBody>
          <a:bodyPr wrap="none">
            <a:spAutoFit/>
          </a:bodyPr>
          <a:lstStyle/>
          <a:p>
            <a:pPr algn="ctr">
              <a:defRPr/>
            </a:pPr>
            <a:r>
              <a:rPr lang="en-US" sz="3600" b="1">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Arial" charset="0"/>
                <a:cs typeface="Arial" charset="0"/>
              </a:rPr>
              <a:t>Quan sát: Con mèo</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195"/>
                                        </p:tgtEl>
                                        <p:attrNameLst>
                                          <p:attrName>style.visibility</p:attrName>
                                        </p:attrNameLst>
                                      </p:cBhvr>
                                      <p:to>
                                        <p:strVal val="visible"/>
                                      </p:to>
                                    </p:set>
                                    <p:anim calcmode="lin" valueType="num">
                                      <p:cBhvr>
                                        <p:cTn id="19" dur="500" fill="hold"/>
                                        <p:tgtEl>
                                          <p:spTgt spid="8195"/>
                                        </p:tgtEl>
                                        <p:attrNameLst>
                                          <p:attrName>ppt_w</p:attrName>
                                        </p:attrNameLst>
                                      </p:cBhvr>
                                      <p:tavLst>
                                        <p:tav tm="0">
                                          <p:val>
                                            <p:fltVal val="0"/>
                                          </p:val>
                                        </p:tav>
                                        <p:tav tm="100000">
                                          <p:val>
                                            <p:strVal val="#ppt_w"/>
                                          </p:val>
                                        </p:tav>
                                      </p:tavLst>
                                    </p:anim>
                                    <p:anim calcmode="lin" valueType="num">
                                      <p:cBhvr>
                                        <p:cTn id="20" dur="500" fill="hold"/>
                                        <p:tgtEl>
                                          <p:spTgt spid="8195"/>
                                        </p:tgtEl>
                                        <p:attrNameLst>
                                          <p:attrName>ppt_h</p:attrName>
                                        </p:attrNameLst>
                                      </p:cBhvr>
                                      <p:tavLst>
                                        <p:tav tm="0">
                                          <p:val>
                                            <p:fltVal val="0"/>
                                          </p:val>
                                        </p:tav>
                                        <p:tav tm="100000">
                                          <p:val>
                                            <p:strVal val="#ppt_h"/>
                                          </p:val>
                                        </p:tav>
                                      </p:tavLst>
                                    </p:anim>
                                    <p:animEffect transition="in" filter="fade">
                                      <p:cBhvr>
                                        <p:cTn id="21" dur="500"/>
                                        <p:tgtEl>
                                          <p:spTgt spid="8195"/>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31" presetClass="entr" presetSubtype="0" fill="hold" grpId="0" nodeType="clickEffect">
                                  <p:stCondLst>
                                    <p:cond delay="0"/>
                                  </p:stCondLst>
                                  <p:childTnLst>
                                    <p:set>
                                      <p:cBhvr>
                                        <p:cTn id="25" dur="1" fill="hold">
                                          <p:stCondLst>
                                            <p:cond delay="0"/>
                                          </p:stCondLst>
                                        </p:cTn>
                                        <p:tgtEl>
                                          <p:spTgt spid="8196"/>
                                        </p:tgtEl>
                                        <p:attrNameLst>
                                          <p:attrName>style.visibility</p:attrName>
                                        </p:attrNameLst>
                                      </p:cBhvr>
                                      <p:to>
                                        <p:strVal val="visible"/>
                                      </p:to>
                                    </p:set>
                                    <p:anim calcmode="lin" valueType="num">
                                      <p:cBhvr>
                                        <p:cTn id="26" dur="1000" fill="hold"/>
                                        <p:tgtEl>
                                          <p:spTgt spid="8196"/>
                                        </p:tgtEl>
                                        <p:attrNameLst>
                                          <p:attrName>ppt_w</p:attrName>
                                        </p:attrNameLst>
                                      </p:cBhvr>
                                      <p:tavLst>
                                        <p:tav tm="0">
                                          <p:val>
                                            <p:fltVal val="0"/>
                                          </p:val>
                                        </p:tav>
                                        <p:tav tm="100000">
                                          <p:val>
                                            <p:strVal val="#ppt_w"/>
                                          </p:val>
                                        </p:tav>
                                      </p:tavLst>
                                    </p:anim>
                                    <p:anim calcmode="lin" valueType="num">
                                      <p:cBhvr>
                                        <p:cTn id="27" dur="1000" fill="hold"/>
                                        <p:tgtEl>
                                          <p:spTgt spid="8196"/>
                                        </p:tgtEl>
                                        <p:attrNameLst>
                                          <p:attrName>ppt_h</p:attrName>
                                        </p:attrNameLst>
                                      </p:cBhvr>
                                      <p:tavLst>
                                        <p:tav tm="0">
                                          <p:val>
                                            <p:fltVal val="0"/>
                                          </p:val>
                                        </p:tav>
                                        <p:tav tm="100000">
                                          <p:val>
                                            <p:strVal val="#ppt_h"/>
                                          </p:val>
                                        </p:tav>
                                      </p:tavLst>
                                    </p:anim>
                                    <p:anim calcmode="lin" valueType="num">
                                      <p:cBhvr>
                                        <p:cTn id="28" dur="1000" fill="hold"/>
                                        <p:tgtEl>
                                          <p:spTgt spid="8196"/>
                                        </p:tgtEl>
                                        <p:attrNameLst>
                                          <p:attrName>style.rotation</p:attrName>
                                        </p:attrNameLst>
                                      </p:cBhvr>
                                      <p:tavLst>
                                        <p:tav tm="0">
                                          <p:val>
                                            <p:fltVal val="90"/>
                                          </p:val>
                                        </p:tav>
                                        <p:tav tm="100000">
                                          <p:val>
                                            <p:fltVal val="0"/>
                                          </p:val>
                                        </p:tav>
                                      </p:tavLst>
                                    </p:anim>
                                    <p:animEffect transition="in" filter="fade">
                                      <p:cBhvr>
                                        <p:cTn id="29" dur="1000"/>
                                        <p:tgtEl>
                                          <p:spTgt spid="8196"/>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6" presetClass="entr" presetSubtype="0" fill="hold" grpId="0" nodeType="clickEffect">
                                  <p:stCondLst>
                                    <p:cond delay="0"/>
                                  </p:stCondLst>
                                  <p:childTnLst>
                                    <p:set>
                                      <p:cBhvr>
                                        <p:cTn id="33" dur="1" fill="hold">
                                          <p:stCondLst>
                                            <p:cond delay="0"/>
                                          </p:stCondLst>
                                        </p:cTn>
                                        <p:tgtEl>
                                          <p:spTgt spid="8197"/>
                                        </p:tgtEl>
                                        <p:attrNameLst>
                                          <p:attrName>style.visibility</p:attrName>
                                        </p:attrNameLst>
                                      </p:cBhvr>
                                      <p:to>
                                        <p:strVal val="visible"/>
                                      </p:to>
                                    </p:set>
                                    <p:animEffect transition="in" filter="wipe(down)">
                                      <p:cBhvr>
                                        <p:cTn id="34" dur="580">
                                          <p:stCondLst>
                                            <p:cond delay="0"/>
                                          </p:stCondLst>
                                        </p:cTn>
                                        <p:tgtEl>
                                          <p:spTgt spid="8197"/>
                                        </p:tgtEl>
                                      </p:cBhvr>
                                    </p:animEffect>
                                    <p:anim calcmode="lin" valueType="num">
                                      <p:cBhvr>
                                        <p:cTn id="35" dur="1822" tmFilter="0,0; 0.14,0.36; 0.43,0.73; 0.71,0.91; 1.0,1.0">
                                          <p:stCondLst>
                                            <p:cond delay="0"/>
                                          </p:stCondLst>
                                        </p:cTn>
                                        <p:tgtEl>
                                          <p:spTgt spid="8197"/>
                                        </p:tgtEl>
                                        <p:attrNameLst>
                                          <p:attrName>ppt_x</p:attrName>
                                        </p:attrNameLst>
                                      </p:cBhvr>
                                      <p:tavLst>
                                        <p:tav tm="0">
                                          <p:val>
                                            <p:strVal val="#ppt_x-0.25"/>
                                          </p:val>
                                        </p:tav>
                                        <p:tav tm="100000">
                                          <p:val>
                                            <p:strVal val="#ppt_x"/>
                                          </p:val>
                                        </p:tav>
                                      </p:tavLst>
                                    </p:anim>
                                    <p:anim calcmode="lin" valueType="num">
                                      <p:cBhvr>
                                        <p:cTn id="36" dur="664" tmFilter="0.0,0.0; 0.25,0.07; 0.50,0.2; 0.75,0.467; 1.0,1.0">
                                          <p:stCondLst>
                                            <p:cond delay="0"/>
                                          </p:stCondLst>
                                        </p:cTn>
                                        <p:tgtEl>
                                          <p:spTgt spid="8197"/>
                                        </p:tgtEl>
                                        <p:attrNameLst>
                                          <p:attrName>ppt_y</p:attrName>
                                        </p:attrNameLst>
                                      </p:cBhvr>
                                      <p:tavLst>
                                        <p:tav tm="0" fmla="#ppt_y-sin(pi*$)/3">
                                          <p:val>
                                            <p:fltVal val="0.5"/>
                                          </p:val>
                                        </p:tav>
                                        <p:tav tm="100000">
                                          <p:val>
                                            <p:fltVal val="1"/>
                                          </p:val>
                                        </p:tav>
                                      </p:tavLst>
                                    </p:anim>
                                    <p:anim calcmode="lin" valueType="num">
                                      <p:cBhvr>
                                        <p:cTn id="37" dur="664" tmFilter="0, 0; 0.125,0.2665; 0.25,0.4; 0.375,0.465; 0.5,0.5;  0.625,0.535; 0.75,0.6; 0.875,0.7335; 1,1">
                                          <p:stCondLst>
                                            <p:cond delay="664"/>
                                          </p:stCondLst>
                                        </p:cTn>
                                        <p:tgtEl>
                                          <p:spTgt spid="8197"/>
                                        </p:tgtEl>
                                        <p:attrNameLst>
                                          <p:attrName>ppt_y</p:attrName>
                                        </p:attrNameLst>
                                      </p:cBhvr>
                                      <p:tavLst>
                                        <p:tav tm="0" fmla="#ppt_y-sin(pi*$)/9">
                                          <p:val>
                                            <p:fltVal val="0"/>
                                          </p:val>
                                        </p:tav>
                                        <p:tav tm="100000">
                                          <p:val>
                                            <p:fltVal val="1"/>
                                          </p:val>
                                        </p:tav>
                                      </p:tavLst>
                                    </p:anim>
                                    <p:anim calcmode="lin" valueType="num">
                                      <p:cBhvr>
                                        <p:cTn id="38" dur="332" tmFilter="0, 0; 0.125,0.2665; 0.25,0.4; 0.375,0.465; 0.5,0.5;  0.625,0.535; 0.75,0.6; 0.875,0.7335; 1,1">
                                          <p:stCondLst>
                                            <p:cond delay="1324"/>
                                          </p:stCondLst>
                                        </p:cTn>
                                        <p:tgtEl>
                                          <p:spTgt spid="8197"/>
                                        </p:tgtEl>
                                        <p:attrNameLst>
                                          <p:attrName>ppt_y</p:attrName>
                                        </p:attrNameLst>
                                      </p:cBhvr>
                                      <p:tavLst>
                                        <p:tav tm="0" fmla="#ppt_y-sin(pi*$)/27">
                                          <p:val>
                                            <p:fltVal val="0"/>
                                          </p:val>
                                        </p:tav>
                                        <p:tav tm="100000">
                                          <p:val>
                                            <p:fltVal val="1"/>
                                          </p:val>
                                        </p:tav>
                                      </p:tavLst>
                                    </p:anim>
                                    <p:anim calcmode="lin" valueType="num">
                                      <p:cBhvr>
                                        <p:cTn id="39" dur="164" tmFilter="0, 0; 0.125,0.2665; 0.25,0.4; 0.375,0.465; 0.5,0.5;  0.625,0.535; 0.75,0.6; 0.875,0.7335; 1,1">
                                          <p:stCondLst>
                                            <p:cond delay="1656"/>
                                          </p:stCondLst>
                                        </p:cTn>
                                        <p:tgtEl>
                                          <p:spTgt spid="8197"/>
                                        </p:tgtEl>
                                        <p:attrNameLst>
                                          <p:attrName>ppt_y</p:attrName>
                                        </p:attrNameLst>
                                      </p:cBhvr>
                                      <p:tavLst>
                                        <p:tav tm="0" fmla="#ppt_y-sin(pi*$)/81">
                                          <p:val>
                                            <p:fltVal val="0"/>
                                          </p:val>
                                        </p:tav>
                                        <p:tav tm="100000">
                                          <p:val>
                                            <p:fltVal val="1"/>
                                          </p:val>
                                        </p:tav>
                                      </p:tavLst>
                                    </p:anim>
                                    <p:animScale>
                                      <p:cBhvr>
                                        <p:cTn id="40" dur="26">
                                          <p:stCondLst>
                                            <p:cond delay="650"/>
                                          </p:stCondLst>
                                        </p:cTn>
                                        <p:tgtEl>
                                          <p:spTgt spid="8197"/>
                                        </p:tgtEl>
                                      </p:cBhvr>
                                      <p:to x="100000" y="60000"/>
                                    </p:animScale>
                                    <p:animScale>
                                      <p:cBhvr>
                                        <p:cTn id="41" dur="166" decel="50000">
                                          <p:stCondLst>
                                            <p:cond delay="676"/>
                                          </p:stCondLst>
                                        </p:cTn>
                                        <p:tgtEl>
                                          <p:spTgt spid="8197"/>
                                        </p:tgtEl>
                                      </p:cBhvr>
                                      <p:to x="100000" y="100000"/>
                                    </p:animScale>
                                    <p:animScale>
                                      <p:cBhvr>
                                        <p:cTn id="42" dur="26">
                                          <p:stCondLst>
                                            <p:cond delay="1312"/>
                                          </p:stCondLst>
                                        </p:cTn>
                                        <p:tgtEl>
                                          <p:spTgt spid="8197"/>
                                        </p:tgtEl>
                                      </p:cBhvr>
                                      <p:to x="100000" y="80000"/>
                                    </p:animScale>
                                    <p:animScale>
                                      <p:cBhvr>
                                        <p:cTn id="43" dur="166" decel="50000">
                                          <p:stCondLst>
                                            <p:cond delay="1338"/>
                                          </p:stCondLst>
                                        </p:cTn>
                                        <p:tgtEl>
                                          <p:spTgt spid="8197"/>
                                        </p:tgtEl>
                                      </p:cBhvr>
                                      <p:to x="100000" y="100000"/>
                                    </p:animScale>
                                    <p:animScale>
                                      <p:cBhvr>
                                        <p:cTn id="44" dur="26">
                                          <p:stCondLst>
                                            <p:cond delay="1642"/>
                                          </p:stCondLst>
                                        </p:cTn>
                                        <p:tgtEl>
                                          <p:spTgt spid="8197"/>
                                        </p:tgtEl>
                                      </p:cBhvr>
                                      <p:to x="100000" y="90000"/>
                                    </p:animScale>
                                    <p:animScale>
                                      <p:cBhvr>
                                        <p:cTn id="45" dur="166" decel="50000">
                                          <p:stCondLst>
                                            <p:cond delay="1668"/>
                                          </p:stCondLst>
                                        </p:cTn>
                                        <p:tgtEl>
                                          <p:spTgt spid="8197"/>
                                        </p:tgtEl>
                                      </p:cBhvr>
                                      <p:to x="100000" y="100000"/>
                                    </p:animScale>
                                    <p:animScale>
                                      <p:cBhvr>
                                        <p:cTn id="46" dur="26">
                                          <p:stCondLst>
                                            <p:cond delay="1808"/>
                                          </p:stCondLst>
                                        </p:cTn>
                                        <p:tgtEl>
                                          <p:spTgt spid="8197"/>
                                        </p:tgtEl>
                                      </p:cBhvr>
                                      <p:to x="100000" y="95000"/>
                                    </p:animScale>
                                    <p:animScale>
                                      <p:cBhvr>
                                        <p:cTn id="47" dur="166" decel="50000">
                                          <p:stCondLst>
                                            <p:cond delay="1834"/>
                                          </p:stCondLst>
                                        </p:cTn>
                                        <p:tgtEl>
                                          <p:spTgt spid="8197"/>
                                        </p:tgtEl>
                                      </p:cBhvr>
                                      <p:to x="100000" y="100000"/>
                                    </p:animScale>
                                  </p:childTnLst>
                                </p:cTn>
                              </p:par>
                            </p:childTnLst>
                          </p:cTn>
                        </p:par>
                      </p:childTnLst>
                    </p:cTn>
                  </p:par>
                  <p:par>
                    <p:cTn id="48" fill="hold" nodeType="clickPar">
                      <p:stCondLst>
                        <p:cond delay="indefinite"/>
                      </p:stCondLst>
                      <p:childTnLst>
                        <p:par>
                          <p:cTn id="49" fill="hold" nodeType="withGroup">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5"/>
                                        </p:tgtEl>
                                        <p:attrNameLst>
                                          <p:attrName>style.visibility</p:attrName>
                                        </p:attrNameLst>
                                      </p:cBhvr>
                                      <p:to>
                                        <p:strVal val="visible"/>
                                      </p:to>
                                    </p:set>
                                    <p:anim calcmode="lin" valueType="num">
                                      <p:cBhvr additive="base">
                                        <p:cTn id="52" dur="500" fill="hold"/>
                                        <p:tgtEl>
                                          <p:spTgt spid="5"/>
                                        </p:tgtEl>
                                        <p:attrNameLst>
                                          <p:attrName>ppt_x</p:attrName>
                                        </p:attrNameLst>
                                      </p:cBhvr>
                                      <p:tavLst>
                                        <p:tav tm="0">
                                          <p:val>
                                            <p:strVal val="#ppt_x"/>
                                          </p:val>
                                        </p:tav>
                                        <p:tav tm="100000">
                                          <p:val>
                                            <p:strVal val="#ppt_x"/>
                                          </p:val>
                                        </p:tav>
                                      </p:tavLst>
                                    </p:anim>
                                    <p:anim calcmode="lin" valueType="num">
                                      <p:cBhvr additive="base">
                                        <p:cTn id="5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54" fill="hold" nodeType="clickPar">
                      <p:stCondLst>
                        <p:cond delay="indefinite"/>
                      </p:stCondLst>
                      <p:childTnLst>
                        <p:par>
                          <p:cTn id="55" fill="hold" nodeType="withGroup">
                            <p:stCondLst>
                              <p:cond delay="0"/>
                            </p:stCondLst>
                            <p:childTnLst>
                              <p:par>
                                <p:cTn id="56" presetID="42" presetClass="entr" presetSubtype="0" fill="hold" grpId="0" nodeType="click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fade">
                                      <p:cBhvr>
                                        <p:cTn id="58" dur="1000"/>
                                        <p:tgtEl>
                                          <p:spTgt spid="4"/>
                                        </p:tgtEl>
                                      </p:cBhvr>
                                    </p:animEffect>
                                    <p:anim calcmode="lin" valueType="num">
                                      <p:cBhvr>
                                        <p:cTn id="59" dur="1000" fill="hold"/>
                                        <p:tgtEl>
                                          <p:spTgt spid="4"/>
                                        </p:tgtEl>
                                        <p:attrNameLst>
                                          <p:attrName>ppt_x</p:attrName>
                                        </p:attrNameLst>
                                      </p:cBhvr>
                                      <p:tavLst>
                                        <p:tav tm="0">
                                          <p:val>
                                            <p:strVal val="#ppt_x"/>
                                          </p:val>
                                        </p:tav>
                                        <p:tav tm="100000">
                                          <p:val>
                                            <p:strVal val="#ppt_x"/>
                                          </p:val>
                                        </p:tav>
                                      </p:tavLst>
                                    </p:anim>
                                    <p:anim calcmode="lin" valueType="num">
                                      <p:cBhvr>
                                        <p:cTn id="6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61" fill="hold" nodeType="clickPar">
                      <p:stCondLst>
                        <p:cond delay="indefinite"/>
                      </p:stCondLst>
                      <p:childTnLst>
                        <p:par>
                          <p:cTn id="62" fill="hold" nodeType="withGroup">
                            <p:stCondLst>
                              <p:cond delay="0"/>
                            </p:stCondLst>
                            <p:childTnLst>
                              <p:par>
                                <p:cTn id="63" presetID="21" presetClass="entr" presetSubtype="1" fill="hold" grpId="0" nodeType="clickEffect">
                                  <p:stCondLst>
                                    <p:cond delay="0"/>
                                  </p:stCondLst>
                                  <p:childTnLst>
                                    <p:set>
                                      <p:cBhvr>
                                        <p:cTn id="64" dur="1" fill="hold">
                                          <p:stCondLst>
                                            <p:cond delay="0"/>
                                          </p:stCondLst>
                                        </p:cTn>
                                        <p:tgtEl>
                                          <p:spTgt spid="3"/>
                                        </p:tgtEl>
                                        <p:attrNameLst>
                                          <p:attrName>style.visibility</p:attrName>
                                        </p:attrNameLst>
                                      </p:cBhvr>
                                      <p:to>
                                        <p:strVal val="visible"/>
                                      </p:to>
                                    </p:set>
                                    <p:animEffect transition="in" filter="wheel(1)">
                                      <p:cBhvr>
                                        <p:cTn id="65"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animBg="1"/>
      <p:bldP spid="8196" grpId="0" animBg="1"/>
      <p:bldP spid="8197" grpId="0" animBg="1"/>
      <p:bldP spid="3" grpId="0" animBg="1"/>
      <p:bldP spid="4" grpId="0" animBg="1"/>
      <p:bldP spid="5" grpId="0" animBg="1"/>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a:xfrm>
            <a:off x="0" y="0"/>
            <a:ext cx="12192000" cy="6858000"/>
          </a:xfrm>
          <a:solidFill>
            <a:srgbClr val="92D050"/>
          </a:solidFill>
          <a:extLst/>
        </p:spPr>
        <p:txBody>
          <a:bodyPr rtlCol="0">
            <a:normAutofit/>
          </a:bodyPr>
          <a:lstStyle/>
          <a:p>
            <a:pPr lvl="8">
              <a:buFont typeface="Wingdings" pitchFamily="2" charset="2"/>
              <a:buChar char="Ø"/>
              <a:defRPr/>
            </a:pPr>
            <a:endParaRPr lang="en-US" sz="3600" b="1">
              <a:solidFill>
                <a:srgbClr val="FF0000"/>
              </a:solidFill>
            </a:endParaRPr>
          </a:p>
          <a:p>
            <a:pPr lvl="8">
              <a:buFont typeface="Wingdings" pitchFamily="2" charset="2"/>
              <a:buChar char="Ø"/>
              <a:defRPr/>
            </a:pPr>
            <a:endParaRPr lang="en-US" sz="3600" b="1">
              <a:solidFill>
                <a:srgbClr val="FF0000"/>
              </a:solidFill>
            </a:endParaRPr>
          </a:p>
          <a:p>
            <a:pPr lvl="8">
              <a:buFont typeface="Wingdings" pitchFamily="2" charset="2"/>
              <a:buChar char="Ø"/>
              <a:defRPr/>
            </a:pPr>
            <a:endParaRPr lang="en-US" sz="3600" b="1">
              <a:solidFill>
                <a:srgbClr val="FF0000"/>
              </a:solidFill>
            </a:endParaRPr>
          </a:p>
          <a:p>
            <a:pPr lvl="8">
              <a:buFont typeface="Wingdings" pitchFamily="2" charset="2"/>
              <a:buChar char="Ø"/>
              <a:defRPr/>
            </a:pPr>
            <a:r>
              <a:rPr lang="en-US" sz="3600" b="1">
                <a:solidFill>
                  <a:srgbClr val="FF0000"/>
                </a:solidFill>
              </a:rPr>
              <a:t>Tiếng kêu của mèo như thế nào?</a:t>
            </a:r>
          </a:p>
          <a:p>
            <a:pPr lvl="8">
              <a:buFont typeface="Wingdings" pitchFamily="2" charset="2"/>
              <a:buChar char="Ø"/>
              <a:defRPr/>
            </a:pPr>
            <a:r>
              <a:rPr lang="en-US" sz="3600" b="1">
                <a:solidFill>
                  <a:srgbClr val="FF0000"/>
                </a:solidFill>
              </a:rPr>
              <a:t>Sở thích của mèo là gì?</a:t>
            </a:r>
            <a:endParaRPr lang="en-US" sz="3600"/>
          </a:p>
          <a:p>
            <a:pPr lvl="8">
              <a:buFont typeface="Wingdings" pitchFamily="2" charset="2"/>
              <a:buChar char="Ø"/>
              <a:defRPr/>
            </a:pPr>
            <a:r>
              <a:rPr lang="en-US" sz="3600" b="1">
                <a:solidFill>
                  <a:srgbClr val="FF0000"/>
                </a:solidFill>
              </a:rPr>
              <a:t>Mèo đẻ gì?</a:t>
            </a:r>
            <a:endParaRPr lang="en-US" sz="3600"/>
          </a:p>
          <a:p>
            <a:pPr lvl="8">
              <a:buFont typeface="Wingdings" pitchFamily="2" charset="2"/>
              <a:buChar char="Ø"/>
              <a:defRPr/>
            </a:pPr>
            <a:r>
              <a:rPr lang="en-US" sz="3600" b="1">
                <a:solidFill>
                  <a:srgbClr val="FF0000"/>
                </a:solidFill>
                <a:effectLst>
                  <a:outerShdw blurRad="38100" dist="38100" dir="2700000" algn="tl">
                    <a:srgbClr val="000000">
                      <a:alpha val="43137"/>
                    </a:srgbClr>
                  </a:outerShdw>
                </a:effectLst>
              </a:rPr>
              <a:t>Nuôi mèo để làm gì?</a:t>
            </a:r>
            <a:endParaRPr lang="en-US" sz="3600"/>
          </a:p>
          <a:p>
            <a:pPr lvl="8">
              <a:buFont typeface="Wingdings" pitchFamily="2" charset="2"/>
              <a:buChar char="Ø"/>
              <a:defRPr/>
            </a:pPr>
            <a:r>
              <a:rPr lang="en-US" sz="3500" b="1">
                <a:solidFill>
                  <a:srgbClr val="FF0000"/>
                </a:solidFill>
              </a:rPr>
              <a:t>Mèo là động vật có 4 chân, có vú nên mèo đẻ con. </a:t>
            </a:r>
          </a:p>
          <a:p>
            <a:pPr lvl="8">
              <a:buFont typeface="Wingdings" pitchFamily="2" charset="2"/>
              <a:buChar char="Ø"/>
              <a:defRPr/>
            </a:pPr>
            <a:r>
              <a:rPr lang="en-US" sz="2800"/>
              <a:t>Ngoài ra mèo rất thích chơi vờn, đùa và rất tinh nghịch nữa đấy, nhất là những chú mèo con...</a:t>
            </a:r>
          </a:p>
          <a:p>
            <a:pPr marL="3657600" lvl="8" indent="0">
              <a:buNone/>
              <a:defRPr/>
            </a:pPr>
            <a:endParaRPr lang="en-US" sz="3600"/>
          </a:p>
        </p:txBody>
      </p:sp>
      <p:pic>
        <p:nvPicPr>
          <p:cNvPr id="1024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63751" y="333376"/>
            <a:ext cx="3095625" cy="417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11" descr="katze_haengend"/>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5"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anim calcmode="lin" valueType="num">
                                      <p:cBhvr>
                                        <p:cTn id="8" dur="2000" fill="hold"/>
                                        <p:tgtEl>
                                          <p:spTgt spid="6"/>
                                        </p:tgtEl>
                                        <p:attrNameLst>
                                          <p:attrName>ppt_w</p:attrName>
                                        </p:attrNameLst>
                                      </p:cBhvr>
                                      <p:tavLst>
                                        <p:tav tm="0" fmla="#ppt_w*sin(2.5*pi*$)">
                                          <p:val>
                                            <p:fltVal val="0"/>
                                          </p:val>
                                        </p:tav>
                                        <p:tav tm="100000">
                                          <p:val>
                                            <p:fltVal val="1"/>
                                          </p:val>
                                        </p:tav>
                                      </p:tavLst>
                                    </p:anim>
                                    <p:anim calcmode="lin" valueType="num">
                                      <p:cBhvr>
                                        <p:cTn id="9" dur="20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a:xfrm>
            <a:off x="0" y="1"/>
            <a:ext cx="12192000" cy="6858000"/>
          </a:xfrm>
          <a:solidFill>
            <a:srgbClr val="00B050"/>
          </a:solidFill>
        </p:spPr>
        <p:txBody>
          <a:bodyPr rtlCol="0">
            <a:normAutofit/>
          </a:bodyPr>
          <a:lstStyle/>
          <a:p>
            <a:pPr marL="548640" indent="-411480" eaLnBrk="1" fontAlgn="auto" hangingPunct="1">
              <a:spcAft>
                <a:spcPts val="0"/>
              </a:spcAft>
              <a:buClr>
                <a:schemeClr val="tx1">
                  <a:shade val="95000"/>
                </a:schemeClr>
              </a:buClr>
              <a:buFont typeface="Wingdings 2"/>
              <a:buChar char=""/>
              <a:defRPr/>
            </a:pPr>
            <a:r>
              <a:rPr lang="en-US" dirty="0" err="1" smtClean="0"/>
              <a:t>Giải</a:t>
            </a:r>
            <a:r>
              <a:rPr lang="en-US" dirty="0" smtClean="0"/>
              <a:t> </a:t>
            </a:r>
            <a:r>
              <a:rPr lang="en-US" dirty="0" err="1" smtClean="0"/>
              <a:t>đố</a:t>
            </a:r>
            <a:r>
              <a:rPr lang="en-US" dirty="0" smtClean="0"/>
              <a:t> </a:t>
            </a:r>
            <a:r>
              <a:rPr lang="en-US" dirty="0" err="1" smtClean="0"/>
              <a:t>tiếp</a:t>
            </a:r>
            <a:r>
              <a:rPr lang="en-US" dirty="0" smtClean="0"/>
              <a:t>:</a:t>
            </a:r>
          </a:p>
          <a:p>
            <a:pPr marL="0" indent="0" eaLnBrk="1" fontAlgn="auto" hangingPunct="1">
              <a:spcAft>
                <a:spcPts val="0"/>
              </a:spcAft>
              <a:buClr>
                <a:schemeClr val="tx1">
                  <a:shade val="95000"/>
                </a:schemeClr>
              </a:buClr>
              <a:buNone/>
              <a:defRPr/>
            </a:pPr>
            <a:r>
              <a:rPr lang="en-US" dirty="0" err="1" smtClean="0"/>
              <a:t>Thường</a:t>
            </a:r>
            <a:r>
              <a:rPr lang="en-US" dirty="0" smtClean="0"/>
              <a:t> </a:t>
            </a:r>
            <a:r>
              <a:rPr lang="en-US" dirty="0" err="1" smtClean="0"/>
              <a:t>nằm</a:t>
            </a:r>
            <a:r>
              <a:rPr lang="en-US" dirty="0" smtClean="0"/>
              <a:t> </a:t>
            </a:r>
            <a:r>
              <a:rPr lang="en-US" dirty="0" err="1" smtClean="0"/>
              <a:t>đầu</a:t>
            </a:r>
            <a:r>
              <a:rPr lang="en-US" dirty="0" smtClean="0"/>
              <a:t> </a:t>
            </a:r>
            <a:r>
              <a:rPr lang="en-US" dirty="0" err="1" smtClean="0"/>
              <a:t>hè</a:t>
            </a:r>
            <a:r>
              <a:rPr lang="en-US" dirty="0" smtClean="0"/>
              <a:t> </a:t>
            </a:r>
          </a:p>
          <a:p>
            <a:pPr marL="0" indent="0" eaLnBrk="1" fontAlgn="auto" hangingPunct="1">
              <a:spcAft>
                <a:spcPts val="0"/>
              </a:spcAft>
              <a:buClr>
                <a:schemeClr val="tx1">
                  <a:shade val="95000"/>
                </a:schemeClr>
              </a:buClr>
              <a:buNone/>
              <a:defRPr/>
            </a:pPr>
            <a:r>
              <a:rPr lang="en-US" dirty="0" err="1" smtClean="0"/>
              <a:t>Giữ</a:t>
            </a:r>
            <a:r>
              <a:rPr lang="en-US" dirty="0" smtClean="0"/>
              <a:t> </a:t>
            </a:r>
            <a:r>
              <a:rPr lang="en-US" dirty="0" err="1" smtClean="0"/>
              <a:t>nhà</a:t>
            </a:r>
            <a:r>
              <a:rPr lang="en-US" dirty="0" smtClean="0"/>
              <a:t> </a:t>
            </a:r>
            <a:r>
              <a:rPr lang="en-US" dirty="0" err="1" smtClean="0"/>
              <a:t>cho</a:t>
            </a:r>
            <a:r>
              <a:rPr lang="en-US" dirty="0" smtClean="0"/>
              <a:t> </a:t>
            </a:r>
            <a:r>
              <a:rPr lang="en-US" dirty="0" err="1" smtClean="0"/>
              <a:t>chủ</a:t>
            </a:r>
            <a:endParaRPr lang="en-US" dirty="0" smtClean="0"/>
          </a:p>
          <a:p>
            <a:pPr marL="0" indent="0" eaLnBrk="1" fontAlgn="auto" hangingPunct="1">
              <a:spcAft>
                <a:spcPts val="0"/>
              </a:spcAft>
              <a:buClr>
                <a:schemeClr val="tx1">
                  <a:shade val="95000"/>
                </a:schemeClr>
              </a:buClr>
              <a:buNone/>
              <a:defRPr/>
            </a:pPr>
            <a:r>
              <a:rPr lang="en-US" dirty="0" err="1" smtClean="0"/>
              <a:t>Người</a:t>
            </a:r>
            <a:r>
              <a:rPr lang="en-US" dirty="0" smtClean="0"/>
              <a:t> </a:t>
            </a:r>
            <a:r>
              <a:rPr lang="en-US" dirty="0" err="1" smtClean="0"/>
              <a:t>lạ</a:t>
            </a:r>
            <a:r>
              <a:rPr lang="en-US" dirty="0" smtClean="0"/>
              <a:t> </a:t>
            </a:r>
            <a:r>
              <a:rPr lang="en-US" dirty="0" err="1" smtClean="0"/>
              <a:t>nó</a:t>
            </a:r>
            <a:r>
              <a:rPr lang="en-US" dirty="0" smtClean="0"/>
              <a:t> </a:t>
            </a:r>
            <a:r>
              <a:rPr lang="en-US" dirty="0" err="1" smtClean="0"/>
              <a:t>sủa</a:t>
            </a:r>
            <a:endParaRPr lang="en-US" dirty="0" smtClean="0"/>
          </a:p>
          <a:p>
            <a:pPr marL="0" indent="0" eaLnBrk="1" fontAlgn="auto" hangingPunct="1">
              <a:spcAft>
                <a:spcPts val="0"/>
              </a:spcAft>
              <a:buClr>
                <a:schemeClr val="tx1">
                  <a:shade val="95000"/>
                </a:schemeClr>
              </a:buClr>
              <a:buNone/>
              <a:defRPr/>
            </a:pPr>
            <a:r>
              <a:rPr lang="en-US" dirty="0" err="1" smtClean="0"/>
              <a:t>Người</a:t>
            </a:r>
            <a:r>
              <a:rPr lang="en-US" dirty="0" smtClean="0"/>
              <a:t> </a:t>
            </a:r>
            <a:r>
              <a:rPr lang="en-US" dirty="0" err="1" smtClean="0"/>
              <a:t>quen</a:t>
            </a:r>
            <a:r>
              <a:rPr lang="en-US" dirty="0" smtClean="0"/>
              <a:t> </a:t>
            </a:r>
            <a:r>
              <a:rPr lang="en-US" dirty="0" err="1" smtClean="0"/>
              <a:t>nó</a:t>
            </a:r>
            <a:r>
              <a:rPr lang="en-US" dirty="0" smtClean="0"/>
              <a:t> </a:t>
            </a:r>
            <a:r>
              <a:rPr lang="en-US" dirty="0" err="1" smtClean="0"/>
              <a:t>mừng</a:t>
            </a:r>
            <a:endParaRPr lang="en-US" dirty="0" smtClean="0"/>
          </a:p>
          <a:p>
            <a:pPr marL="0" indent="0" eaLnBrk="1" fontAlgn="auto" hangingPunct="1">
              <a:spcAft>
                <a:spcPts val="0"/>
              </a:spcAft>
              <a:buClr>
                <a:schemeClr val="tx1">
                  <a:shade val="95000"/>
                </a:schemeClr>
              </a:buClr>
              <a:buNone/>
              <a:defRPr/>
            </a:pPr>
            <a:r>
              <a:rPr lang="en-US" dirty="0" smtClean="0"/>
              <a:t>(</a:t>
            </a:r>
            <a:r>
              <a:rPr lang="en-US" dirty="0" err="1" smtClean="0"/>
              <a:t>Là</a:t>
            </a:r>
            <a:r>
              <a:rPr lang="en-US" dirty="0" smtClean="0"/>
              <a:t> con </a:t>
            </a:r>
            <a:r>
              <a:rPr lang="en-US" dirty="0" err="1" smtClean="0"/>
              <a:t>gì</a:t>
            </a:r>
            <a:r>
              <a:rPr lang="en-US" dirty="0" smtClean="0"/>
              <a:t>?)</a:t>
            </a:r>
            <a:endParaRPr lang="vi-VN" dirty="0"/>
          </a:p>
        </p:txBody>
      </p:sp>
      <p:pic>
        <p:nvPicPr>
          <p:cNvPr id="11267" name="Picture 2" descr="D:\hinh-nen-powerpoint-de-thuong-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64201" y="333375"/>
            <a:ext cx="4608513" cy="575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Oval Callout 2"/>
          <p:cNvSpPr/>
          <p:nvPr/>
        </p:nvSpPr>
        <p:spPr>
          <a:xfrm>
            <a:off x="6456040" y="4110443"/>
            <a:ext cx="2087563" cy="1584325"/>
          </a:xfrm>
          <a:prstGeom prst="wedgeEllipseCallout">
            <a:avLst>
              <a:gd name="adj1" fmla="val -141430"/>
              <a:gd name="adj2" fmla="val -35049"/>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vi-VN"/>
          </a:p>
        </p:txBody>
      </p:sp>
    </p:spTree>
  </p:cSld>
  <p:clrMapOvr>
    <a:masterClrMapping/>
  </p:clrMapOvr>
  <p:transition spd="slow">
    <p:check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65475" y="1358901"/>
            <a:ext cx="6624638" cy="4760913"/>
          </a:xfrm>
          <a:prstGeom prst="rect">
            <a:avLst/>
          </a:prstGeom>
          <a:solidFill>
            <a:srgbClr val="2CB8D4"/>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3" name="Rectangle 10"/>
          <p:cNvSpPr>
            <a:spLocks noChangeArrowheads="1"/>
          </p:cNvSpPr>
          <p:nvPr/>
        </p:nvSpPr>
        <p:spPr bwMode="auto">
          <a:xfrm>
            <a:off x="2274888" y="0"/>
            <a:ext cx="7772400" cy="1462088"/>
          </a:xfrm>
          <a:prstGeom prst="rect">
            <a:avLst/>
          </a:prstGeom>
          <a:noFill/>
          <a:ln w="9525">
            <a:noFill/>
            <a:miter lim="800000"/>
            <a:headEnd/>
            <a:tailEnd/>
          </a:ln>
          <a:effectLst/>
        </p:spPr>
        <p:txBody>
          <a:bodyPr anchor="ctr"/>
          <a:lstStyle/>
          <a:p>
            <a:pPr algn="ctr">
              <a:defRPr/>
            </a:pPr>
            <a:r>
              <a:rPr lang="en-US" sz="4000" b="1">
                <a:solidFill>
                  <a:schemeClr val="tx2"/>
                </a:solidFill>
                <a:effectLst>
                  <a:outerShdw blurRad="38100" dist="38100" dir="2700000" algn="tl">
                    <a:srgbClr val="000000"/>
                  </a:outerShdw>
                </a:effectLst>
                <a:latin typeface="Arial" charset="0"/>
                <a:cs typeface="Arial" charset="0"/>
              </a:rPr>
              <a:t>Hoạt động 4: Quan sát Con chó</a:t>
            </a:r>
          </a:p>
        </p:txBody>
      </p:sp>
      <p:sp>
        <p:nvSpPr>
          <p:cNvPr id="4" name="AutoShape 14"/>
          <p:cNvSpPr>
            <a:spLocks noChangeArrowheads="1"/>
          </p:cNvSpPr>
          <p:nvPr/>
        </p:nvSpPr>
        <p:spPr bwMode="auto">
          <a:xfrm>
            <a:off x="8474076" y="1173163"/>
            <a:ext cx="2193925" cy="838200"/>
          </a:xfrm>
          <a:prstGeom prst="wedgeEllipseCallout">
            <a:avLst>
              <a:gd name="adj1" fmla="val -100917"/>
              <a:gd name="adj2" fmla="val 104972"/>
            </a:avLst>
          </a:prstGeom>
          <a:solidFill>
            <a:schemeClr val="bg1"/>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2400" b="1">
                <a:solidFill>
                  <a:srgbClr val="002060"/>
                </a:solidFill>
              </a:rPr>
              <a:t>Đuôi chó</a:t>
            </a:r>
          </a:p>
        </p:txBody>
      </p:sp>
      <p:sp>
        <p:nvSpPr>
          <p:cNvPr id="5" name="AutoShape 13"/>
          <p:cNvSpPr>
            <a:spLocks noChangeArrowheads="1"/>
          </p:cNvSpPr>
          <p:nvPr/>
        </p:nvSpPr>
        <p:spPr bwMode="auto">
          <a:xfrm rot="-394400">
            <a:off x="8815388" y="3570289"/>
            <a:ext cx="1949450" cy="1069975"/>
          </a:xfrm>
          <a:prstGeom prst="wedgeEllipseCallout">
            <a:avLst>
              <a:gd name="adj1" fmla="val -169426"/>
              <a:gd name="adj2" fmla="val -81310"/>
            </a:avLst>
          </a:prstGeom>
          <a:solidFill>
            <a:schemeClr val="bg1"/>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2400" b="1">
                <a:solidFill>
                  <a:srgbClr val="002060"/>
                </a:solidFill>
              </a:rPr>
              <a:t>Mình chó</a:t>
            </a:r>
          </a:p>
        </p:txBody>
      </p:sp>
      <p:sp>
        <p:nvSpPr>
          <p:cNvPr id="6" name="AutoShape 15"/>
          <p:cNvSpPr>
            <a:spLocks noChangeArrowheads="1"/>
          </p:cNvSpPr>
          <p:nvPr/>
        </p:nvSpPr>
        <p:spPr bwMode="auto">
          <a:xfrm>
            <a:off x="6311900" y="5419726"/>
            <a:ext cx="1949450" cy="1147763"/>
          </a:xfrm>
          <a:prstGeom prst="wedgeEllipseCallout">
            <a:avLst>
              <a:gd name="adj1" fmla="val -118329"/>
              <a:gd name="adj2" fmla="val -69208"/>
            </a:avLst>
          </a:prstGeom>
          <a:solidFill>
            <a:schemeClr val="bg1"/>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2400" b="1">
                <a:solidFill>
                  <a:srgbClr val="002060"/>
                </a:solidFill>
              </a:rPr>
              <a:t>Chân chó</a:t>
            </a:r>
          </a:p>
        </p:txBody>
      </p:sp>
      <p:sp>
        <p:nvSpPr>
          <p:cNvPr id="7" name="AutoShape 16"/>
          <p:cNvSpPr>
            <a:spLocks noChangeArrowheads="1"/>
          </p:cNvSpPr>
          <p:nvPr/>
        </p:nvSpPr>
        <p:spPr bwMode="auto">
          <a:xfrm>
            <a:off x="1693863" y="4775200"/>
            <a:ext cx="1600200" cy="1219200"/>
          </a:xfrm>
          <a:prstGeom prst="wedgeEllipseCallout">
            <a:avLst>
              <a:gd name="adj1" fmla="val 108532"/>
              <a:gd name="adj2" fmla="val -197440"/>
            </a:avLst>
          </a:prstGeom>
          <a:solidFill>
            <a:schemeClr val="bg1"/>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3200" b="1">
                <a:solidFill>
                  <a:srgbClr val="002060"/>
                </a:solidFill>
              </a:rPr>
              <a:t>Mõm chó</a:t>
            </a:r>
          </a:p>
        </p:txBody>
      </p:sp>
      <p:sp>
        <p:nvSpPr>
          <p:cNvPr id="8" name="AutoShape 17"/>
          <p:cNvSpPr>
            <a:spLocks noChangeArrowheads="1"/>
          </p:cNvSpPr>
          <p:nvPr/>
        </p:nvSpPr>
        <p:spPr bwMode="auto">
          <a:xfrm>
            <a:off x="1665289" y="2886075"/>
            <a:ext cx="1533525" cy="1219200"/>
          </a:xfrm>
          <a:prstGeom prst="wedgeEllipseCallout">
            <a:avLst>
              <a:gd name="adj1" fmla="val 93546"/>
              <a:gd name="adj2" fmla="val -85972"/>
            </a:avLst>
          </a:prstGeom>
          <a:solidFill>
            <a:schemeClr val="bg1"/>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3200" b="1">
                <a:solidFill>
                  <a:srgbClr val="002060"/>
                </a:solidFill>
              </a:rPr>
              <a:t>Mắt chó</a:t>
            </a:r>
          </a:p>
        </p:txBody>
      </p:sp>
      <p:sp>
        <p:nvSpPr>
          <p:cNvPr id="10" name="AutoShape 19"/>
          <p:cNvSpPr>
            <a:spLocks noChangeArrowheads="1"/>
          </p:cNvSpPr>
          <p:nvPr/>
        </p:nvSpPr>
        <p:spPr bwMode="auto">
          <a:xfrm>
            <a:off x="1524000" y="944563"/>
            <a:ext cx="1600200" cy="1439862"/>
          </a:xfrm>
          <a:prstGeom prst="wedgeEllipseCallout">
            <a:avLst>
              <a:gd name="adj1" fmla="val 122181"/>
              <a:gd name="adj2" fmla="val 33907"/>
            </a:avLst>
          </a:prstGeom>
          <a:solidFill>
            <a:schemeClr val="bg1"/>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3200" b="1">
                <a:solidFill>
                  <a:srgbClr val="0033CC"/>
                </a:solidFill>
              </a:rPr>
              <a:t>Đầu chó</a:t>
            </a:r>
          </a:p>
        </p:txBody>
      </p:sp>
      <p:sp>
        <p:nvSpPr>
          <p:cNvPr id="11" name="AutoShape 18"/>
          <p:cNvSpPr>
            <a:spLocks noChangeArrowheads="1"/>
          </p:cNvSpPr>
          <p:nvPr/>
        </p:nvSpPr>
        <p:spPr bwMode="auto">
          <a:xfrm>
            <a:off x="5880100" y="939801"/>
            <a:ext cx="1828800" cy="1204913"/>
          </a:xfrm>
          <a:prstGeom prst="wedgeEllipseCallout">
            <a:avLst>
              <a:gd name="adj1" fmla="val -97634"/>
              <a:gd name="adj2" fmla="val 38370"/>
            </a:avLst>
          </a:prstGeom>
          <a:solidFill>
            <a:schemeClr val="bg1"/>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2800" b="1">
                <a:solidFill>
                  <a:srgbClr val="002060"/>
                </a:solidFill>
              </a:rPr>
              <a:t>Tai  chó</a:t>
            </a:r>
          </a:p>
        </p:txBody>
      </p:sp>
    </p:spTree>
  </p:cSld>
  <p:clrMapOvr>
    <a:masterClrMapping/>
  </p:clrMapOvr>
  <p:transition spd="slow">
    <p:checke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500" fill="hold"/>
                                        <p:tgtEl>
                                          <p:spTgt spid="4"/>
                                        </p:tgtEl>
                                        <p:attrNameLst>
                                          <p:attrName>ppt_w</p:attrName>
                                        </p:attrNameLst>
                                      </p:cBhvr>
                                      <p:tavLst>
                                        <p:tav tm="0">
                                          <p:val>
                                            <p:fltVal val="0"/>
                                          </p:val>
                                        </p:tav>
                                        <p:tav tm="100000">
                                          <p:val>
                                            <p:strVal val="#ppt_w"/>
                                          </p:val>
                                        </p:tav>
                                      </p:tavLst>
                                    </p:anim>
                                    <p:anim calcmode="lin" valueType="num">
                                      <p:cBhvr>
                                        <p:cTn id="28" dur="500" fill="hold"/>
                                        <p:tgtEl>
                                          <p:spTgt spid="4"/>
                                        </p:tgtEl>
                                        <p:attrNameLst>
                                          <p:attrName>ppt_h</p:attrName>
                                        </p:attrNameLst>
                                      </p:cBhvr>
                                      <p:tavLst>
                                        <p:tav tm="0">
                                          <p:val>
                                            <p:fltVal val="0"/>
                                          </p:val>
                                        </p:tav>
                                        <p:tav tm="100000">
                                          <p:val>
                                            <p:strVal val="#ppt_h"/>
                                          </p:val>
                                        </p:tav>
                                      </p:tavLst>
                                    </p:anim>
                                    <p:animEffect transition="in" filter="fade">
                                      <p:cBhvr>
                                        <p:cTn id="29" dur="500"/>
                                        <p:tgtEl>
                                          <p:spTgt spid="4"/>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53" presetClass="entr" presetSubtype="16"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Effect transition="in" filter="fade">
                                      <p:cBhvr>
                                        <p:cTn id="36" dur="500"/>
                                        <p:tgtEl>
                                          <p:spTgt spid="6"/>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6" presetClass="entr" presetSubtype="0" fill="hold" grpId="0" nodeType="click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down)">
                                      <p:cBhvr>
                                        <p:cTn id="41" dur="580">
                                          <p:stCondLst>
                                            <p:cond delay="0"/>
                                          </p:stCondLst>
                                        </p:cTn>
                                        <p:tgtEl>
                                          <p:spTgt spid="8"/>
                                        </p:tgtEl>
                                      </p:cBhvr>
                                    </p:animEffect>
                                    <p:anim calcmode="lin" valueType="num">
                                      <p:cBhvr>
                                        <p:cTn id="42"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47" dur="26">
                                          <p:stCondLst>
                                            <p:cond delay="650"/>
                                          </p:stCondLst>
                                        </p:cTn>
                                        <p:tgtEl>
                                          <p:spTgt spid="8"/>
                                        </p:tgtEl>
                                      </p:cBhvr>
                                      <p:to x="100000" y="60000"/>
                                    </p:animScale>
                                    <p:animScale>
                                      <p:cBhvr>
                                        <p:cTn id="48" dur="166" decel="50000">
                                          <p:stCondLst>
                                            <p:cond delay="676"/>
                                          </p:stCondLst>
                                        </p:cTn>
                                        <p:tgtEl>
                                          <p:spTgt spid="8"/>
                                        </p:tgtEl>
                                      </p:cBhvr>
                                      <p:to x="100000" y="100000"/>
                                    </p:animScale>
                                    <p:animScale>
                                      <p:cBhvr>
                                        <p:cTn id="49" dur="26">
                                          <p:stCondLst>
                                            <p:cond delay="1312"/>
                                          </p:stCondLst>
                                        </p:cTn>
                                        <p:tgtEl>
                                          <p:spTgt spid="8"/>
                                        </p:tgtEl>
                                      </p:cBhvr>
                                      <p:to x="100000" y="80000"/>
                                    </p:animScale>
                                    <p:animScale>
                                      <p:cBhvr>
                                        <p:cTn id="50" dur="166" decel="50000">
                                          <p:stCondLst>
                                            <p:cond delay="1338"/>
                                          </p:stCondLst>
                                        </p:cTn>
                                        <p:tgtEl>
                                          <p:spTgt spid="8"/>
                                        </p:tgtEl>
                                      </p:cBhvr>
                                      <p:to x="100000" y="100000"/>
                                    </p:animScale>
                                    <p:animScale>
                                      <p:cBhvr>
                                        <p:cTn id="51" dur="26">
                                          <p:stCondLst>
                                            <p:cond delay="1642"/>
                                          </p:stCondLst>
                                        </p:cTn>
                                        <p:tgtEl>
                                          <p:spTgt spid="8"/>
                                        </p:tgtEl>
                                      </p:cBhvr>
                                      <p:to x="100000" y="90000"/>
                                    </p:animScale>
                                    <p:animScale>
                                      <p:cBhvr>
                                        <p:cTn id="52" dur="166" decel="50000">
                                          <p:stCondLst>
                                            <p:cond delay="1668"/>
                                          </p:stCondLst>
                                        </p:cTn>
                                        <p:tgtEl>
                                          <p:spTgt spid="8"/>
                                        </p:tgtEl>
                                      </p:cBhvr>
                                      <p:to x="100000" y="100000"/>
                                    </p:animScale>
                                    <p:animScale>
                                      <p:cBhvr>
                                        <p:cTn id="53" dur="26">
                                          <p:stCondLst>
                                            <p:cond delay="1808"/>
                                          </p:stCondLst>
                                        </p:cTn>
                                        <p:tgtEl>
                                          <p:spTgt spid="8"/>
                                        </p:tgtEl>
                                      </p:cBhvr>
                                      <p:to x="100000" y="95000"/>
                                    </p:animScale>
                                    <p:animScale>
                                      <p:cBhvr>
                                        <p:cTn id="54" dur="166" decel="50000">
                                          <p:stCondLst>
                                            <p:cond delay="1834"/>
                                          </p:stCondLst>
                                        </p:cTn>
                                        <p:tgtEl>
                                          <p:spTgt spid="8"/>
                                        </p:tgtEl>
                                      </p:cBhvr>
                                      <p:to x="100000" y="100000"/>
                                    </p:animScale>
                                  </p:childTnLst>
                                </p:cTn>
                              </p:par>
                            </p:childTnLst>
                          </p:cTn>
                        </p:par>
                      </p:childTnLst>
                    </p:cTn>
                  </p:par>
                  <p:par>
                    <p:cTn id="55" fill="hold" nodeType="clickPar">
                      <p:stCondLst>
                        <p:cond delay="indefinite"/>
                      </p:stCondLst>
                      <p:childTnLst>
                        <p:par>
                          <p:cTn id="56" fill="hold" nodeType="withGroup">
                            <p:stCondLst>
                              <p:cond delay="0"/>
                            </p:stCondLst>
                            <p:childTnLst>
                              <p:par>
                                <p:cTn id="57" presetID="26" presetClass="entr" presetSubtype="0" fill="hold" grpId="0" nodeType="click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wipe(down)">
                                      <p:cBhvr>
                                        <p:cTn id="59" dur="580">
                                          <p:stCondLst>
                                            <p:cond delay="0"/>
                                          </p:stCondLst>
                                        </p:cTn>
                                        <p:tgtEl>
                                          <p:spTgt spid="7"/>
                                        </p:tgtEl>
                                      </p:cBhvr>
                                    </p:animEffect>
                                    <p:anim calcmode="lin" valueType="num">
                                      <p:cBhvr>
                                        <p:cTn id="60"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61"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62"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63"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64"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65" dur="26">
                                          <p:stCondLst>
                                            <p:cond delay="650"/>
                                          </p:stCondLst>
                                        </p:cTn>
                                        <p:tgtEl>
                                          <p:spTgt spid="7"/>
                                        </p:tgtEl>
                                      </p:cBhvr>
                                      <p:to x="100000" y="60000"/>
                                    </p:animScale>
                                    <p:animScale>
                                      <p:cBhvr>
                                        <p:cTn id="66" dur="166" decel="50000">
                                          <p:stCondLst>
                                            <p:cond delay="676"/>
                                          </p:stCondLst>
                                        </p:cTn>
                                        <p:tgtEl>
                                          <p:spTgt spid="7"/>
                                        </p:tgtEl>
                                      </p:cBhvr>
                                      <p:to x="100000" y="100000"/>
                                    </p:animScale>
                                    <p:animScale>
                                      <p:cBhvr>
                                        <p:cTn id="67" dur="26">
                                          <p:stCondLst>
                                            <p:cond delay="1312"/>
                                          </p:stCondLst>
                                        </p:cTn>
                                        <p:tgtEl>
                                          <p:spTgt spid="7"/>
                                        </p:tgtEl>
                                      </p:cBhvr>
                                      <p:to x="100000" y="80000"/>
                                    </p:animScale>
                                    <p:animScale>
                                      <p:cBhvr>
                                        <p:cTn id="68" dur="166" decel="50000">
                                          <p:stCondLst>
                                            <p:cond delay="1338"/>
                                          </p:stCondLst>
                                        </p:cTn>
                                        <p:tgtEl>
                                          <p:spTgt spid="7"/>
                                        </p:tgtEl>
                                      </p:cBhvr>
                                      <p:to x="100000" y="100000"/>
                                    </p:animScale>
                                    <p:animScale>
                                      <p:cBhvr>
                                        <p:cTn id="69" dur="26">
                                          <p:stCondLst>
                                            <p:cond delay="1642"/>
                                          </p:stCondLst>
                                        </p:cTn>
                                        <p:tgtEl>
                                          <p:spTgt spid="7"/>
                                        </p:tgtEl>
                                      </p:cBhvr>
                                      <p:to x="100000" y="90000"/>
                                    </p:animScale>
                                    <p:animScale>
                                      <p:cBhvr>
                                        <p:cTn id="70" dur="166" decel="50000">
                                          <p:stCondLst>
                                            <p:cond delay="1668"/>
                                          </p:stCondLst>
                                        </p:cTn>
                                        <p:tgtEl>
                                          <p:spTgt spid="7"/>
                                        </p:tgtEl>
                                      </p:cBhvr>
                                      <p:to x="100000" y="100000"/>
                                    </p:animScale>
                                    <p:animScale>
                                      <p:cBhvr>
                                        <p:cTn id="71" dur="26">
                                          <p:stCondLst>
                                            <p:cond delay="1808"/>
                                          </p:stCondLst>
                                        </p:cTn>
                                        <p:tgtEl>
                                          <p:spTgt spid="7"/>
                                        </p:tgtEl>
                                      </p:cBhvr>
                                      <p:to x="100000" y="95000"/>
                                    </p:animScale>
                                    <p:animScale>
                                      <p:cBhvr>
                                        <p:cTn id="72" dur="166" decel="50000">
                                          <p:stCondLst>
                                            <p:cond delay="1834"/>
                                          </p:stCondLst>
                                        </p:cTn>
                                        <p:tgtEl>
                                          <p:spTgt spid="7"/>
                                        </p:tgtEl>
                                      </p:cBhvr>
                                      <p:to x="100000" y="100000"/>
                                    </p:animScale>
                                  </p:childTnLst>
                                </p:cTn>
                              </p:par>
                            </p:childTnLst>
                          </p:cTn>
                        </p:par>
                      </p:childTnLst>
                    </p:cTn>
                  </p:par>
                  <p:par>
                    <p:cTn id="73" fill="hold" nodeType="clickPar">
                      <p:stCondLst>
                        <p:cond delay="indefinite"/>
                      </p:stCondLst>
                      <p:childTnLst>
                        <p:par>
                          <p:cTn id="74" fill="hold" nodeType="withGroup">
                            <p:stCondLst>
                              <p:cond delay="0"/>
                            </p:stCondLst>
                            <p:childTnLst>
                              <p:par>
                                <p:cTn id="75" presetID="53" presetClass="entr" presetSubtype="16" fill="hold" grpId="0" nodeType="clickEffect">
                                  <p:stCondLst>
                                    <p:cond delay="0"/>
                                  </p:stCondLst>
                                  <p:childTnLst>
                                    <p:set>
                                      <p:cBhvr>
                                        <p:cTn id="76" dur="1" fill="hold">
                                          <p:stCondLst>
                                            <p:cond delay="0"/>
                                          </p:stCondLst>
                                        </p:cTn>
                                        <p:tgtEl>
                                          <p:spTgt spid="11"/>
                                        </p:tgtEl>
                                        <p:attrNameLst>
                                          <p:attrName>style.visibility</p:attrName>
                                        </p:attrNameLst>
                                      </p:cBhvr>
                                      <p:to>
                                        <p:strVal val="visible"/>
                                      </p:to>
                                    </p:set>
                                    <p:anim calcmode="lin" valueType="num">
                                      <p:cBhvr>
                                        <p:cTn id="77" dur="500" fill="hold"/>
                                        <p:tgtEl>
                                          <p:spTgt spid="11"/>
                                        </p:tgtEl>
                                        <p:attrNameLst>
                                          <p:attrName>ppt_w</p:attrName>
                                        </p:attrNameLst>
                                      </p:cBhvr>
                                      <p:tavLst>
                                        <p:tav tm="0">
                                          <p:val>
                                            <p:fltVal val="0"/>
                                          </p:val>
                                        </p:tav>
                                        <p:tav tm="100000">
                                          <p:val>
                                            <p:strVal val="#ppt_w"/>
                                          </p:val>
                                        </p:tav>
                                      </p:tavLst>
                                    </p:anim>
                                    <p:anim calcmode="lin" valueType="num">
                                      <p:cBhvr>
                                        <p:cTn id="78" dur="500" fill="hold"/>
                                        <p:tgtEl>
                                          <p:spTgt spid="11"/>
                                        </p:tgtEl>
                                        <p:attrNameLst>
                                          <p:attrName>ppt_h</p:attrName>
                                        </p:attrNameLst>
                                      </p:cBhvr>
                                      <p:tavLst>
                                        <p:tav tm="0">
                                          <p:val>
                                            <p:fltVal val="0"/>
                                          </p:val>
                                        </p:tav>
                                        <p:tav tm="100000">
                                          <p:val>
                                            <p:strVal val="#ppt_h"/>
                                          </p:val>
                                        </p:tav>
                                      </p:tavLst>
                                    </p:anim>
                                    <p:animEffect transition="in" filter="fade">
                                      <p:cBhvr>
                                        <p:cTn id="7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animBg="1"/>
      <p:bldP spid="8" grpId="0" animBg="1"/>
      <p:bldP spid="10" grpId="0" animBg="1"/>
      <p:bldP spid="11"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1335</TotalTime>
  <Words>805</Words>
  <Application>Microsoft Office PowerPoint</Application>
  <PresentationFormat>Widescreen</PresentationFormat>
  <Paragraphs>127</Paragraphs>
  <Slides>25</Slides>
  <Notes>2</Notes>
  <HiddenSlides>0</HiddenSlides>
  <MMClips>9</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Arial</vt:lpstr>
      <vt:lpstr>Calibri</vt:lpstr>
      <vt:lpstr>Times New Roman</vt:lpstr>
      <vt:lpstr>Wingdings</vt:lpstr>
      <vt:lpstr>Wingdings 2</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Ngoài gà và vịt, còn có con gì có mỏ, có cánh, có hai chân, đẻ trứng nữa?</vt:lpstr>
      <vt:lpstr>PowerPoint Presentation</vt:lpstr>
      <vt:lpstr>PowerPoint Presentation</vt:lpstr>
      <vt:lpstr>PowerPoint Presentation</vt:lpstr>
      <vt:lpstr>PowerPoint Presentation</vt:lpstr>
      <vt:lpstr> Trò chơi 2: Ai nhanh hơn? </vt:lpstr>
      <vt:lpstr> Trò chơi 3: Ai thông minh hơn? </vt:lpstr>
      <vt:lpstr>PowerPoint Presentation</vt:lpstr>
      <vt:lpstr>PowerPoint Presentation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c:creator>
  <cp:lastModifiedBy>Admin</cp:lastModifiedBy>
  <cp:revision>206</cp:revision>
  <dcterms:created xsi:type="dcterms:W3CDTF">2014-12-18T02:16:54Z</dcterms:created>
  <dcterms:modified xsi:type="dcterms:W3CDTF">2022-01-07T10:11:18Z</dcterms:modified>
</cp:coreProperties>
</file>