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notesSlides/notesSlide1.xml" ContentType="application/vnd.openxmlformats-officedocument.presentationml.notesSlide+xml"/>
  <Override PartName="/ppt/tags/tag26.xml" ContentType="application/vnd.openxmlformats-officedocument.presentationml.tags+xml"/>
  <Override PartName="/ppt/notesSlides/notesSlide2.xml" ContentType="application/vnd.openxmlformats-officedocument.presentationml.notesSlide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notesSlides/notesSlide3.xml" ContentType="application/vnd.openxmlformats-officedocument.presentationml.notesSlide+xml"/>
  <Override PartName="/ppt/tags/tag29.xml" ContentType="application/vnd.openxmlformats-officedocument.presentationml.tags+xml"/>
  <Override PartName="/ppt/notesSlides/notesSlide4.xml" ContentType="application/vnd.openxmlformats-officedocument.presentationml.notesSlide+xml"/>
  <Override PartName="/ppt/tags/tag30.xml" ContentType="application/vnd.openxmlformats-officedocument.presentationml.tags+xml"/>
  <Override PartName="/ppt/notesSlides/notesSlide5.xml" ContentType="application/vnd.openxmlformats-officedocument.presentationml.notesSlide+xml"/>
  <Override PartName="/ppt/tags/tag31.xml" ContentType="application/vnd.openxmlformats-officedocument.presentationml.tags+xml"/>
  <Override PartName="/ppt/notesSlides/notesSlide6.xml" ContentType="application/vnd.openxmlformats-officedocument.presentationml.notesSlide+xml"/>
  <Override PartName="/ppt/tags/tag32.xml" ContentType="application/vnd.openxmlformats-officedocument.presentationml.tags+xml"/>
  <Override PartName="/ppt/notesSlides/notesSlide7.xml" ContentType="application/vnd.openxmlformats-officedocument.presentationml.notesSlide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notesSlides/notesSlide8.xml" ContentType="application/vnd.openxmlformats-officedocument.presentationml.notesSlide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notesSlides/notesSlide9.xml" ContentType="application/vnd.openxmlformats-officedocument.presentationml.notesSlide+xml"/>
  <Override PartName="/ppt/tags/tag37.xml" ContentType="application/vnd.openxmlformats-officedocument.presentationml.tags+xml"/>
  <Override PartName="/ppt/notesSlides/notesSlide10.xml" ContentType="application/vnd.openxmlformats-officedocument.presentationml.notesSlide+xml"/>
  <Override PartName="/ppt/tags/tag38.xml" ContentType="application/vnd.openxmlformats-officedocument.presentationml.tags+xml"/>
  <Override PartName="/ppt/notesSlides/notesSlide11.xml" ContentType="application/vnd.openxmlformats-officedocument.presentationml.notesSlide+xml"/>
  <Override PartName="/ppt/tags/tag39.xml" ContentType="application/vnd.openxmlformats-officedocument.presentationml.tags+xml"/>
  <Override PartName="/ppt/notesSlides/notesSlide12.xml" ContentType="application/vnd.openxmlformats-officedocument.presentationml.notesSlide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notesSlides/notesSlide13.xml" ContentType="application/vnd.openxmlformats-officedocument.presentationml.notesSlide+xml"/>
  <Override PartName="/ppt/tags/tag42.xml" ContentType="application/vnd.openxmlformats-officedocument.presentationml.tags+xml"/>
  <Override PartName="/ppt/notesSlides/notesSlide14.xml" ContentType="application/vnd.openxmlformats-officedocument.presentationml.notesSlide+xml"/>
  <Override PartName="/ppt/tags/tag43.xml" ContentType="application/vnd.openxmlformats-officedocument.presentationml.tags+xml"/>
  <Override PartName="/ppt/notesSlides/notesSlide15.xml" ContentType="application/vnd.openxmlformats-officedocument.presentationml.notesSlide+xml"/>
  <Override PartName="/ppt/tags/tag44.xml" ContentType="application/vnd.openxmlformats-officedocument.presentationml.tags+xml"/>
  <Override PartName="/ppt/notesSlides/notesSlide16.xml" ContentType="application/vnd.openxmlformats-officedocument.presentationml.notesSlide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6" r:id="rId2"/>
    <p:sldId id="257" r:id="rId3"/>
    <p:sldId id="258" r:id="rId4"/>
    <p:sldId id="265" r:id="rId5"/>
    <p:sldId id="259" r:id="rId6"/>
    <p:sldId id="266" r:id="rId7"/>
    <p:sldId id="267" r:id="rId8"/>
    <p:sldId id="268" r:id="rId9"/>
    <p:sldId id="260" r:id="rId10"/>
    <p:sldId id="261" r:id="rId11"/>
    <p:sldId id="262" r:id="rId12"/>
    <p:sldId id="269" r:id="rId13"/>
    <p:sldId id="263" r:id="rId14"/>
    <p:sldId id="264" r:id="rId15"/>
    <p:sldId id="272" r:id="rId16"/>
    <p:sldId id="270" r:id="rId17"/>
    <p:sldId id="271" r:id="rId18"/>
  </p:sldIdLst>
  <p:sldSz cx="12192000" cy="6858000"/>
  <p:notesSz cx="6858000" cy="9144000"/>
  <p:custDataLst>
    <p:tags r:id="rId2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925" autoAdjust="0"/>
    <p:restoredTop sz="71978" autoAdjust="0"/>
  </p:normalViewPr>
  <p:slideViewPr>
    <p:cSldViewPr snapToGrid="0">
      <p:cViewPr varScale="1">
        <p:scale>
          <a:sx n="66" d="100"/>
          <a:sy n="66" d="100"/>
        </p:scale>
        <p:origin x="114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DC1B23-3CB0-4342-AF98-61DA8389133F}" type="datetimeFigureOut">
              <a:rPr lang="en-US" smtClean="0"/>
              <a:t>11/13/2021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F74970-61E3-49D9-BFD2-7A409913D8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45441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Trang</a:t>
            </a:r>
            <a:r>
              <a:rPr lang="en-US" dirty="0" smtClean="0"/>
              <a:t> </a:t>
            </a:r>
            <a:r>
              <a:rPr lang="en-US" dirty="0" err="1" smtClean="0"/>
              <a:t>bìa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giới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thiệu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F74970-61E3-49D9-BFD2-7A409913D8E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837431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cô giới thiệu với các con Đây là th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ẻ</a:t>
            </a:r>
            <a:r>
              <a:rPr lang="vi-VN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số 3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r>
              <a:rPr lang="vi-VN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Các con lắng nghe cô đọc nhé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</a:t>
            </a:r>
            <a:r>
              <a:rPr lang="vi-VN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số 3 số 3 số 3 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C</a:t>
            </a:r>
            <a:r>
              <a:rPr lang="vi-VN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ác con đọc cùng cô nhé số 3 số 3  số 3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r>
              <a:rPr lang="vi-VN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</a:t>
            </a:r>
            <a:r>
              <a:rPr lang="vi-VN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ố 3 được cấu tạo bởi 2 nét cong hở trái liền nhau tạo thành chữ số 3 số 3 dùng để chỉ nhóm có 3 đối tượng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F74970-61E3-49D9-BFD2-7A409913D8E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096515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vi-VN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cô c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ấ</a:t>
            </a:r>
            <a:r>
              <a:rPr lang="vi-VN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 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</a:t>
            </a:r>
            <a:r>
              <a:rPr lang="vi-VN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chiếc chậu đi cô còn bao nhiêu chiếc chậu 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r>
              <a:rPr lang="vi-VN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Đúng rồi cô còn 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</a:t>
            </a:r>
            <a:r>
              <a:rPr lang="vi-VN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chậu đấy như vậy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bớt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 </a:t>
            </a:r>
            <a:r>
              <a:rPr lang="vi-VN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còn 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</a:t>
            </a:r>
            <a:r>
              <a:rPr lang="vi-VN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vi-VN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Cô c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ất</a:t>
            </a:r>
            <a:r>
              <a:rPr lang="vi-VN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ẻ</a:t>
            </a:r>
            <a:r>
              <a:rPr lang="vi-VN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số 3 đi và đặt thẻ số 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1.</a:t>
            </a:r>
            <a:r>
              <a:rPr lang="vi-VN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cô c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ấ</a:t>
            </a:r>
            <a:r>
              <a:rPr lang="vi-VN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 thêm 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</a:t>
            </a:r>
            <a:r>
              <a:rPr lang="vi-VN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chiếc chậu nữa 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</a:t>
            </a:r>
            <a:r>
              <a:rPr lang="vi-VN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cô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vi-VN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còn chiếc chậu nào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r>
              <a:rPr lang="vi-VN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cô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cất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thẻ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số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 </a:t>
            </a:r>
            <a:r>
              <a:rPr lang="vi-VN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đi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r>
              <a:rPr lang="vi-VN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</a:t>
            </a:r>
            <a:r>
              <a:rPr lang="vi-VN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ô c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ấ</a:t>
            </a:r>
            <a:r>
              <a:rPr lang="vi-VN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 tiếp 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</a:t>
            </a:r>
            <a:r>
              <a:rPr lang="vi-VN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bông hoa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vi-VN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cô còn mấy bông hoa 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</a:t>
            </a:r>
            <a:r>
              <a:rPr lang="vi-VN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đúng rồi cô còn 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 </a:t>
            </a:r>
            <a:r>
              <a:rPr lang="vi-VN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bông hoa 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r>
              <a:rPr lang="vi-VN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</a:t>
            </a:r>
            <a:r>
              <a:rPr lang="vi-VN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hư vậy ba bông hoa bớt 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</a:t>
            </a:r>
            <a:r>
              <a:rPr lang="vi-VN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bông hoa còn 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</a:t>
            </a:r>
            <a:r>
              <a:rPr lang="vi-VN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bông hoa đấ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r>
              <a:rPr lang="vi-VN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 Cô c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ất</a:t>
            </a:r>
            <a:r>
              <a:rPr lang="vi-VN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ẻ</a:t>
            </a:r>
            <a:r>
              <a:rPr lang="vi-VN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số 3 đi và đặt thẻ số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2. C</a:t>
            </a:r>
            <a:r>
              <a:rPr lang="vi-VN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ô cất tiếp 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</a:t>
            </a:r>
            <a:r>
              <a:rPr lang="vi-VN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bông hoa đi cô còn bông hoa nào không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vi-VN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cô</a:t>
            </a:r>
            <a:r>
              <a:rPr lang="vi-VN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không còn bông hoa nào cả cô c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ất</a:t>
            </a:r>
            <a:r>
              <a:rPr lang="vi-VN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ẻ</a:t>
            </a:r>
            <a:r>
              <a:rPr lang="vi-VN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số 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</a:t>
            </a:r>
            <a:endParaRPr lang="vi-VN" b="0" dirty="0" smtClean="0">
              <a:effectLst/>
            </a:endParaRPr>
          </a:p>
          <a:p>
            <a:r>
              <a:rPr lang="vi-VN" dirty="0" smtClean="0"/>
              <a:t/>
            </a:r>
            <a:br>
              <a:rPr lang="vi-VN" dirty="0" smtClean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F74970-61E3-49D9-BFD2-7A409913D8E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690721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Bây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giờ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cô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các</a:t>
            </a:r>
            <a:r>
              <a:rPr lang="en-US" baseline="0" dirty="0" smtClean="0"/>
              <a:t> con </a:t>
            </a:r>
            <a:r>
              <a:rPr lang="en-US" baseline="0" dirty="0" err="1" smtClean="0"/>
              <a:t>hãy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gặp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gỡ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kiến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tím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nhé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F74970-61E3-49D9-BFD2-7A409913D8E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478588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Video </a:t>
            </a:r>
            <a:r>
              <a:rPr lang="en-US" dirty="0" err="1" smtClean="0"/>
              <a:t>gặp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gỡ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kiến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tím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F74970-61E3-49D9-BFD2-7A409913D8E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621239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Các</a:t>
            </a:r>
            <a:r>
              <a:rPr lang="en-US" baseline="0" dirty="0" smtClean="0"/>
              <a:t> con </a:t>
            </a:r>
            <a:r>
              <a:rPr lang="en-US" baseline="0" dirty="0" err="1" smtClean="0"/>
              <a:t>vừa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được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ôn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luyện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lại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bài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học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với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kiến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tím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rồi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Sau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đây</a:t>
            </a:r>
            <a:r>
              <a:rPr lang="en-US" baseline="0" dirty="0" smtClean="0"/>
              <a:t> cc </a:t>
            </a:r>
            <a:r>
              <a:rPr lang="en-US" baseline="0" dirty="0" err="1" smtClean="0"/>
              <a:t>sẽ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cũng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tham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trò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chơi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tài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giỏi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cùng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ôn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luyện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lại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kiến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thức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nhé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F74970-61E3-49D9-BFD2-7A409913D8E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98955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Trò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chơi</a:t>
            </a:r>
            <a:r>
              <a:rPr lang="en-US" baseline="0" dirty="0" smtClean="0"/>
              <a:t> “ </a:t>
            </a:r>
            <a:r>
              <a:rPr lang="en-US" baseline="0" dirty="0" err="1" smtClean="0"/>
              <a:t>Bé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tài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giỏi</a:t>
            </a:r>
            <a:r>
              <a:rPr lang="en-US" baseline="0" dirty="0" smtClean="0"/>
              <a:t>”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F74970-61E3-49D9-BFD2-7A409913D8E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847043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Hôm nay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</a:t>
            </a:r>
            <a:r>
              <a:rPr lang="vi-VN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cô đã dạy các con bài học đếm đến 3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</a:t>
            </a:r>
            <a:r>
              <a:rPr lang="vi-VN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nhận biết nhóm có 3 đối tượng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</a:t>
            </a:r>
            <a:r>
              <a:rPr lang="vi-VN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nhận biết chữ số 3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</a:t>
            </a:r>
            <a:r>
              <a:rPr lang="vi-VN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ở nhà các con Hãy Tập đếm các nhóm đối tượng trong phạm vi 3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</a:t>
            </a:r>
            <a:r>
              <a:rPr lang="vi-VN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quan sát xem số 3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</a:t>
            </a:r>
            <a:r>
              <a:rPr lang="vi-VN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xuất hiện ở những đâu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</a:t>
            </a:r>
            <a:r>
              <a:rPr lang="vi-VN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và kể cho ông bà bố mẹ nghe nhé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Giờ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học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của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chúng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mình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đến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đây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là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kết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thúc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rồi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vi-VN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cô Xin chào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hẹn</a:t>
            </a:r>
            <a:r>
              <a:rPr lang="vi-VN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gặp lại các con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trong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những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giờ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học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sau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nhé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F74970-61E3-49D9-BFD2-7A409913D8E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883727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Tài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liệu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tham</a:t>
            </a:r>
            <a:r>
              <a:rPr lang="en-US" baseline="0" dirty="0" smtClean="0"/>
              <a:t> </a:t>
            </a:r>
            <a:r>
              <a:rPr lang="en-US" baseline="0" smtClean="0"/>
              <a:t>khảo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F74970-61E3-49D9-BFD2-7A409913D8E1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66819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Mục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đích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yêu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cầu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F74970-61E3-49D9-BFD2-7A409913D8E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62430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Video </a:t>
            </a: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viên</a:t>
            </a:r>
            <a:r>
              <a:rPr lang="en-US" baseline="0" dirty="0" smtClean="0"/>
              <a:t>: </a:t>
            </a:r>
            <a:r>
              <a:rPr lang="vi-VN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Cô xin chào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tất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cả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các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con. </a:t>
            </a:r>
            <a:r>
              <a:rPr lang="vi-VN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Xin mời 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CC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vi-VN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đến với chương trình Những con số ngộ nghĩnh đến với bài học hôm nay cô và chúng mình cùng đến với bài học đêm đến 3 nhận biết nhóm có 3 đối tượng nhận biết chữ số 3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để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bắt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đầu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vào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bài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học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Cô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CC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hãy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hát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vận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động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theo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hát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có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tên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“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Tập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đếm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”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F74970-61E3-49D9-BFD2-7A409913D8E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9173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Ổn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định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tổ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chức</a:t>
            </a:r>
            <a:r>
              <a:rPr lang="en-US" baseline="0" dirty="0" smtClean="0"/>
              <a:t>: </a:t>
            </a:r>
            <a:r>
              <a:rPr lang="en-US" baseline="0" dirty="0" err="1" smtClean="0"/>
              <a:t>Hát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vận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động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theo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bài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hát</a:t>
            </a:r>
            <a:r>
              <a:rPr lang="en-US" baseline="0" dirty="0" smtClean="0"/>
              <a:t> “</a:t>
            </a:r>
            <a:r>
              <a:rPr lang="en-US" baseline="0" dirty="0" err="1" smtClean="0"/>
              <a:t>Tập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đếm</a:t>
            </a:r>
            <a:r>
              <a:rPr lang="en-US" baseline="0" dirty="0" smtClean="0"/>
              <a:t>”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F74970-61E3-49D9-BFD2-7A409913D8E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03471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Cô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khen</a:t>
            </a:r>
            <a:r>
              <a:rPr lang="en-US" baseline="0" dirty="0" smtClean="0"/>
              <a:t> CC </a:t>
            </a:r>
            <a:r>
              <a:rPr lang="en-US" baseline="0" dirty="0" err="1" smtClean="0"/>
              <a:t>hát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rất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là</a:t>
            </a:r>
            <a:r>
              <a:rPr lang="en-US" baseline="0" dirty="0" smtClean="0"/>
              <a:t> hay. </a:t>
            </a:r>
            <a:r>
              <a:rPr lang="en-US" baseline="0" dirty="0" err="1" smtClean="0"/>
              <a:t>Sau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đây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chúng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mình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hãy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tham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gia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một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trò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chơi</a:t>
            </a:r>
            <a:r>
              <a:rPr lang="en-US" baseline="0" dirty="0" smtClean="0"/>
              <a:t> “</a:t>
            </a:r>
            <a:r>
              <a:rPr lang="en-US" baseline="0" dirty="0" err="1" smtClean="0"/>
              <a:t>bé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thông</a:t>
            </a:r>
            <a:r>
              <a:rPr lang="en-US" baseline="0" dirty="0" smtClean="0"/>
              <a:t> minh”. </a:t>
            </a:r>
            <a:r>
              <a:rPr lang="en-US" baseline="0" dirty="0" err="1" smtClean="0"/>
              <a:t>Các</a:t>
            </a:r>
            <a:r>
              <a:rPr lang="en-US" baseline="0" dirty="0" smtClean="0"/>
              <a:t> con </a:t>
            </a:r>
            <a:r>
              <a:rPr lang="en-US" baseline="0" dirty="0" err="1" smtClean="0"/>
              <a:t>đã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sẵn</a:t>
            </a:r>
            <a:r>
              <a:rPr lang="en-US" baseline="0" dirty="0" smtClean="0"/>
              <a:t> sang </a:t>
            </a:r>
            <a:r>
              <a:rPr lang="en-US" baseline="0" dirty="0" err="1" smtClean="0"/>
              <a:t>chưa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mình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cùng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tham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gia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trò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chơi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nào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F74970-61E3-49D9-BFD2-7A409913D8E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97163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Trò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chơi</a:t>
            </a:r>
            <a:r>
              <a:rPr lang="en-US" baseline="0" dirty="0" smtClean="0"/>
              <a:t> “ </a:t>
            </a:r>
            <a:r>
              <a:rPr lang="en-US" baseline="0" dirty="0" err="1" smtClean="0"/>
              <a:t>Bé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thông</a:t>
            </a:r>
            <a:r>
              <a:rPr lang="en-US" baseline="0" dirty="0" smtClean="0"/>
              <a:t> minh”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F74970-61E3-49D9-BFD2-7A409913D8E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46179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Cô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khen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các</a:t>
            </a:r>
            <a:r>
              <a:rPr lang="en-US" baseline="0" dirty="0" smtClean="0"/>
              <a:t> con </a:t>
            </a:r>
            <a:r>
              <a:rPr lang="en-US" baseline="0" dirty="0" err="1" smtClean="0"/>
              <a:t>chơi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trò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chơi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rất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giỏi</a:t>
            </a:r>
            <a:r>
              <a:rPr lang="en-US" baseline="0" dirty="0" smtClean="0"/>
              <a:t>.  </a:t>
            </a:r>
            <a:r>
              <a:rPr lang="en-US" baseline="0" dirty="0" err="1" smtClean="0"/>
              <a:t>Bây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giờ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cô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các</a:t>
            </a:r>
            <a:r>
              <a:rPr lang="en-US" baseline="0" dirty="0" smtClean="0"/>
              <a:t> con </a:t>
            </a:r>
            <a:r>
              <a:rPr lang="en-US" baseline="0" dirty="0" err="1" smtClean="0"/>
              <a:t>cùng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tham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gia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hoạt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động</a:t>
            </a:r>
            <a:r>
              <a:rPr lang="en-US" baseline="0" dirty="0" smtClean="0"/>
              <a:t> 2 </a:t>
            </a:r>
            <a:r>
              <a:rPr lang="en-US" baseline="0" dirty="0" err="1" smtClean="0"/>
              <a:t>nhận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biết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số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lượng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trong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phạm</a:t>
            </a:r>
            <a:r>
              <a:rPr lang="en-US" baseline="0" dirty="0" smtClean="0"/>
              <a:t> vi 3.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F74970-61E3-49D9-BFD2-7A409913D8E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83496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bài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học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cô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đã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chuẩn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bị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gì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đây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Đúng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rồi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đấy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Đó</a:t>
            </a:r>
            <a:r>
              <a:rPr lang="en-US" baseline="0" dirty="0" smtClean="0"/>
              <a:t>  </a:t>
            </a:r>
            <a:r>
              <a:rPr lang="en-US" baseline="0" dirty="0" err="1" smtClean="0"/>
              <a:t>là</a:t>
            </a:r>
            <a:r>
              <a:rPr lang="en-US" baseline="0" dirty="0" smtClean="0"/>
              <a:t> 1 </a:t>
            </a:r>
            <a:r>
              <a:rPr lang="en-US" baseline="0" dirty="0" err="1" smtClean="0"/>
              <a:t>giỏ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hoa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rất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đẹp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phải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không</a:t>
            </a:r>
            <a:r>
              <a:rPr lang="en-US" baseline="0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F74970-61E3-49D9-BFD2-7A409913D8E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09275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</a:t>
            </a:r>
            <a:r>
              <a:rPr lang="vi-VN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ô xếp những bông hoa thành hàng ngang 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</a:t>
            </a:r>
            <a:r>
              <a:rPr lang="vi-VN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lần lượt từ trái qua phải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r>
              <a:rPr lang="vi-VN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</a:t>
            </a:r>
            <a:r>
              <a:rPr lang="vi-VN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au đó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</a:t>
            </a:r>
            <a:r>
              <a:rPr lang="vi-VN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cô lấy hai chiếc chậu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</a:t>
            </a:r>
            <a:r>
              <a:rPr lang="vi-VN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mỗi chậu cô xếp tương ứng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dưới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vi-VN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một bông hoa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C</a:t>
            </a:r>
            <a:r>
              <a:rPr lang="vi-VN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ô đã xếp được bao nhiêu chiếc chậu rồi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r>
              <a:rPr lang="vi-VN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</a:t>
            </a:r>
            <a:r>
              <a:rPr lang="vi-VN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ác con đế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</a:t>
            </a:r>
            <a:r>
              <a:rPr lang="vi-VN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cùng cô nhé 1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vi-VN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 tất cả là 2 chiếc chậu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r>
              <a:rPr lang="vi-VN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</a:t>
            </a:r>
            <a:r>
              <a:rPr lang="vi-VN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ể biểu thị cho nhóm hai chiếc chậu cô dùng thể số 2 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</a:t>
            </a:r>
            <a:r>
              <a:rPr lang="vi-VN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ác con cùng quan sát xem số hoa và số chậu số nào nhiều hơn số nào ít hơn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r>
              <a:rPr lang="vi-VN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</a:t>
            </a:r>
            <a:r>
              <a:rPr lang="vi-VN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úng rồi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</a:t>
            </a:r>
            <a:r>
              <a:rPr lang="vi-VN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số hoa nhiều hơn số chậu là một vì một bông hoa chưa có chậu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r>
              <a:rPr lang="vi-VN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</a:t>
            </a:r>
            <a:r>
              <a:rPr lang="vi-VN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ố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chậu</a:t>
            </a:r>
            <a:r>
              <a:rPr lang="vi-VN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ít hơn số bông hoa là một vì một bông hoa chưa có chậu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Đ</a:t>
            </a:r>
            <a:r>
              <a:rPr lang="vi-VN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ể số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chậ</a:t>
            </a:r>
            <a:r>
              <a:rPr lang="vi-VN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 bằng số hoa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r>
              <a:rPr lang="vi-VN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</a:t>
            </a:r>
            <a:r>
              <a:rPr lang="vi-VN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ô 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</a:t>
            </a:r>
            <a:r>
              <a:rPr lang="vi-VN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ần thêm mấy chiếc 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</a:t>
            </a:r>
            <a:r>
              <a:rPr lang="vi-VN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ậ</a:t>
            </a:r>
            <a:r>
              <a:rPr lang="vi-VN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r>
              <a:rPr lang="vi-VN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</a:t>
            </a:r>
            <a:r>
              <a:rPr lang="vi-VN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úng rồi cô cần thêm một chiếc chậu nữa đấy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r>
              <a:rPr lang="vi-VN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</a:t>
            </a:r>
            <a:r>
              <a:rPr lang="vi-VN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ô lấy 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them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vi-VN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một chiếc chậu và đặt phía dưới bông hoa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r>
              <a:rPr lang="vi-VN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</a:t>
            </a:r>
            <a:r>
              <a:rPr lang="vi-VN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ây giờ số hoa và số chậu như thế nào với nhau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r>
              <a:rPr lang="vi-VN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</a:t>
            </a:r>
            <a:r>
              <a:rPr lang="vi-VN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úng rồi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số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hoa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số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chậu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vi-VN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bằng nhau đấy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r>
              <a:rPr lang="vi-VN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Số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hoa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số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chậu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bằng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nhau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cũng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bằng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mấy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 CC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cùng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cô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đếm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số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chậu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nào</a:t>
            </a:r>
            <a:r>
              <a:rPr lang="vi-VN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 2 3 ra tất cả là 3 chiếc chậu như vậy hai chiếc chậu thêm một chiếc chậu là 3 chiếc chậu đấy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r>
              <a:rPr lang="vi-VN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3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chiếc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chậu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thì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tương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ứng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với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thẻ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số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mầy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Đúng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rồi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3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chiếc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chậu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thì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tương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ứng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với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thẻ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số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3.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Bây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giờ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CC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đếm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số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bông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hoa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nào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1-2-3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tất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cả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là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3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bông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hoa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3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bông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hoa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thì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tương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ứng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với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thẻ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số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mấy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3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bông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hoa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thì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tương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ứng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với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thẻ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số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3.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F74970-61E3-49D9-BFD2-7A409913D8E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2549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0F9710-8E06-401B-9C3E-B0BE76DC9DFC}" type="datetimeFigureOut">
              <a:rPr lang="en-US" smtClean="0"/>
              <a:t>11/13/2021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03E2D8-BBDE-42DC-AB5B-DF6A5921EE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40228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0F9710-8E06-401B-9C3E-B0BE76DC9DFC}" type="datetimeFigureOut">
              <a:rPr lang="en-US" smtClean="0"/>
              <a:t>11/13/2021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03E2D8-BBDE-42DC-AB5B-DF6A5921EE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08601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0F9710-8E06-401B-9C3E-B0BE76DC9DFC}" type="datetimeFigureOut">
              <a:rPr lang="en-US" smtClean="0"/>
              <a:t>11/13/2021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03E2D8-BBDE-42DC-AB5B-DF6A5921EE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9651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0F9710-8E06-401B-9C3E-B0BE76DC9DFC}" type="datetimeFigureOut">
              <a:rPr lang="en-US" smtClean="0"/>
              <a:t>11/13/2021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03E2D8-BBDE-42DC-AB5B-DF6A5921EE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01191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0F9710-8E06-401B-9C3E-B0BE76DC9DFC}" type="datetimeFigureOut">
              <a:rPr lang="en-US" smtClean="0"/>
              <a:t>11/13/2021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03E2D8-BBDE-42DC-AB5B-DF6A5921EE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65716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0F9710-8E06-401B-9C3E-B0BE76DC9DFC}" type="datetimeFigureOut">
              <a:rPr lang="en-US" smtClean="0"/>
              <a:t>11/13/2021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03E2D8-BBDE-42DC-AB5B-DF6A5921EE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0554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0F9710-8E06-401B-9C3E-B0BE76DC9DFC}" type="datetimeFigureOut">
              <a:rPr lang="en-US" smtClean="0"/>
              <a:t>11/13/2021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03E2D8-BBDE-42DC-AB5B-DF6A5921EE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28980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0F9710-8E06-401B-9C3E-B0BE76DC9DFC}" type="datetimeFigureOut">
              <a:rPr lang="en-US" smtClean="0"/>
              <a:t>11/13/2021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03E2D8-BBDE-42DC-AB5B-DF6A5921EE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04369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0F9710-8E06-401B-9C3E-B0BE76DC9DFC}" type="datetimeFigureOut">
              <a:rPr lang="en-US" smtClean="0"/>
              <a:t>11/13/2021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03E2D8-BBDE-42DC-AB5B-DF6A5921EE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94266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0F9710-8E06-401B-9C3E-B0BE76DC9DFC}" type="datetimeFigureOut">
              <a:rPr lang="en-US" smtClean="0"/>
              <a:t>11/13/2021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03E2D8-BBDE-42DC-AB5B-DF6A5921EE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16894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0F9710-8E06-401B-9C3E-B0BE76DC9DFC}" type="datetimeFigureOut">
              <a:rPr lang="en-US" smtClean="0"/>
              <a:t>11/13/2021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03E2D8-BBDE-42DC-AB5B-DF6A5921EE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64302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0F9710-8E06-401B-9C3E-B0BE76DC9DFC}" type="datetimeFigureOut">
              <a:rPr lang="en-US" smtClean="0"/>
              <a:t>11/13/2021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03E2D8-BBDE-42DC-AB5B-DF6A5921EE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2520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tags" Target="../tags/tag9.xml"/><Relationship Id="rId13" Type="http://schemas.openxmlformats.org/officeDocument/2006/relationships/tags" Target="../tags/tag14.xml"/><Relationship Id="rId18" Type="http://schemas.openxmlformats.org/officeDocument/2006/relationships/tags" Target="../tags/tag19.xml"/><Relationship Id="rId26" Type="http://schemas.openxmlformats.org/officeDocument/2006/relationships/notesSlide" Target="../notesSlides/notesSlide1.xml"/><Relationship Id="rId39" Type="http://schemas.openxmlformats.org/officeDocument/2006/relationships/image" Target="../media/image11.png"/><Relationship Id="rId3" Type="http://schemas.openxmlformats.org/officeDocument/2006/relationships/tags" Target="../tags/tag4.xml"/><Relationship Id="rId21" Type="http://schemas.openxmlformats.org/officeDocument/2006/relationships/tags" Target="../tags/tag22.xml"/><Relationship Id="rId34" Type="http://schemas.openxmlformats.org/officeDocument/2006/relationships/image" Target="../media/image6.png"/><Relationship Id="rId42" Type="http://schemas.openxmlformats.org/officeDocument/2006/relationships/hyperlink" Target="mailto:nguyengianglongbien@gmail.com" TargetMode="External"/><Relationship Id="rId7" Type="http://schemas.openxmlformats.org/officeDocument/2006/relationships/tags" Target="../tags/tag8.xml"/><Relationship Id="rId12" Type="http://schemas.openxmlformats.org/officeDocument/2006/relationships/tags" Target="../tags/tag13.xml"/><Relationship Id="rId17" Type="http://schemas.openxmlformats.org/officeDocument/2006/relationships/tags" Target="../tags/tag18.xml"/><Relationship Id="rId25" Type="http://schemas.openxmlformats.org/officeDocument/2006/relationships/slideLayout" Target="../slideLayouts/slideLayout1.xml"/><Relationship Id="rId33" Type="http://schemas.openxmlformats.org/officeDocument/2006/relationships/image" Target="../media/image5.png"/><Relationship Id="rId38" Type="http://schemas.openxmlformats.org/officeDocument/2006/relationships/image" Target="../media/image10.png"/><Relationship Id="rId2" Type="http://schemas.openxmlformats.org/officeDocument/2006/relationships/tags" Target="../tags/tag3.xml"/><Relationship Id="rId16" Type="http://schemas.openxmlformats.org/officeDocument/2006/relationships/tags" Target="../tags/tag17.xml"/><Relationship Id="rId20" Type="http://schemas.openxmlformats.org/officeDocument/2006/relationships/tags" Target="../tags/tag21.xml"/><Relationship Id="rId29" Type="http://schemas.microsoft.com/office/2007/relationships/hdphoto" Target="../media/hdphoto1.wdp"/><Relationship Id="rId41" Type="http://schemas.openxmlformats.org/officeDocument/2006/relationships/image" Target="../media/image13.GIF"/><Relationship Id="rId1" Type="http://schemas.openxmlformats.org/officeDocument/2006/relationships/tags" Target="../tags/tag2.xml"/><Relationship Id="rId6" Type="http://schemas.openxmlformats.org/officeDocument/2006/relationships/tags" Target="../tags/tag7.xml"/><Relationship Id="rId11" Type="http://schemas.openxmlformats.org/officeDocument/2006/relationships/tags" Target="../tags/tag12.xml"/><Relationship Id="rId24" Type="http://schemas.openxmlformats.org/officeDocument/2006/relationships/tags" Target="../tags/tag25.xml"/><Relationship Id="rId32" Type="http://schemas.openxmlformats.org/officeDocument/2006/relationships/image" Target="../media/image4.png"/><Relationship Id="rId37" Type="http://schemas.openxmlformats.org/officeDocument/2006/relationships/image" Target="../media/image9.png"/><Relationship Id="rId40" Type="http://schemas.openxmlformats.org/officeDocument/2006/relationships/image" Target="../media/image12.png"/><Relationship Id="rId5" Type="http://schemas.openxmlformats.org/officeDocument/2006/relationships/tags" Target="../tags/tag6.xml"/><Relationship Id="rId15" Type="http://schemas.openxmlformats.org/officeDocument/2006/relationships/tags" Target="../tags/tag16.xml"/><Relationship Id="rId23" Type="http://schemas.openxmlformats.org/officeDocument/2006/relationships/tags" Target="../tags/tag24.xml"/><Relationship Id="rId28" Type="http://schemas.openxmlformats.org/officeDocument/2006/relationships/image" Target="../media/image1.png"/><Relationship Id="rId36" Type="http://schemas.openxmlformats.org/officeDocument/2006/relationships/image" Target="../media/image8.png"/><Relationship Id="rId10" Type="http://schemas.openxmlformats.org/officeDocument/2006/relationships/tags" Target="../tags/tag11.xml"/><Relationship Id="rId19" Type="http://schemas.openxmlformats.org/officeDocument/2006/relationships/tags" Target="../tags/tag20.xml"/><Relationship Id="rId31" Type="http://schemas.openxmlformats.org/officeDocument/2006/relationships/image" Target="../media/image3.png"/><Relationship Id="rId4" Type="http://schemas.openxmlformats.org/officeDocument/2006/relationships/tags" Target="../tags/tag5.xml"/><Relationship Id="rId9" Type="http://schemas.openxmlformats.org/officeDocument/2006/relationships/tags" Target="../tags/tag10.xml"/><Relationship Id="rId14" Type="http://schemas.openxmlformats.org/officeDocument/2006/relationships/tags" Target="../tags/tag15.xml"/><Relationship Id="rId22" Type="http://schemas.openxmlformats.org/officeDocument/2006/relationships/tags" Target="../tags/tag23.xml"/><Relationship Id="rId27" Type="http://schemas.openxmlformats.org/officeDocument/2006/relationships/audio" Target="../media/audio1.wav"/><Relationship Id="rId30" Type="http://schemas.openxmlformats.org/officeDocument/2006/relationships/image" Target="../media/image2.png"/><Relationship Id="rId35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7.xml"/><Relationship Id="rId6" Type="http://schemas.microsoft.com/office/2007/relationships/hdphoto" Target="../media/hdphoto4.wdp"/><Relationship Id="rId5" Type="http://schemas.openxmlformats.org/officeDocument/2006/relationships/image" Target="../media/image26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23.png"/><Relationship Id="rId12" Type="http://schemas.microsoft.com/office/2007/relationships/hdphoto" Target="../media/hdphoto7.wdp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8.xml"/><Relationship Id="rId6" Type="http://schemas.microsoft.com/office/2007/relationships/hdphoto" Target="../media/hdphoto3.wdp"/><Relationship Id="rId11" Type="http://schemas.openxmlformats.org/officeDocument/2006/relationships/image" Target="../media/image29.png"/><Relationship Id="rId5" Type="http://schemas.openxmlformats.org/officeDocument/2006/relationships/image" Target="../media/image25.png"/><Relationship Id="rId10" Type="http://schemas.microsoft.com/office/2007/relationships/hdphoto" Target="../media/hdphoto6.wdp"/><Relationship Id="rId4" Type="http://schemas.openxmlformats.org/officeDocument/2006/relationships/image" Target="../media/image14.png"/><Relationship Id="rId9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9.xml"/><Relationship Id="rId4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0.png"/><Relationship Id="rId2" Type="http://schemas.openxmlformats.org/officeDocument/2006/relationships/tags" Target="../tags/tag41.xml"/><Relationship Id="rId1" Type="http://schemas.openxmlformats.org/officeDocument/2006/relationships/tags" Target="../tags/tag40.xml"/><Relationship Id="rId6" Type="http://schemas.openxmlformats.org/officeDocument/2006/relationships/image" Target="../media/image13.GIF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2.xml"/><Relationship Id="rId4" Type="http://schemas.openxmlformats.org/officeDocument/2006/relationships/image" Target="../media/image1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3.xml"/><Relationship Id="rId5" Type="http://schemas.openxmlformats.org/officeDocument/2006/relationships/image" Target="../media/image21.png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video" Target="../media/media2.mp4"/><Relationship Id="rId7" Type="http://schemas.openxmlformats.org/officeDocument/2006/relationships/image" Target="../media/image32.png"/><Relationship Id="rId2" Type="http://schemas.microsoft.com/office/2007/relationships/media" Target="../media/media2.mp4"/><Relationship Id="rId1" Type="http://schemas.openxmlformats.org/officeDocument/2006/relationships/tags" Target="../tags/tag44.xml"/><Relationship Id="rId6" Type="http://schemas.openxmlformats.org/officeDocument/2006/relationships/image" Target="../media/image14.png"/><Relationship Id="rId5" Type="http://schemas.openxmlformats.org/officeDocument/2006/relationships/notesSlide" Target="../notesSlides/notesSlide16.xml"/><Relationship Id="rId4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tags" Target="../tags/tag52.xml"/><Relationship Id="rId13" Type="http://schemas.openxmlformats.org/officeDocument/2006/relationships/tags" Target="../tags/tag57.xml"/><Relationship Id="rId18" Type="http://schemas.openxmlformats.org/officeDocument/2006/relationships/slideLayout" Target="../slideLayouts/slideLayout2.xml"/><Relationship Id="rId26" Type="http://schemas.openxmlformats.org/officeDocument/2006/relationships/image" Target="../media/image6.png"/><Relationship Id="rId3" Type="http://schemas.openxmlformats.org/officeDocument/2006/relationships/tags" Target="../tags/tag47.xml"/><Relationship Id="rId21" Type="http://schemas.openxmlformats.org/officeDocument/2006/relationships/image" Target="../media/image33.png"/><Relationship Id="rId7" Type="http://schemas.openxmlformats.org/officeDocument/2006/relationships/tags" Target="../tags/tag51.xml"/><Relationship Id="rId12" Type="http://schemas.openxmlformats.org/officeDocument/2006/relationships/tags" Target="../tags/tag56.xml"/><Relationship Id="rId17" Type="http://schemas.openxmlformats.org/officeDocument/2006/relationships/tags" Target="../tags/tag61.xml"/><Relationship Id="rId25" Type="http://schemas.openxmlformats.org/officeDocument/2006/relationships/image" Target="../media/image4.png"/><Relationship Id="rId2" Type="http://schemas.openxmlformats.org/officeDocument/2006/relationships/tags" Target="../tags/tag46.xml"/><Relationship Id="rId16" Type="http://schemas.openxmlformats.org/officeDocument/2006/relationships/tags" Target="../tags/tag60.xml"/><Relationship Id="rId20" Type="http://schemas.openxmlformats.org/officeDocument/2006/relationships/audio" Target="../media/audio1.wav"/><Relationship Id="rId29" Type="http://schemas.openxmlformats.org/officeDocument/2006/relationships/image" Target="../media/image10.png"/><Relationship Id="rId1" Type="http://schemas.openxmlformats.org/officeDocument/2006/relationships/tags" Target="../tags/tag45.xml"/><Relationship Id="rId6" Type="http://schemas.openxmlformats.org/officeDocument/2006/relationships/tags" Target="../tags/tag50.xml"/><Relationship Id="rId11" Type="http://schemas.openxmlformats.org/officeDocument/2006/relationships/tags" Target="../tags/tag55.xml"/><Relationship Id="rId24" Type="http://schemas.openxmlformats.org/officeDocument/2006/relationships/image" Target="../media/image3.png"/><Relationship Id="rId32" Type="http://schemas.openxmlformats.org/officeDocument/2006/relationships/image" Target="../media/image13.GIF"/><Relationship Id="rId5" Type="http://schemas.openxmlformats.org/officeDocument/2006/relationships/tags" Target="../tags/tag49.xml"/><Relationship Id="rId15" Type="http://schemas.openxmlformats.org/officeDocument/2006/relationships/tags" Target="../tags/tag59.xml"/><Relationship Id="rId23" Type="http://schemas.microsoft.com/office/2007/relationships/hdphoto" Target="../media/hdphoto1.wdp"/><Relationship Id="rId28" Type="http://schemas.openxmlformats.org/officeDocument/2006/relationships/image" Target="../media/image8.png"/><Relationship Id="rId10" Type="http://schemas.openxmlformats.org/officeDocument/2006/relationships/tags" Target="../tags/tag54.xml"/><Relationship Id="rId19" Type="http://schemas.openxmlformats.org/officeDocument/2006/relationships/notesSlide" Target="../notesSlides/notesSlide17.xml"/><Relationship Id="rId31" Type="http://schemas.openxmlformats.org/officeDocument/2006/relationships/image" Target="../media/image12.png"/><Relationship Id="rId4" Type="http://schemas.openxmlformats.org/officeDocument/2006/relationships/tags" Target="../tags/tag48.xml"/><Relationship Id="rId9" Type="http://schemas.openxmlformats.org/officeDocument/2006/relationships/tags" Target="../tags/tag53.xml"/><Relationship Id="rId14" Type="http://schemas.openxmlformats.org/officeDocument/2006/relationships/tags" Target="../tags/tag58.xml"/><Relationship Id="rId22" Type="http://schemas.openxmlformats.org/officeDocument/2006/relationships/image" Target="../media/image1.png"/><Relationship Id="rId27" Type="http://schemas.openxmlformats.org/officeDocument/2006/relationships/image" Target="../media/image7.png"/><Relationship Id="rId30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6.xml"/><Relationship Id="rId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GIF"/><Relationship Id="rId3" Type="http://schemas.microsoft.com/office/2007/relationships/media" Target="../media/media1.mp4"/><Relationship Id="rId7" Type="http://schemas.openxmlformats.org/officeDocument/2006/relationships/image" Target="../media/image14.png"/><Relationship Id="rId2" Type="http://schemas.openxmlformats.org/officeDocument/2006/relationships/tags" Target="../tags/tag28.xml"/><Relationship Id="rId1" Type="http://schemas.openxmlformats.org/officeDocument/2006/relationships/tags" Target="../tags/tag27.xml"/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1.mp4"/><Relationship Id="rId9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9.xml"/><Relationship Id="rId4" Type="http://schemas.openxmlformats.org/officeDocument/2006/relationships/image" Target="../media/image1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0.xml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2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2.xml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2.png"/><Relationship Id="rId2" Type="http://schemas.openxmlformats.org/officeDocument/2006/relationships/tags" Target="../tags/tag34.xml"/><Relationship Id="rId1" Type="http://schemas.openxmlformats.org/officeDocument/2006/relationships/tags" Target="../tags/tag33.xml"/><Relationship Id="rId6" Type="http://schemas.openxmlformats.org/officeDocument/2006/relationships/image" Target="../media/image13.GIF"/><Relationship Id="rId5" Type="http://schemas.openxmlformats.org/officeDocument/2006/relationships/image" Target="../media/image14.png"/><Relationship Id="rId10" Type="http://schemas.openxmlformats.org/officeDocument/2006/relationships/image" Target="../media/image24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microsoft.com/office/2007/relationships/hdphoto" Target="../media/hdphoto5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5.png"/><Relationship Id="rId12" Type="http://schemas.openxmlformats.org/officeDocument/2006/relationships/image" Target="../media/image27.png"/><Relationship Id="rId2" Type="http://schemas.openxmlformats.org/officeDocument/2006/relationships/tags" Target="../tags/tag36.xml"/><Relationship Id="rId1" Type="http://schemas.openxmlformats.org/officeDocument/2006/relationships/tags" Target="../tags/tag35.xml"/><Relationship Id="rId6" Type="http://schemas.openxmlformats.org/officeDocument/2006/relationships/image" Target="../media/image13.GIF"/><Relationship Id="rId11" Type="http://schemas.microsoft.com/office/2007/relationships/hdphoto" Target="../media/hdphoto4.wdp"/><Relationship Id="rId5" Type="http://schemas.openxmlformats.org/officeDocument/2006/relationships/image" Target="../media/image14.png"/><Relationship Id="rId10" Type="http://schemas.openxmlformats.org/officeDocument/2006/relationships/image" Target="../media/image26.pn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A_图片 2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03" y="-38499"/>
            <a:ext cx="12208104" cy="689158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5" name="PA_图片 7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04" y="489195"/>
            <a:ext cx="12162893" cy="6137776"/>
          </a:xfrm>
          <a:prstGeom prst="rect">
            <a:avLst/>
          </a:prstGeom>
        </p:spPr>
      </p:pic>
      <p:pic>
        <p:nvPicPr>
          <p:cNvPr id="6" name="PA_图片 9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316" y="325985"/>
            <a:ext cx="11430023" cy="3310135"/>
          </a:xfrm>
          <a:prstGeom prst="rect">
            <a:avLst/>
          </a:prstGeom>
        </p:spPr>
      </p:pic>
      <p:pic>
        <p:nvPicPr>
          <p:cNvPr id="7" name="PA_图片 14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4542" y="342899"/>
            <a:ext cx="11430023" cy="2944374"/>
          </a:xfrm>
          <a:prstGeom prst="rect">
            <a:avLst/>
          </a:prstGeom>
        </p:spPr>
      </p:pic>
      <p:pic>
        <p:nvPicPr>
          <p:cNvPr id="8" name="PA_图片 28"/>
          <p:cNvPicPr>
            <a:picLocks noChangeAspect="1"/>
          </p:cNvPicPr>
          <p:nvPr>
            <p:custDataLst>
              <p:tags r:id="rId6"/>
            </p:custDataLst>
          </p:nvPr>
        </p:nvPicPr>
        <p:blipFill rotWithShape="1"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97"/>
          <a:stretch>
            <a:fillRect/>
          </a:stretch>
        </p:blipFill>
        <p:spPr>
          <a:xfrm>
            <a:off x="-1379" y="2159668"/>
            <a:ext cx="2699029" cy="4115371"/>
          </a:xfrm>
          <a:prstGeom prst="rect">
            <a:avLst/>
          </a:prstGeom>
        </p:spPr>
      </p:pic>
      <p:pic>
        <p:nvPicPr>
          <p:cNvPr id="9" name="PA_图片 29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8" y="5002893"/>
            <a:ext cx="12192000" cy="1902641"/>
          </a:xfrm>
          <a:prstGeom prst="rect">
            <a:avLst/>
          </a:prstGeom>
        </p:spPr>
      </p:pic>
      <p:pic>
        <p:nvPicPr>
          <p:cNvPr id="10" name="PA_图片 5"/>
          <p:cNvPicPr>
            <a:picLocks noChangeAspect="1"/>
          </p:cNvPicPr>
          <p:nvPr>
            <p:custDataLst>
              <p:tags r:id="rId8"/>
            </p:custDataLst>
          </p:nvPr>
        </p:nvPicPr>
        <p:blipFill rotWithShape="1"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587"/>
          <a:stretch>
            <a:fillRect/>
          </a:stretch>
        </p:blipFill>
        <p:spPr>
          <a:xfrm>
            <a:off x="7546630" y="-355575"/>
            <a:ext cx="4608210" cy="6858000"/>
          </a:xfrm>
          <a:prstGeom prst="rect">
            <a:avLst/>
          </a:prstGeom>
        </p:spPr>
      </p:pic>
      <p:pic>
        <p:nvPicPr>
          <p:cNvPr id="11" name="PA_图片 15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52" y="4904763"/>
            <a:ext cx="12192000" cy="1998312"/>
          </a:xfrm>
          <a:prstGeom prst="rect">
            <a:avLst/>
          </a:prstGeom>
        </p:spPr>
      </p:pic>
      <p:pic>
        <p:nvPicPr>
          <p:cNvPr id="12" name="PA_图片 27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5492" y="4662894"/>
            <a:ext cx="7977300" cy="2356367"/>
          </a:xfrm>
          <a:prstGeom prst="rect">
            <a:avLst/>
          </a:prstGeom>
        </p:spPr>
      </p:pic>
      <p:pic>
        <p:nvPicPr>
          <p:cNvPr id="13" name="PA_图片 4"/>
          <p:cNvPicPr>
            <a:picLocks noChangeAspect="1"/>
          </p:cNvPicPr>
          <p:nvPr>
            <p:custDataLst>
              <p:tags r:id="rId11"/>
            </p:custDataLst>
          </p:nvPr>
        </p:nvPicPr>
        <p:blipFill rotWithShape="1"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27" b="37127"/>
          <a:stretch>
            <a:fillRect/>
          </a:stretch>
        </p:blipFill>
        <p:spPr>
          <a:xfrm>
            <a:off x="0" y="5173536"/>
            <a:ext cx="5515240" cy="1759550"/>
          </a:xfrm>
          <a:prstGeom prst="rect">
            <a:avLst/>
          </a:prstGeom>
        </p:spPr>
      </p:pic>
      <p:pic>
        <p:nvPicPr>
          <p:cNvPr id="14" name="PA_图片 30"/>
          <p:cNvPicPr>
            <a:picLocks noChangeAspect="1"/>
          </p:cNvPicPr>
          <p:nvPr>
            <p:custDataLst>
              <p:tags r:id="rId12"/>
            </p:custDataLst>
          </p:nvPr>
        </p:nvPicPr>
        <p:blipFill rotWithShape="1"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297"/>
          <a:stretch>
            <a:fillRect/>
          </a:stretch>
        </p:blipFill>
        <p:spPr>
          <a:xfrm>
            <a:off x="3399177" y="5517609"/>
            <a:ext cx="5055017" cy="1455139"/>
          </a:xfrm>
          <a:prstGeom prst="rect">
            <a:avLst/>
          </a:prstGeom>
        </p:spPr>
      </p:pic>
      <p:pic>
        <p:nvPicPr>
          <p:cNvPr id="15" name="PA_图片 6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6986" y="4348131"/>
            <a:ext cx="4011008" cy="2612759"/>
          </a:xfrm>
          <a:prstGeom prst="rect">
            <a:avLst/>
          </a:prstGeom>
        </p:spPr>
      </p:pic>
      <p:pic>
        <p:nvPicPr>
          <p:cNvPr id="16" name="PA_图片 31"/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806113" y="4382786"/>
            <a:ext cx="4011008" cy="2612759"/>
          </a:xfrm>
          <a:prstGeom prst="rect">
            <a:avLst/>
          </a:prstGeom>
        </p:spPr>
      </p:pic>
      <p:sp>
        <p:nvSpPr>
          <p:cNvPr id="17" name="PA_文本框 32"/>
          <p:cNvSpPr txBox="1"/>
          <p:nvPr>
            <p:custDataLst>
              <p:tags r:id="rId15"/>
            </p:custDataLst>
          </p:nvPr>
        </p:nvSpPr>
        <p:spPr>
          <a:xfrm>
            <a:off x="2646191" y="231381"/>
            <a:ext cx="6838302" cy="36933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US" altLang="zh-CN" dirty="0" smtClean="0">
                <a:solidFill>
                  <a:srgbClr val="7030A0"/>
                </a:solidFill>
                <a:effectLst>
                  <a:glow rad="254000">
                    <a:schemeClr val="bg1">
                      <a:alpha val="91000"/>
                    </a:schemeClr>
                  </a:glow>
                </a:effectLst>
                <a:latin typeface="Arial" panose="020B0604020202020204" pitchFamily="34" charset="0"/>
                <a:ea typeface="方正胖娃简体" panose="03000509000000000000" pitchFamily="65" charset="-122"/>
                <a:cs typeface="Arial" panose="020B0604020202020204" pitchFamily="34" charset="0"/>
              </a:rPr>
              <a:t>PHÒNG GIÁO DỤC VÀ ĐÀO TẠO QUẬN LONG BIÊN</a:t>
            </a:r>
            <a:endParaRPr lang="zh-CN" altLang="en-US" dirty="0">
              <a:solidFill>
                <a:srgbClr val="FF0066"/>
              </a:solidFill>
              <a:effectLst>
                <a:glow rad="254000">
                  <a:schemeClr val="bg1">
                    <a:alpha val="91000"/>
                  </a:schemeClr>
                </a:glow>
              </a:effectLst>
              <a:latin typeface="Arial" panose="020B0604020202020204" pitchFamily="34" charset="0"/>
              <a:ea typeface="方正胖娃简体" panose="03000509000000000000" pitchFamily="65" charset="-122"/>
              <a:cs typeface="Arial" panose="020B0604020202020204" pitchFamily="34" charset="0"/>
            </a:endParaRPr>
          </a:p>
        </p:txBody>
      </p:sp>
      <p:pic>
        <p:nvPicPr>
          <p:cNvPr id="18" name="PA_图片 34"/>
          <p:cNvPicPr>
            <a:picLocks noChangeAspect="1"/>
          </p:cNvPicPr>
          <p:nvPr>
            <p:custDataLst>
              <p:tags r:id="rId16"/>
            </p:custDataLst>
          </p:nvPr>
        </p:nvPicPr>
        <p:blipFill>
          <a:blip r:embed="rId4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76435" flipH="1">
            <a:off x="811311" y="1598545"/>
            <a:ext cx="717325" cy="636625"/>
          </a:xfrm>
          <a:prstGeom prst="rect">
            <a:avLst/>
          </a:prstGeom>
        </p:spPr>
      </p:pic>
      <p:sp>
        <p:nvSpPr>
          <p:cNvPr id="19" name="PA_文本框 32"/>
          <p:cNvSpPr txBox="1"/>
          <p:nvPr>
            <p:custDataLst>
              <p:tags r:id="rId17"/>
            </p:custDataLst>
          </p:nvPr>
        </p:nvSpPr>
        <p:spPr>
          <a:xfrm>
            <a:off x="2697650" y="659492"/>
            <a:ext cx="5673428" cy="36933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altLang="zh-CN" dirty="0" smtClean="0">
                <a:solidFill>
                  <a:srgbClr val="7030A0"/>
                </a:solidFill>
                <a:effectLst>
                  <a:glow rad="254000">
                    <a:schemeClr val="bg1">
                      <a:alpha val="91000"/>
                    </a:schemeClr>
                  </a:glow>
                </a:effectLst>
                <a:latin typeface="Arial" panose="020B0604020202020204" pitchFamily="34" charset="0"/>
                <a:ea typeface="方正胖娃简体" panose="03000509000000000000" pitchFamily="65" charset="-122"/>
                <a:cs typeface="Arial" panose="020B0604020202020204" pitchFamily="34" charset="0"/>
              </a:rPr>
              <a:t>TRƯỜNG MÂM NON THẠCH CẦU</a:t>
            </a:r>
            <a:endParaRPr lang="zh-CN" altLang="en-US" dirty="0">
              <a:solidFill>
                <a:srgbClr val="FF0066"/>
              </a:solidFill>
              <a:effectLst>
                <a:glow rad="254000">
                  <a:schemeClr val="bg1">
                    <a:alpha val="91000"/>
                  </a:schemeClr>
                </a:glow>
              </a:effectLst>
              <a:latin typeface="Arial" panose="020B0604020202020204" pitchFamily="34" charset="0"/>
              <a:ea typeface="方正胖娃简体" panose="03000509000000000000" pitchFamily="65" charset="-122"/>
              <a:cs typeface="Arial" panose="020B0604020202020204" pitchFamily="34" charset="0"/>
            </a:endParaRPr>
          </a:p>
        </p:txBody>
      </p:sp>
      <p:sp>
        <p:nvSpPr>
          <p:cNvPr id="20" name="PA_文本框 32"/>
          <p:cNvSpPr txBox="1"/>
          <p:nvPr>
            <p:custDataLst>
              <p:tags r:id="rId18"/>
            </p:custDataLst>
          </p:nvPr>
        </p:nvSpPr>
        <p:spPr>
          <a:xfrm>
            <a:off x="2234544" y="1634386"/>
            <a:ext cx="6838302" cy="338554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altLang="zh-CN" sz="1600" dirty="0" smtClean="0">
                <a:solidFill>
                  <a:srgbClr val="7030A0"/>
                </a:solidFill>
                <a:effectLst>
                  <a:glow rad="254000">
                    <a:schemeClr val="bg1">
                      <a:alpha val="91000"/>
                    </a:schemeClr>
                  </a:glow>
                </a:effectLst>
                <a:latin typeface="Arial" panose="020B0604020202020204" pitchFamily="34" charset="0"/>
                <a:ea typeface="方正胖娃简体" panose="03000509000000000000" pitchFamily="65" charset="-122"/>
                <a:cs typeface="Arial" panose="020B0604020202020204" pitchFamily="34" charset="0"/>
              </a:rPr>
              <a:t>HOẠT ĐỘNG LÀM QUEN VỚI TOÁN</a:t>
            </a:r>
            <a:endParaRPr lang="zh-CN" altLang="en-US" sz="1600" dirty="0">
              <a:solidFill>
                <a:srgbClr val="FF0066"/>
              </a:solidFill>
              <a:effectLst>
                <a:glow rad="254000">
                  <a:schemeClr val="bg1">
                    <a:alpha val="91000"/>
                  </a:schemeClr>
                </a:glow>
              </a:effectLst>
              <a:latin typeface="Arial" panose="020B0604020202020204" pitchFamily="34" charset="0"/>
              <a:ea typeface="方正胖娃简体" panose="03000509000000000000" pitchFamily="65" charset="-122"/>
              <a:cs typeface="Arial" panose="020B0604020202020204" pitchFamily="34" charset="0"/>
            </a:endParaRPr>
          </a:p>
        </p:txBody>
      </p:sp>
      <p:sp>
        <p:nvSpPr>
          <p:cNvPr id="21" name="PA_文本框 32"/>
          <p:cNvSpPr txBox="1"/>
          <p:nvPr>
            <p:custDataLst>
              <p:tags r:id="rId19"/>
            </p:custDataLst>
          </p:nvPr>
        </p:nvSpPr>
        <p:spPr>
          <a:xfrm>
            <a:off x="2183631" y="2253048"/>
            <a:ext cx="7399159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altLang="zh-CN" sz="3200" dirty="0" err="1" smtClean="0">
                <a:solidFill>
                  <a:srgbClr val="FF0000"/>
                </a:solidFill>
                <a:effectLst>
                  <a:glow rad="254000">
                    <a:schemeClr val="bg1">
                      <a:alpha val="91000"/>
                    </a:schemeClr>
                  </a:glow>
                </a:effectLst>
                <a:latin typeface="Arial" panose="020B0604020202020204" pitchFamily="34" charset="0"/>
                <a:ea typeface="方正胖娃简体" panose="03000509000000000000" pitchFamily="65" charset="-122"/>
                <a:cs typeface="Arial" panose="020B0604020202020204" pitchFamily="34" charset="0"/>
              </a:rPr>
              <a:t>Đề</a:t>
            </a:r>
            <a:r>
              <a:rPr lang="en-US" altLang="zh-CN" sz="3200" dirty="0" smtClean="0">
                <a:solidFill>
                  <a:srgbClr val="FF0000"/>
                </a:solidFill>
                <a:effectLst>
                  <a:glow rad="254000">
                    <a:schemeClr val="bg1">
                      <a:alpha val="91000"/>
                    </a:schemeClr>
                  </a:glow>
                </a:effectLst>
                <a:latin typeface="Arial" panose="020B0604020202020204" pitchFamily="34" charset="0"/>
                <a:ea typeface="方正胖娃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effectLst>
                  <a:glow rad="254000">
                    <a:schemeClr val="bg1">
                      <a:alpha val="91000"/>
                    </a:schemeClr>
                  </a:glow>
                </a:effectLst>
                <a:latin typeface="Arial" panose="020B0604020202020204" pitchFamily="34" charset="0"/>
                <a:ea typeface="方正胖娃简体" panose="03000509000000000000" pitchFamily="65" charset="-122"/>
                <a:cs typeface="Arial" panose="020B0604020202020204" pitchFamily="34" charset="0"/>
              </a:rPr>
              <a:t>tài</a:t>
            </a:r>
            <a:r>
              <a:rPr lang="en-US" altLang="zh-CN" sz="3200" dirty="0" smtClean="0">
                <a:solidFill>
                  <a:srgbClr val="FF0000"/>
                </a:solidFill>
                <a:effectLst>
                  <a:glow rad="254000">
                    <a:schemeClr val="bg1">
                      <a:alpha val="91000"/>
                    </a:schemeClr>
                  </a:glow>
                </a:effectLst>
                <a:latin typeface="Arial" panose="020B0604020202020204" pitchFamily="34" charset="0"/>
                <a:ea typeface="方正胖娃简体" panose="03000509000000000000" pitchFamily="65" charset="-122"/>
                <a:cs typeface="Arial" panose="020B0604020202020204" pitchFamily="34" charset="0"/>
              </a:rPr>
              <a:t>: </a:t>
            </a:r>
            <a:r>
              <a:rPr lang="en-US" altLang="zh-CN" sz="3200" dirty="0" err="1" smtClean="0">
                <a:solidFill>
                  <a:srgbClr val="FF0000"/>
                </a:solidFill>
                <a:effectLst>
                  <a:glow rad="254000">
                    <a:schemeClr val="bg1">
                      <a:alpha val="91000"/>
                    </a:schemeClr>
                  </a:glow>
                </a:effectLst>
                <a:latin typeface="Arial" panose="020B0604020202020204" pitchFamily="34" charset="0"/>
                <a:ea typeface="方正胖娃简体" panose="03000509000000000000" pitchFamily="65" charset="-122"/>
                <a:cs typeface="Arial" panose="020B0604020202020204" pitchFamily="34" charset="0"/>
              </a:rPr>
              <a:t>Đếm</a:t>
            </a:r>
            <a:r>
              <a:rPr lang="en-US" altLang="zh-CN" sz="3200" dirty="0" smtClean="0">
                <a:solidFill>
                  <a:srgbClr val="FF0000"/>
                </a:solidFill>
                <a:effectLst>
                  <a:glow rad="254000">
                    <a:schemeClr val="bg1">
                      <a:alpha val="91000"/>
                    </a:schemeClr>
                  </a:glow>
                </a:effectLst>
                <a:latin typeface="Arial" panose="020B0604020202020204" pitchFamily="34" charset="0"/>
                <a:ea typeface="方正胖娃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effectLst>
                  <a:glow rad="254000">
                    <a:schemeClr val="bg1">
                      <a:alpha val="91000"/>
                    </a:schemeClr>
                  </a:glow>
                </a:effectLst>
                <a:latin typeface="Arial" panose="020B0604020202020204" pitchFamily="34" charset="0"/>
                <a:ea typeface="方正胖娃简体" panose="03000509000000000000" pitchFamily="65" charset="-122"/>
                <a:cs typeface="Arial" panose="020B0604020202020204" pitchFamily="34" charset="0"/>
              </a:rPr>
              <a:t>đến</a:t>
            </a:r>
            <a:r>
              <a:rPr lang="en-US" altLang="zh-CN" sz="3200" dirty="0" smtClean="0">
                <a:solidFill>
                  <a:srgbClr val="FF0000"/>
                </a:solidFill>
                <a:effectLst>
                  <a:glow rad="254000">
                    <a:schemeClr val="bg1">
                      <a:alpha val="91000"/>
                    </a:schemeClr>
                  </a:glow>
                </a:effectLst>
                <a:latin typeface="Arial" panose="020B0604020202020204" pitchFamily="34" charset="0"/>
                <a:ea typeface="方正胖娃简体" panose="03000509000000000000" pitchFamily="65" charset="-122"/>
                <a:cs typeface="Arial" panose="020B0604020202020204" pitchFamily="34" charset="0"/>
              </a:rPr>
              <a:t> 3, </a:t>
            </a:r>
            <a:r>
              <a:rPr lang="en-US" altLang="zh-CN" sz="3200" dirty="0" err="1" smtClean="0">
                <a:solidFill>
                  <a:srgbClr val="FF0000"/>
                </a:solidFill>
                <a:effectLst>
                  <a:glow rad="254000">
                    <a:schemeClr val="bg1">
                      <a:alpha val="91000"/>
                    </a:schemeClr>
                  </a:glow>
                </a:effectLst>
                <a:latin typeface="Arial" panose="020B0604020202020204" pitchFamily="34" charset="0"/>
                <a:ea typeface="方正胖娃简体" panose="03000509000000000000" pitchFamily="65" charset="-122"/>
                <a:cs typeface="Arial" panose="020B0604020202020204" pitchFamily="34" charset="0"/>
              </a:rPr>
              <a:t>Nhận</a:t>
            </a:r>
            <a:r>
              <a:rPr lang="en-US" altLang="zh-CN" sz="3200" dirty="0" smtClean="0">
                <a:solidFill>
                  <a:srgbClr val="FF0000"/>
                </a:solidFill>
                <a:effectLst>
                  <a:glow rad="254000">
                    <a:schemeClr val="bg1">
                      <a:alpha val="91000"/>
                    </a:schemeClr>
                  </a:glow>
                </a:effectLst>
                <a:latin typeface="Arial" panose="020B0604020202020204" pitchFamily="34" charset="0"/>
                <a:ea typeface="方正胖娃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effectLst>
                  <a:glow rad="254000">
                    <a:schemeClr val="bg1">
                      <a:alpha val="91000"/>
                    </a:schemeClr>
                  </a:glow>
                </a:effectLst>
                <a:latin typeface="Arial" panose="020B0604020202020204" pitchFamily="34" charset="0"/>
                <a:ea typeface="方正胖娃简体" panose="03000509000000000000" pitchFamily="65" charset="-122"/>
                <a:cs typeface="Arial" panose="020B0604020202020204" pitchFamily="34" charset="0"/>
              </a:rPr>
              <a:t>biết</a:t>
            </a:r>
            <a:r>
              <a:rPr lang="en-US" altLang="zh-CN" sz="3200" dirty="0" smtClean="0">
                <a:solidFill>
                  <a:srgbClr val="FF0000"/>
                </a:solidFill>
                <a:effectLst>
                  <a:glow rad="254000">
                    <a:schemeClr val="bg1">
                      <a:alpha val="91000"/>
                    </a:schemeClr>
                  </a:glow>
                </a:effectLst>
                <a:latin typeface="Arial" panose="020B0604020202020204" pitchFamily="34" charset="0"/>
                <a:ea typeface="方正胖娃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effectLst>
                  <a:glow rad="254000">
                    <a:schemeClr val="bg1">
                      <a:alpha val="91000"/>
                    </a:schemeClr>
                  </a:glow>
                </a:effectLst>
                <a:latin typeface="Arial" panose="020B0604020202020204" pitchFamily="34" charset="0"/>
                <a:ea typeface="方正胖娃简体" panose="03000509000000000000" pitchFamily="65" charset="-122"/>
                <a:cs typeface="Arial" panose="020B0604020202020204" pitchFamily="34" charset="0"/>
              </a:rPr>
              <a:t>chữ</a:t>
            </a:r>
            <a:r>
              <a:rPr lang="en-US" altLang="zh-CN" sz="3200" dirty="0" smtClean="0">
                <a:solidFill>
                  <a:srgbClr val="FF0000"/>
                </a:solidFill>
                <a:effectLst>
                  <a:glow rad="254000">
                    <a:schemeClr val="bg1">
                      <a:alpha val="91000"/>
                    </a:schemeClr>
                  </a:glow>
                </a:effectLst>
                <a:latin typeface="Arial" panose="020B0604020202020204" pitchFamily="34" charset="0"/>
                <a:ea typeface="方正胖娃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effectLst>
                  <a:glow rad="254000">
                    <a:schemeClr val="bg1">
                      <a:alpha val="91000"/>
                    </a:schemeClr>
                  </a:glow>
                </a:effectLst>
                <a:latin typeface="Arial" panose="020B0604020202020204" pitchFamily="34" charset="0"/>
                <a:ea typeface="方正胖娃简体" panose="03000509000000000000" pitchFamily="65" charset="-122"/>
                <a:cs typeface="Arial" panose="020B0604020202020204" pitchFamily="34" charset="0"/>
              </a:rPr>
              <a:t>số</a:t>
            </a:r>
            <a:r>
              <a:rPr lang="en-US" altLang="zh-CN" sz="3200" dirty="0">
                <a:solidFill>
                  <a:srgbClr val="FF0000"/>
                </a:solidFill>
                <a:effectLst>
                  <a:glow rad="254000">
                    <a:schemeClr val="bg1">
                      <a:alpha val="91000"/>
                    </a:schemeClr>
                  </a:glow>
                </a:effectLst>
                <a:latin typeface="Arial" panose="020B0604020202020204" pitchFamily="34" charset="0"/>
                <a:ea typeface="方正胖娃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lang="en-US" altLang="zh-CN" sz="3200" dirty="0" smtClean="0">
                <a:solidFill>
                  <a:srgbClr val="FF0000"/>
                </a:solidFill>
                <a:effectLst>
                  <a:glow rad="254000">
                    <a:schemeClr val="bg1">
                      <a:alpha val="91000"/>
                    </a:schemeClr>
                  </a:glow>
                </a:effectLst>
                <a:latin typeface="Arial" panose="020B0604020202020204" pitchFamily="34" charset="0"/>
                <a:ea typeface="方正胖娃简体" panose="03000509000000000000" pitchFamily="65" charset="-122"/>
                <a:cs typeface="Arial" panose="020B0604020202020204" pitchFamily="34" charset="0"/>
              </a:rPr>
              <a:t>3</a:t>
            </a:r>
            <a:endParaRPr lang="zh-CN" altLang="en-US" sz="3200" dirty="0">
              <a:solidFill>
                <a:srgbClr val="FF0000"/>
              </a:solidFill>
              <a:effectLst>
                <a:glow rad="254000">
                  <a:schemeClr val="bg1">
                    <a:alpha val="91000"/>
                  </a:schemeClr>
                </a:glow>
              </a:effectLst>
              <a:latin typeface="Arial" panose="020B0604020202020204" pitchFamily="34" charset="0"/>
              <a:ea typeface="方正胖娃简体" panose="03000509000000000000" pitchFamily="65" charset="-122"/>
              <a:cs typeface="Arial" panose="020B0604020202020204" pitchFamily="34" charset="0"/>
            </a:endParaRPr>
          </a:p>
        </p:txBody>
      </p:sp>
      <p:sp>
        <p:nvSpPr>
          <p:cNvPr id="22" name="PA_文本框 32"/>
          <p:cNvSpPr txBox="1"/>
          <p:nvPr>
            <p:custDataLst>
              <p:tags r:id="rId20"/>
            </p:custDataLst>
          </p:nvPr>
        </p:nvSpPr>
        <p:spPr>
          <a:xfrm>
            <a:off x="2579985" y="3284697"/>
            <a:ext cx="6838302" cy="15696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lnSpc>
                <a:spcPct val="150000"/>
              </a:lnSpc>
            </a:pPr>
            <a:r>
              <a:rPr lang="en-US" altLang="zh-CN" sz="1600" dirty="0" err="1" smtClean="0">
                <a:solidFill>
                  <a:srgbClr val="7030A0"/>
                </a:solidFill>
                <a:effectLst>
                  <a:glow rad="254000">
                    <a:schemeClr val="bg1">
                      <a:alpha val="91000"/>
                    </a:schemeClr>
                  </a:glow>
                </a:effectLst>
                <a:latin typeface="Arial" panose="020B0604020202020204" pitchFamily="34" charset="0"/>
                <a:ea typeface="方正胖娃简体" panose="03000509000000000000" pitchFamily="65" charset="-122"/>
                <a:cs typeface="Arial" panose="020B0604020202020204" pitchFamily="34" charset="0"/>
              </a:rPr>
              <a:t>Lứa</a:t>
            </a:r>
            <a:r>
              <a:rPr lang="en-US" altLang="zh-CN" sz="1600" dirty="0" smtClean="0">
                <a:solidFill>
                  <a:srgbClr val="7030A0"/>
                </a:solidFill>
                <a:effectLst>
                  <a:glow rad="254000">
                    <a:schemeClr val="bg1">
                      <a:alpha val="91000"/>
                    </a:schemeClr>
                  </a:glow>
                </a:effectLst>
                <a:latin typeface="Arial" panose="020B0604020202020204" pitchFamily="34" charset="0"/>
                <a:ea typeface="方正胖娃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lang="en-US" altLang="zh-CN" sz="1600" dirty="0" err="1" smtClean="0">
                <a:solidFill>
                  <a:srgbClr val="7030A0"/>
                </a:solidFill>
                <a:effectLst>
                  <a:glow rad="254000">
                    <a:schemeClr val="bg1">
                      <a:alpha val="91000"/>
                    </a:schemeClr>
                  </a:glow>
                </a:effectLst>
                <a:latin typeface="Arial" panose="020B0604020202020204" pitchFamily="34" charset="0"/>
                <a:ea typeface="方正胖娃简体" panose="03000509000000000000" pitchFamily="65" charset="-122"/>
                <a:cs typeface="Arial" panose="020B0604020202020204" pitchFamily="34" charset="0"/>
              </a:rPr>
              <a:t>tuổi</a:t>
            </a:r>
            <a:r>
              <a:rPr lang="en-US" altLang="zh-CN" sz="1600" dirty="0" smtClean="0">
                <a:solidFill>
                  <a:srgbClr val="7030A0"/>
                </a:solidFill>
                <a:effectLst>
                  <a:glow rad="254000">
                    <a:schemeClr val="bg1">
                      <a:alpha val="91000"/>
                    </a:schemeClr>
                  </a:glow>
                </a:effectLst>
                <a:latin typeface="Arial" panose="020B0604020202020204" pitchFamily="34" charset="0"/>
                <a:ea typeface="方正胖娃简体" panose="03000509000000000000" pitchFamily="65" charset="-122"/>
                <a:cs typeface="Arial" panose="020B0604020202020204" pitchFamily="34" charset="0"/>
              </a:rPr>
              <a:t>: </a:t>
            </a:r>
            <a:r>
              <a:rPr lang="en-US" altLang="zh-CN" sz="1600" dirty="0" err="1" smtClean="0">
                <a:solidFill>
                  <a:srgbClr val="7030A0"/>
                </a:solidFill>
                <a:effectLst>
                  <a:glow rad="254000">
                    <a:schemeClr val="bg1">
                      <a:alpha val="91000"/>
                    </a:schemeClr>
                  </a:glow>
                </a:effectLst>
                <a:latin typeface="Arial" panose="020B0604020202020204" pitchFamily="34" charset="0"/>
                <a:ea typeface="方正胖娃简体" panose="03000509000000000000" pitchFamily="65" charset="-122"/>
                <a:cs typeface="Arial" panose="020B0604020202020204" pitchFamily="34" charset="0"/>
              </a:rPr>
              <a:t>Mẫu</a:t>
            </a:r>
            <a:r>
              <a:rPr lang="en-US" altLang="zh-CN" sz="1600" dirty="0" smtClean="0">
                <a:solidFill>
                  <a:srgbClr val="7030A0"/>
                </a:solidFill>
                <a:effectLst>
                  <a:glow rad="254000">
                    <a:schemeClr val="bg1">
                      <a:alpha val="91000"/>
                    </a:schemeClr>
                  </a:glow>
                </a:effectLst>
                <a:latin typeface="Arial" panose="020B0604020202020204" pitchFamily="34" charset="0"/>
                <a:ea typeface="方正胖娃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lang="en-US" altLang="zh-CN" sz="1600" dirty="0" err="1" smtClean="0">
                <a:solidFill>
                  <a:srgbClr val="7030A0"/>
                </a:solidFill>
                <a:effectLst>
                  <a:glow rad="254000">
                    <a:schemeClr val="bg1">
                      <a:alpha val="91000"/>
                    </a:schemeClr>
                  </a:glow>
                </a:effectLst>
                <a:latin typeface="Arial" panose="020B0604020202020204" pitchFamily="34" charset="0"/>
                <a:ea typeface="方正胖娃简体" panose="03000509000000000000" pitchFamily="65" charset="-122"/>
                <a:cs typeface="Arial" panose="020B0604020202020204" pitchFamily="34" charset="0"/>
              </a:rPr>
              <a:t>giáo</a:t>
            </a:r>
            <a:r>
              <a:rPr lang="en-US" altLang="zh-CN" sz="1600" dirty="0" smtClean="0">
                <a:solidFill>
                  <a:srgbClr val="7030A0"/>
                </a:solidFill>
                <a:effectLst>
                  <a:glow rad="254000">
                    <a:schemeClr val="bg1">
                      <a:alpha val="91000"/>
                    </a:schemeClr>
                  </a:glow>
                </a:effectLst>
                <a:latin typeface="Arial" panose="020B0604020202020204" pitchFamily="34" charset="0"/>
                <a:ea typeface="方正胖娃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lang="en-US" altLang="zh-CN" sz="1600" dirty="0" err="1" smtClean="0">
                <a:solidFill>
                  <a:srgbClr val="7030A0"/>
                </a:solidFill>
                <a:effectLst>
                  <a:glow rad="254000">
                    <a:schemeClr val="bg1">
                      <a:alpha val="91000"/>
                    </a:schemeClr>
                  </a:glow>
                </a:effectLst>
                <a:latin typeface="Arial" panose="020B0604020202020204" pitchFamily="34" charset="0"/>
                <a:ea typeface="方正胖娃简体" panose="03000509000000000000" pitchFamily="65" charset="-122"/>
                <a:cs typeface="Arial" panose="020B0604020202020204" pitchFamily="34" charset="0"/>
              </a:rPr>
              <a:t>nhỡ</a:t>
            </a:r>
            <a:r>
              <a:rPr lang="en-US" altLang="zh-CN" sz="1600" dirty="0" smtClean="0">
                <a:solidFill>
                  <a:srgbClr val="7030A0"/>
                </a:solidFill>
                <a:effectLst>
                  <a:glow rad="254000">
                    <a:schemeClr val="bg1">
                      <a:alpha val="91000"/>
                    </a:schemeClr>
                  </a:glow>
                </a:effectLst>
                <a:latin typeface="Arial" panose="020B0604020202020204" pitchFamily="34" charset="0"/>
                <a:ea typeface="方正胖娃简体" panose="03000509000000000000" pitchFamily="65" charset="-122"/>
                <a:cs typeface="Arial" panose="020B0604020202020204" pitchFamily="34" charset="0"/>
              </a:rPr>
              <a:t> 4 – 5 </a:t>
            </a:r>
            <a:r>
              <a:rPr lang="en-US" altLang="zh-CN" sz="1600" dirty="0" err="1" smtClean="0">
                <a:solidFill>
                  <a:srgbClr val="7030A0"/>
                </a:solidFill>
                <a:effectLst>
                  <a:glow rad="254000">
                    <a:schemeClr val="bg1">
                      <a:alpha val="91000"/>
                    </a:schemeClr>
                  </a:glow>
                </a:effectLst>
                <a:latin typeface="Arial" panose="020B0604020202020204" pitchFamily="34" charset="0"/>
                <a:ea typeface="方正胖娃简体" panose="03000509000000000000" pitchFamily="65" charset="-122"/>
                <a:cs typeface="Arial" panose="020B0604020202020204" pitchFamily="34" charset="0"/>
              </a:rPr>
              <a:t>tuổi</a:t>
            </a:r>
            <a:endParaRPr lang="en-US" altLang="zh-CN" sz="1600" dirty="0" smtClean="0">
              <a:solidFill>
                <a:srgbClr val="7030A0"/>
              </a:solidFill>
              <a:effectLst>
                <a:glow rad="254000">
                  <a:schemeClr val="bg1">
                    <a:alpha val="91000"/>
                  </a:schemeClr>
                </a:glow>
              </a:effectLst>
              <a:latin typeface="Arial" panose="020B0604020202020204" pitchFamily="34" charset="0"/>
              <a:ea typeface="方正胖娃简体" panose="03000509000000000000" pitchFamily="65" charset="-122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altLang="zh-CN" sz="1600" dirty="0" err="1" smtClean="0">
                <a:solidFill>
                  <a:srgbClr val="7030A0"/>
                </a:solidFill>
                <a:effectLst>
                  <a:glow rad="254000">
                    <a:schemeClr val="bg1">
                      <a:alpha val="91000"/>
                    </a:schemeClr>
                  </a:glow>
                </a:effectLst>
                <a:latin typeface="Arial" panose="020B0604020202020204" pitchFamily="34" charset="0"/>
                <a:ea typeface="方正胖娃简体" panose="03000509000000000000" pitchFamily="65" charset="-122"/>
                <a:cs typeface="Arial" panose="020B0604020202020204" pitchFamily="34" charset="0"/>
              </a:rPr>
              <a:t>Giáo</a:t>
            </a:r>
            <a:r>
              <a:rPr lang="en-US" altLang="zh-CN" sz="1600" dirty="0" smtClean="0">
                <a:solidFill>
                  <a:srgbClr val="7030A0"/>
                </a:solidFill>
                <a:effectLst>
                  <a:glow rad="254000">
                    <a:schemeClr val="bg1">
                      <a:alpha val="91000"/>
                    </a:schemeClr>
                  </a:glow>
                </a:effectLst>
                <a:latin typeface="Arial" panose="020B0604020202020204" pitchFamily="34" charset="0"/>
                <a:ea typeface="方正胖娃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lang="en-US" altLang="zh-CN" sz="1600" dirty="0" err="1" smtClean="0">
                <a:solidFill>
                  <a:srgbClr val="7030A0"/>
                </a:solidFill>
                <a:effectLst>
                  <a:glow rad="254000">
                    <a:schemeClr val="bg1">
                      <a:alpha val="91000"/>
                    </a:schemeClr>
                  </a:glow>
                </a:effectLst>
                <a:latin typeface="Arial" panose="020B0604020202020204" pitchFamily="34" charset="0"/>
                <a:ea typeface="方正胖娃简体" panose="03000509000000000000" pitchFamily="65" charset="-122"/>
                <a:cs typeface="Arial" panose="020B0604020202020204" pitchFamily="34" charset="0"/>
              </a:rPr>
              <a:t>viên</a:t>
            </a:r>
            <a:r>
              <a:rPr lang="en-US" altLang="zh-CN" sz="1600" dirty="0" smtClean="0">
                <a:solidFill>
                  <a:srgbClr val="7030A0"/>
                </a:solidFill>
                <a:effectLst>
                  <a:glow rad="254000">
                    <a:schemeClr val="bg1">
                      <a:alpha val="91000"/>
                    </a:schemeClr>
                  </a:glow>
                </a:effectLst>
                <a:latin typeface="Arial" panose="020B0604020202020204" pitchFamily="34" charset="0"/>
                <a:ea typeface="方正胖娃简体" panose="03000509000000000000" pitchFamily="65" charset="-122"/>
                <a:cs typeface="Arial" panose="020B0604020202020204" pitchFamily="34" charset="0"/>
              </a:rPr>
              <a:t> : </a:t>
            </a:r>
            <a:r>
              <a:rPr lang="en-US" altLang="zh-CN" sz="1600" dirty="0" err="1" smtClean="0">
                <a:solidFill>
                  <a:srgbClr val="7030A0"/>
                </a:solidFill>
                <a:effectLst>
                  <a:glow rad="254000">
                    <a:schemeClr val="bg1">
                      <a:alpha val="91000"/>
                    </a:schemeClr>
                  </a:glow>
                </a:effectLst>
                <a:latin typeface="Arial" panose="020B0604020202020204" pitchFamily="34" charset="0"/>
                <a:ea typeface="方正胖娃简体" panose="03000509000000000000" pitchFamily="65" charset="-122"/>
                <a:cs typeface="Arial" panose="020B0604020202020204" pitchFamily="34" charset="0"/>
              </a:rPr>
              <a:t>Nguyễn</a:t>
            </a:r>
            <a:r>
              <a:rPr lang="en-US" altLang="zh-CN" sz="1600" dirty="0" smtClean="0">
                <a:solidFill>
                  <a:srgbClr val="7030A0"/>
                </a:solidFill>
                <a:effectLst>
                  <a:glow rad="254000">
                    <a:schemeClr val="bg1">
                      <a:alpha val="91000"/>
                    </a:schemeClr>
                  </a:glow>
                </a:effectLst>
                <a:latin typeface="Arial" panose="020B0604020202020204" pitchFamily="34" charset="0"/>
                <a:ea typeface="方正胖娃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lang="en-US" altLang="zh-CN" sz="1600" dirty="0" err="1" smtClean="0">
                <a:solidFill>
                  <a:srgbClr val="7030A0"/>
                </a:solidFill>
                <a:effectLst>
                  <a:glow rad="254000">
                    <a:schemeClr val="bg1">
                      <a:alpha val="91000"/>
                    </a:schemeClr>
                  </a:glow>
                </a:effectLst>
                <a:latin typeface="Arial" panose="020B0604020202020204" pitchFamily="34" charset="0"/>
                <a:ea typeface="方正胖娃简体" panose="03000509000000000000" pitchFamily="65" charset="-122"/>
                <a:cs typeface="Arial" panose="020B0604020202020204" pitchFamily="34" charset="0"/>
              </a:rPr>
              <a:t>Thi</a:t>
            </a:r>
            <a:r>
              <a:rPr lang="en-US" altLang="zh-CN" sz="1600" dirty="0" smtClean="0">
                <a:solidFill>
                  <a:srgbClr val="7030A0"/>
                </a:solidFill>
                <a:effectLst>
                  <a:glow rad="254000">
                    <a:schemeClr val="bg1">
                      <a:alpha val="91000"/>
                    </a:schemeClr>
                  </a:glow>
                </a:effectLst>
                <a:latin typeface="Arial" panose="020B0604020202020204" pitchFamily="34" charset="0"/>
                <a:ea typeface="方正胖娃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lang="en-US" altLang="zh-CN" sz="1600" dirty="0" err="1" smtClean="0">
                <a:solidFill>
                  <a:srgbClr val="7030A0"/>
                </a:solidFill>
                <a:effectLst>
                  <a:glow rad="254000">
                    <a:schemeClr val="bg1">
                      <a:alpha val="91000"/>
                    </a:schemeClr>
                  </a:glow>
                </a:effectLst>
                <a:latin typeface="Arial" panose="020B0604020202020204" pitchFamily="34" charset="0"/>
                <a:ea typeface="方正胖娃简体" panose="03000509000000000000" pitchFamily="65" charset="-122"/>
                <a:cs typeface="Arial" panose="020B0604020202020204" pitchFamily="34" charset="0"/>
              </a:rPr>
              <a:t>Giang</a:t>
            </a:r>
            <a:endParaRPr lang="en-US" altLang="zh-CN" sz="1600" dirty="0" smtClean="0">
              <a:solidFill>
                <a:srgbClr val="7030A0"/>
              </a:solidFill>
              <a:effectLst>
                <a:glow rad="254000">
                  <a:schemeClr val="bg1">
                    <a:alpha val="91000"/>
                  </a:schemeClr>
                </a:glow>
              </a:effectLst>
              <a:latin typeface="Arial" panose="020B0604020202020204" pitchFamily="34" charset="0"/>
              <a:ea typeface="方正胖娃简体" panose="03000509000000000000" pitchFamily="65" charset="-122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altLang="zh-CN" sz="1600" dirty="0" smtClean="0">
                <a:solidFill>
                  <a:srgbClr val="7030A0"/>
                </a:solidFill>
                <a:effectLst>
                  <a:glow rad="254000">
                    <a:schemeClr val="bg1">
                      <a:alpha val="91000"/>
                    </a:schemeClr>
                  </a:glow>
                </a:effectLst>
                <a:latin typeface="Arial" panose="020B0604020202020204" pitchFamily="34" charset="0"/>
                <a:ea typeface="方正胖娃简体" panose="03000509000000000000" pitchFamily="65" charset="-122"/>
                <a:cs typeface="Arial" panose="020B0604020202020204" pitchFamily="34" charset="0"/>
              </a:rPr>
              <a:t>Email: </a:t>
            </a:r>
            <a:r>
              <a:rPr lang="en-US" altLang="zh-CN" sz="1600" dirty="0" smtClean="0">
                <a:solidFill>
                  <a:srgbClr val="7030A0"/>
                </a:solidFill>
                <a:effectLst>
                  <a:glow rad="254000">
                    <a:schemeClr val="bg1">
                      <a:alpha val="91000"/>
                    </a:schemeClr>
                  </a:glow>
                </a:effectLst>
                <a:latin typeface="Arial" panose="020B0604020202020204" pitchFamily="34" charset="0"/>
                <a:ea typeface="方正胖娃简体" panose="03000509000000000000" pitchFamily="65" charset="-122"/>
                <a:cs typeface="Arial" panose="020B0604020202020204" pitchFamily="34" charset="0"/>
                <a:hlinkClick r:id="rId42"/>
              </a:rPr>
              <a:t>nguyengianglongbien@gmail.com</a:t>
            </a:r>
            <a:endParaRPr lang="en-US" altLang="zh-CN" sz="1600" dirty="0" smtClean="0">
              <a:solidFill>
                <a:srgbClr val="7030A0"/>
              </a:solidFill>
              <a:effectLst>
                <a:glow rad="254000">
                  <a:schemeClr val="bg1">
                    <a:alpha val="91000"/>
                  </a:schemeClr>
                </a:glow>
              </a:effectLst>
              <a:latin typeface="Arial" panose="020B0604020202020204" pitchFamily="34" charset="0"/>
              <a:ea typeface="方正胖娃简体" panose="03000509000000000000" pitchFamily="65" charset="-122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altLang="zh-CN" sz="1600" dirty="0" smtClean="0">
                <a:solidFill>
                  <a:srgbClr val="7030A0"/>
                </a:solidFill>
                <a:effectLst>
                  <a:glow rad="254000">
                    <a:schemeClr val="bg1">
                      <a:alpha val="91000"/>
                    </a:schemeClr>
                  </a:glow>
                </a:effectLst>
                <a:latin typeface="Arial" panose="020B0604020202020204" pitchFamily="34" charset="0"/>
                <a:ea typeface="方正胖娃简体" panose="03000509000000000000" pitchFamily="65" charset="-122"/>
                <a:cs typeface="Arial" panose="020B0604020202020204" pitchFamily="34" charset="0"/>
              </a:rPr>
              <a:t>SĐT: 0389327809</a:t>
            </a:r>
          </a:p>
        </p:txBody>
      </p:sp>
      <p:sp>
        <p:nvSpPr>
          <p:cNvPr id="23" name="PA_文本框 32"/>
          <p:cNvSpPr txBox="1"/>
          <p:nvPr>
            <p:custDataLst>
              <p:tags r:id="rId21"/>
            </p:custDataLst>
          </p:nvPr>
        </p:nvSpPr>
        <p:spPr>
          <a:xfrm>
            <a:off x="2534773" y="4990380"/>
            <a:ext cx="6838302" cy="41601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lnSpc>
                <a:spcPct val="150000"/>
              </a:lnSpc>
            </a:pPr>
            <a:r>
              <a:rPr lang="en-US" altLang="zh-CN" sz="1600" dirty="0" err="1" smtClean="0">
                <a:solidFill>
                  <a:srgbClr val="7030A0"/>
                </a:solidFill>
                <a:effectLst>
                  <a:glow rad="254000">
                    <a:schemeClr val="bg1">
                      <a:alpha val="91000"/>
                    </a:schemeClr>
                  </a:glow>
                </a:effectLst>
                <a:latin typeface="Arial" panose="020B0604020202020204" pitchFamily="34" charset="0"/>
                <a:ea typeface="方正胖娃简体" panose="03000509000000000000" pitchFamily="65" charset="-122"/>
                <a:cs typeface="Arial" panose="020B0604020202020204" pitchFamily="34" charset="0"/>
              </a:rPr>
              <a:t>Năm</a:t>
            </a:r>
            <a:r>
              <a:rPr lang="en-US" altLang="zh-CN" sz="1600" dirty="0" smtClean="0">
                <a:solidFill>
                  <a:srgbClr val="7030A0"/>
                </a:solidFill>
                <a:effectLst>
                  <a:glow rad="254000">
                    <a:schemeClr val="bg1">
                      <a:alpha val="91000"/>
                    </a:schemeClr>
                  </a:glow>
                </a:effectLst>
                <a:latin typeface="Arial" panose="020B0604020202020204" pitchFamily="34" charset="0"/>
                <a:ea typeface="方正胖娃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lang="en-US" altLang="zh-CN" sz="1600" dirty="0" err="1" smtClean="0">
                <a:solidFill>
                  <a:srgbClr val="7030A0"/>
                </a:solidFill>
                <a:effectLst>
                  <a:glow rad="254000">
                    <a:schemeClr val="bg1">
                      <a:alpha val="91000"/>
                    </a:schemeClr>
                  </a:glow>
                </a:effectLst>
                <a:latin typeface="Arial" panose="020B0604020202020204" pitchFamily="34" charset="0"/>
                <a:ea typeface="方正胖娃简体" panose="03000509000000000000" pitchFamily="65" charset="-122"/>
                <a:cs typeface="Arial" panose="020B0604020202020204" pitchFamily="34" charset="0"/>
              </a:rPr>
              <a:t>học</a:t>
            </a:r>
            <a:r>
              <a:rPr lang="en-US" altLang="zh-CN" sz="1600" dirty="0" smtClean="0">
                <a:solidFill>
                  <a:srgbClr val="7030A0"/>
                </a:solidFill>
                <a:effectLst>
                  <a:glow rad="254000">
                    <a:schemeClr val="bg1">
                      <a:alpha val="91000"/>
                    </a:schemeClr>
                  </a:glow>
                </a:effectLst>
                <a:latin typeface="Arial" panose="020B0604020202020204" pitchFamily="34" charset="0"/>
                <a:ea typeface="方正胖娃简体" panose="03000509000000000000" pitchFamily="65" charset="-122"/>
                <a:cs typeface="Arial" panose="020B0604020202020204" pitchFamily="34" charset="0"/>
              </a:rPr>
              <a:t>: 2021 - 2022</a:t>
            </a:r>
            <a:endParaRPr lang="zh-CN" altLang="en-US" sz="1600" dirty="0">
              <a:solidFill>
                <a:srgbClr val="FF0066"/>
              </a:solidFill>
              <a:effectLst>
                <a:glow rad="254000">
                  <a:schemeClr val="bg1">
                    <a:alpha val="91000"/>
                  </a:schemeClr>
                </a:glow>
              </a:effectLst>
              <a:latin typeface="Arial" panose="020B0604020202020204" pitchFamily="34" charset="0"/>
              <a:ea typeface="方正胖娃简体" panose="03000509000000000000" pitchFamily="65" charset="-122"/>
              <a:cs typeface="Arial" panose="020B0604020202020204" pitchFamily="34" charset="0"/>
            </a:endParaRPr>
          </a:p>
        </p:txBody>
      </p:sp>
      <p:pic>
        <p:nvPicPr>
          <p:cNvPr id="24" name="PA_图片 34"/>
          <p:cNvPicPr>
            <a:picLocks noChangeAspect="1"/>
          </p:cNvPicPr>
          <p:nvPr>
            <p:custDataLst>
              <p:tags r:id="rId22"/>
            </p:custDataLst>
          </p:nvPr>
        </p:nvPicPr>
        <p:blipFill>
          <a:blip r:embed="rId4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76435" flipH="1">
            <a:off x="1238695" y="517615"/>
            <a:ext cx="420653" cy="373329"/>
          </a:xfrm>
          <a:prstGeom prst="rect">
            <a:avLst/>
          </a:prstGeom>
        </p:spPr>
      </p:pic>
      <p:pic>
        <p:nvPicPr>
          <p:cNvPr id="25" name="PA_图片 34"/>
          <p:cNvPicPr>
            <a:picLocks noChangeAspect="1"/>
          </p:cNvPicPr>
          <p:nvPr>
            <p:custDataLst>
              <p:tags r:id="rId23"/>
            </p:custDataLst>
          </p:nvPr>
        </p:nvPicPr>
        <p:blipFill>
          <a:blip r:embed="rId4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76435" flipH="1">
            <a:off x="10480151" y="1783974"/>
            <a:ext cx="717325" cy="636625"/>
          </a:xfrm>
          <a:prstGeom prst="rect">
            <a:avLst/>
          </a:prstGeom>
        </p:spPr>
      </p:pic>
      <p:pic>
        <p:nvPicPr>
          <p:cNvPr id="26" name="PA_图片 34"/>
          <p:cNvPicPr>
            <a:picLocks noChangeAspect="1"/>
          </p:cNvPicPr>
          <p:nvPr>
            <p:custDataLst>
              <p:tags r:id="rId24"/>
            </p:custDataLst>
          </p:nvPr>
        </p:nvPicPr>
        <p:blipFill>
          <a:blip r:embed="rId4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76435" flipH="1">
            <a:off x="10093220" y="5466433"/>
            <a:ext cx="325680" cy="28904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66207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624"/>
    </mc:Choice>
    <mc:Fallback xmlns="">
      <p:transition spd="slow" advTm="596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5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8500"/>
                            </p:stCondLst>
                            <p:childTnLst>
                              <p:par>
                                <p:cTn id="4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0"/>
                            </p:stCondLst>
                            <p:childTnLst>
                              <p:par>
                                <p:cTn id="5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1500"/>
                            </p:stCondLst>
                            <p:childTnLst>
                              <p:par>
                                <p:cTn id="6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3000"/>
                            </p:stCondLst>
                            <p:childTnLst>
                              <p:par>
                                <p:cTn id="6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4500"/>
                            </p:stCondLst>
                            <p:childTnLst>
                              <p:par>
                                <p:cTn id="6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1000" tmFilter="0,0; .5, 1; 1, 1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8600"/>
                            </p:stCondLst>
                            <p:childTnLst>
                              <p:par>
                                <p:cTn id="77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1000" tmFilter="0,0; .5, 1; 1, 1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21500"/>
                            </p:stCondLst>
                            <p:childTnLst>
                              <p:par>
                                <p:cTn id="8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1000" tmFilter="0,0; .5, 1; 1, 1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24600"/>
                            </p:stCondLst>
                            <p:childTnLst>
                              <p:par>
                                <p:cTn id="10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2000" tmFilter="0,0; .5, 1; 1, 1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32000"/>
                            </p:stCondLst>
                            <p:childTnLst>
                              <p:par>
                                <p:cTn id="11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2000" tmFilter="0,0; .5, 1; 1, 1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53200"/>
                            </p:stCondLst>
                            <p:childTnLst>
                              <p:par>
                                <p:cTn id="12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2000" tmFilter="0,0; .5, 1; 1, 1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9" grpId="0"/>
      <p:bldP spid="20" grpId="0"/>
      <p:bldP spid="21" grpId="0"/>
      <p:bldP spid="22" grpId="0"/>
      <p:bldP spid="2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47990"/>
            <a:ext cx="12217165" cy="690599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39897" y="879055"/>
            <a:ext cx="3309475" cy="5316515"/>
          </a:xfrm>
          <a:prstGeom prst="rect">
            <a:avLst/>
          </a:prstGeom>
        </p:spPr>
      </p:pic>
      <p:sp>
        <p:nvSpPr>
          <p:cNvPr id="7" name="标题占位符 1"/>
          <p:cNvSpPr txBox="1"/>
          <p:nvPr/>
        </p:nvSpPr>
        <p:spPr>
          <a:xfrm>
            <a:off x="1555808" y="-98337"/>
            <a:ext cx="8537876" cy="152483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kern="12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US" altLang="zh-CN" sz="4400" dirty="0" err="1" smtClean="0">
                <a:solidFill>
                  <a:srgbClr val="FF0066"/>
                </a:solidFill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Giới</a:t>
            </a:r>
            <a:r>
              <a:rPr lang="en-US" altLang="zh-CN" sz="4400" dirty="0" smtClean="0">
                <a:solidFill>
                  <a:srgbClr val="FF0066"/>
                </a:solidFill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lang="en-US" altLang="zh-CN" sz="4400" dirty="0" err="1" smtClean="0">
                <a:solidFill>
                  <a:srgbClr val="FF0066"/>
                </a:solidFill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thiệu</a:t>
            </a:r>
            <a:r>
              <a:rPr lang="en-US" altLang="zh-CN" sz="4400" dirty="0" smtClean="0">
                <a:solidFill>
                  <a:srgbClr val="FF0066"/>
                </a:solidFill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lang="en-US" altLang="zh-CN" sz="4400" dirty="0" err="1" smtClean="0">
                <a:solidFill>
                  <a:srgbClr val="FF0066"/>
                </a:solidFill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chữ</a:t>
            </a:r>
            <a:r>
              <a:rPr lang="en-US" altLang="zh-CN" sz="4400" dirty="0" smtClean="0">
                <a:solidFill>
                  <a:srgbClr val="FF0066"/>
                </a:solidFill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lang="en-US" altLang="zh-CN" sz="4400" dirty="0" err="1" smtClean="0">
                <a:solidFill>
                  <a:srgbClr val="FF0066"/>
                </a:solidFill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số</a:t>
            </a:r>
            <a:r>
              <a:rPr lang="en-US" altLang="zh-CN" sz="4400" dirty="0" smtClean="0">
                <a:solidFill>
                  <a:srgbClr val="FF0066"/>
                </a:solidFill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 3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639" b="89960" l="9677" r="97419"/>
                    </a14:imgEffect>
                  </a14:imgLayer>
                </a14:imgProps>
              </a:ext>
            </a:extLst>
          </a:blip>
          <a:srcRect b="54963"/>
          <a:stretch/>
        </p:blipFill>
        <p:spPr>
          <a:xfrm>
            <a:off x="7264936" y="958419"/>
            <a:ext cx="3309475" cy="239438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639" b="89960" l="9677" r="97419"/>
                    </a14:imgEffect>
                  </a14:imgLayer>
                </a14:imgProps>
              </a:ext>
            </a:extLst>
          </a:blip>
          <a:srcRect t="44679"/>
          <a:stretch/>
        </p:blipFill>
        <p:spPr>
          <a:xfrm>
            <a:off x="7264937" y="3333750"/>
            <a:ext cx="3309475" cy="29411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880513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9541">
        <p15:prstTrans prst="peelOff"/>
      </p:transition>
    </mc:Choice>
    <mc:Fallback xmlns="">
      <p:transition spd="slow" advTm="2954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9042" y="-47990"/>
            <a:ext cx="12217165" cy="690599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213" b="89573" l="9623" r="89958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82738" y="3657687"/>
            <a:ext cx="2276475" cy="2009775"/>
          </a:xfrm>
          <a:prstGeom prst="rect">
            <a:avLst/>
          </a:prstGeom>
        </p:spPr>
      </p:pic>
      <p:pic>
        <p:nvPicPr>
          <p:cNvPr id="7" name="Picture 2" descr="Mục này có hình ảnh của: {{ pinTitle }}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1522" y="1057999"/>
            <a:ext cx="1694636" cy="2448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70938" y="3657686"/>
            <a:ext cx="2276475" cy="200977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55851" y="3657685"/>
            <a:ext cx="2276475" cy="2009775"/>
          </a:xfrm>
          <a:prstGeom prst="rect">
            <a:avLst/>
          </a:prstGeom>
        </p:spPr>
      </p:pic>
      <p:pic>
        <p:nvPicPr>
          <p:cNvPr id="10" name="Picture 2" descr="Mục này có hình ảnh của: {{ pinTitle }}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1858" y="958419"/>
            <a:ext cx="1694636" cy="2448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Mục này có hình ảnh của: {{ pinTitle }}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0698" y="882426"/>
            <a:ext cx="1694636" cy="2448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88258" y="1522926"/>
            <a:ext cx="1102088" cy="177045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15151" y="3506605"/>
            <a:ext cx="1102088" cy="177045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278" b="86598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992097" y="3364232"/>
            <a:ext cx="1380389" cy="191282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677" b="89516" l="8955" r="95522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768616" y="1306224"/>
            <a:ext cx="1341372" cy="248253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35515632"/>
      </p:ext>
    </p:extLst>
  </p:cSld>
  <p:clrMapOvr>
    <a:masterClrMapping/>
  </p:clrMapOvr>
  <p:transition spd="slow" advTm="5472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i.pinimg.com/564x/2d/6a/23/2d6a238ee47bcac515ce2a110aaf262a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17" b="3822"/>
          <a:stretch/>
        </p:blipFill>
        <p:spPr bwMode="auto">
          <a:xfrm>
            <a:off x="0" y="0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标题占位符 1"/>
          <p:cNvSpPr txBox="1"/>
          <p:nvPr/>
        </p:nvSpPr>
        <p:spPr>
          <a:xfrm>
            <a:off x="1355424" y="2316918"/>
            <a:ext cx="9481151" cy="429343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kern="12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US" altLang="zh-CN" sz="4400" dirty="0" err="1" smtClean="0">
                <a:solidFill>
                  <a:srgbClr val="FF0066"/>
                </a:solidFill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Hoạt</a:t>
            </a:r>
            <a:r>
              <a:rPr lang="en-US" altLang="zh-CN" sz="4400" dirty="0" smtClean="0">
                <a:solidFill>
                  <a:srgbClr val="FF0066"/>
                </a:solidFill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lang="en-US" altLang="zh-CN" sz="4400" dirty="0" err="1" smtClean="0">
                <a:solidFill>
                  <a:srgbClr val="FF0066"/>
                </a:solidFill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động</a:t>
            </a:r>
            <a:r>
              <a:rPr lang="en-US" altLang="zh-CN" sz="4400" dirty="0" smtClean="0">
                <a:solidFill>
                  <a:srgbClr val="FF0066"/>
                </a:solidFill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 3: </a:t>
            </a:r>
          </a:p>
          <a:p>
            <a:pPr algn="ctr">
              <a:lnSpc>
                <a:spcPct val="150000"/>
              </a:lnSpc>
            </a:pPr>
            <a:r>
              <a:rPr lang="en-US" altLang="zh-CN" sz="4400" dirty="0" err="1" smtClean="0">
                <a:solidFill>
                  <a:srgbClr val="FF0066"/>
                </a:solidFill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Gặp</a:t>
            </a:r>
            <a:r>
              <a:rPr lang="en-US" altLang="zh-CN" sz="4400" dirty="0" smtClean="0">
                <a:solidFill>
                  <a:srgbClr val="FF0066"/>
                </a:solidFill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lang="en-US" altLang="zh-CN" sz="4400" dirty="0" err="1" smtClean="0">
                <a:solidFill>
                  <a:srgbClr val="FF0066"/>
                </a:solidFill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gỡ</a:t>
            </a:r>
            <a:r>
              <a:rPr lang="en-US" altLang="zh-CN" sz="4400" dirty="0" smtClean="0">
                <a:solidFill>
                  <a:srgbClr val="FF0066"/>
                </a:solidFill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lang="en-US" altLang="zh-CN" sz="4400" dirty="0" err="1" smtClean="0">
                <a:solidFill>
                  <a:srgbClr val="FF0066"/>
                </a:solidFill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bạn</a:t>
            </a:r>
            <a:r>
              <a:rPr lang="en-US" altLang="zh-CN" sz="4400" dirty="0" smtClean="0">
                <a:solidFill>
                  <a:srgbClr val="FF0066"/>
                </a:solidFill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lang="en-US" altLang="zh-CN" sz="4400" dirty="0" err="1" smtClean="0">
                <a:solidFill>
                  <a:srgbClr val="FF0066"/>
                </a:solidFill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Kiến</a:t>
            </a:r>
            <a:r>
              <a:rPr lang="en-US" altLang="zh-CN" sz="4400" dirty="0" smtClean="0">
                <a:solidFill>
                  <a:srgbClr val="FF0066"/>
                </a:solidFill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lang="en-US" altLang="zh-CN" sz="4400" dirty="0" err="1" smtClean="0">
                <a:solidFill>
                  <a:srgbClr val="FF0066"/>
                </a:solidFill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Tím</a:t>
            </a:r>
            <a:endParaRPr lang="en-US" altLang="zh-CN" sz="4400" dirty="0" smtClean="0">
              <a:solidFill>
                <a:srgbClr val="FF0066"/>
              </a:solidFill>
              <a:latin typeface="Arial" panose="020B0604020202020204" pitchFamily="34" charset="0"/>
              <a:ea typeface="方正少儿简体" panose="03000509000000000000" pitchFamily="65" charset="-122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endParaRPr lang="zh-CN" altLang="en-US" sz="4400" dirty="0">
              <a:solidFill>
                <a:srgbClr val="FF0066"/>
              </a:solidFill>
              <a:latin typeface="Arial" panose="020B0604020202020204" pitchFamily="34" charset="0"/>
              <a:ea typeface="方正少儿简体" panose="03000509000000000000" pitchFamily="65" charset="-122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223070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6863">
        <p15:prstTrans prst="peelOff"/>
      </p:transition>
    </mc:Choice>
    <mc:Fallback xmlns="">
      <p:transition spd="slow" advTm="686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9042" y="-47990"/>
            <a:ext cx="12217165" cy="6905990"/>
          </a:xfrm>
          <a:prstGeom prst="rect">
            <a:avLst/>
          </a:prstGeom>
        </p:spPr>
      </p:pic>
      <p:pic>
        <p:nvPicPr>
          <p:cNvPr id="5" name="PA_图片 3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76435" flipH="1">
            <a:off x="611286" y="160896"/>
            <a:ext cx="717325" cy="63662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05100" y="452255"/>
            <a:ext cx="5905500" cy="5905500"/>
          </a:xfrm>
          <a:prstGeom prst="rect">
            <a:avLst/>
          </a:prstGeom>
        </p:spPr>
      </p:pic>
      <p:sp>
        <p:nvSpPr>
          <p:cNvPr id="7" name="标题占位符 1"/>
          <p:cNvSpPr txBox="1"/>
          <p:nvPr/>
        </p:nvSpPr>
        <p:spPr>
          <a:xfrm>
            <a:off x="4020987" y="2719205"/>
            <a:ext cx="3273726" cy="13715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kern="12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US" altLang="zh-CN" sz="4400" dirty="0" err="1" smtClean="0">
                <a:solidFill>
                  <a:srgbClr val="FF0066"/>
                </a:solidFill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Xem</a:t>
            </a:r>
            <a:r>
              <a:rPr lang="en-US" altLang="zh-CN" sz="4400" dirty="0" smtClean="0">
                <a:solidFill>
                  <a:srgbClr val="FF0066"/>
                </a:solidFill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 video</a:t>
            </a:r>
            <a:endParaRPr lang="zh-CN" altLang="en-US" sz="4400" dirty="0">
              <a:solidFill>
                <a:srgbClr val="FF0066"/>
              </a:solidFill>
              <a:latin typeface="Arial" panose="020B0604020202020204" pitchFamily="34" charset="0"/>
              <a:ea typeface="方正少儿简体" panose="03000509000000000000" pitchFamily="65" charset="-122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12423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343746">
        <p14:switch dir="r"/>
      </p:transition>
    </mc:Choice>
    <mc:Fallback xmlns="">
      <p:transition spd="slow" advTm="34374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s://i.pinimg.com/564x/2d/6a/23/2d6a238ee47bcac515ce2a110aaf262a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17" b="3822"/>
          <a:stretch/>
        </p:blipFill>
        <p:spPr bwMode="auto">
          <a:xfrm>
            <a:off x="0" y="1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标题占位符 1"/>
          <p:cNvSpPr txBox="1"/>
          <p:nvPr/>
        </p:nvSpPr>
        <p:spPr>
          <a:xfrm>
            <a:off x="1355424" y="2316918"/>
            <a:ext cx="9481151" cy="429343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kern="12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US" altLang="zh-CN" sz="4400" dirty="0" err="1" smtClean="0">
                <a:solidFill>
                  <a:srgbClr val="FF0066"/>
                </a:solidFill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Trò</a:t>
            </a:r>
            <a:r>
              <a:rPr lang="en-US" altLang="zh-CN" sz="4400" dirty="0" smtClean="0">
                <a:solidFill>
                  <a:srgbClr val="FF0066"/>
                </a:solidFill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lang="en-US" altLang="zh-CN" sz="4400" dirty="0" err="1" smtClean="0">
                <a:solidFill>
                  <a:srgbClr val="FF0066"/>
                </a:solidFill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chơi</a:t>
            </a:r>
            <a:endParaRPr lang="en-US" altLang="zh-CN" sz="4400" dirty="0" smtClean="0">
              <a:solidFill>
                <a:srgbClr val="FF0066"/>
              </a:solidFill>
              <a:latin typeface="Arial" panose="020B0604020202020204" pitchFamily="34" charset="0"/>
              <a:ea typeface="方正少儿简体" panose="03000509000000000000" pitchFamily="65" charset="-122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altLang="zh-CN" sz="4400" dirty="0" err="1" smtClean="0">
                <a:solidFill>
                  <a:srgbClr val="FF0066"/>
                </a:solidFill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Bé</a:t>
            </a:r>
            <a:r>
              <a:rPr lang="en-US" altLang="zh-CN" sz="4400" dirty="0">
                <a:solidFill>
                  <a:srgbClr val="FF0066"/>
                </a:solidFill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lang="en-US" altLang="zh-CN" sz="4400" dirty="0" err="1" smtClean="0">
                <a:solidFill>
                  <a:srgbClr val="FF0066"/>
                </a:solidFill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tài</a:t>
            </a:r>
            <a:r>
              <a:rPr lang="en-US" altLang="zh-CN" sz="4400" dirty="0" smtClean="0">
                <a:solidFill>
                  <a:srgbClr val="FF0066"/>
                </a:solidFill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lang="en-US" altLang="zh-CN" sz="4400" dirty="0" err="1" smtClean="0">
                <a:solidFill>
                  <a:srgbClr val="FF0066"/>
                </a:solidFill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giỏi</a:t>
            </a:r>
            <a:endParaRPr lang="en-US" altLang="zh-CN" sz="4400" dirty="0" smtClean="0">
              <a:solidFill>
                <a:srgbClr val="FF0066"/>
              </a:solidFill>
              <a:latin typeface="Arial" panose="020B0604020202020204" pitchFamily="34" charset="0"/>
              <a:ea typeface="方正少儿简体" panose="03000509000000000000" pitchFamily="65" charset="-122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endParaRPr lang="zh-CN" altLang="en-US" sz="4400" dirty="0">
              <a:solidFill>
                <a:srgbClr val="FF0066"/>
              </a:solidFill>
              <a:latin typeface="Arial" panose="020B0604020202020204" pitchFamily="34" charset="0"/>
              <a:ea typeface="方正少儿简体" panose="03000509000000000000" pitchFamily="65" charset="-122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35633646"/>
      </p:ext>
    </p:extLst>
  </p:cSld>
  <p:clrMapOvr>
    <a:masterClrMapping/>
  </p:clrMapOvr>
  <p:transition spd="slow" advTm="11619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SPRING_QUIZ_SHAPE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>
            <a:innerShdw>
              <a:scrgbClr r="0" g="0" b="0">
                <a:alpha val="0"/>
              </a:scrgbClr>
            </a:innerShdw>
          </a:effectLst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SPRING_QUIZ_SHAPE1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47570" y="1851660"/>
            <a:ext cx="7899400" cy="4445000"/>
          </a:xfrm>
          <a:prstGeom prst="rect">
            <a:avLst/>
          </a:prstGeom>
          <a:effectLst>
            <a:innerShdw>
              <a:scrgbClr r="0" g="0" b="0">
                <a:alpha val="0"/>
              </a:scrgbClr>
            </a:innerShdw>
          </a:effectLst>
        </p:spPr>
      </p:pic>
      <p:sp>
        <p:nvSpPr>
          <p:cNvPr id="4" name="ISPRING_QUIZ_SHAPE2"/>
          <p:cNvSpPr txBox="1"/>
          <p:nvPr/>
        </p:nvSpPr>
        <p:spPr>
          <a:xfrm>
            <a:off x="731520" y="411480"/>
            <a:ext cx="10728960" cy="553998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en-US" sz="3000" smtClean="0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   Bài tập</a:t>
            </a:r>
            <a:endParaRPr lang="en-US" sz="3000">
              <a:solidFill>
                <a:srgbClr val="343944"/>
              </a:solidFill>
              <a:effectLst/>
              <a:latin typeface="Segoe UI" panose="020B0502040204020203" pitchFamily="34" charset="0"/>
            </a:endParaRPr>
          </a:p>
        </p:txBody>
      </p:sp>
      <p:pic>
        <p:nvPicPr>
          <p:cNvPr id="5" name="ISPRING_QUIZ_SHAPE3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64180" y="482600"/>
            <a:ext cx="406400" cy="406400"/>
          </a:xfrm>
          <a:prstGeom prst="rect">
            <a:avLst/>
          </a:prstGeom>
          <a:effectLst>
            <a:innerShdw>
              <a:scrgbClr r="0" g="0" b="0">
                <a:alpha val="0"/>
              </a:scrgbClr>
            </a:innerShdw>
          </a:effectLst>
        </p:spPr>
      </p:pic>
      <p:sp>
        <p:nvSpPr>
          <p:cNvPr id="6" name="ISPRING_QUIZ_SHAPE4"/>
          <p:cNvSpPr txBox="1"/>
          <p:nvPr/>
        </p:nvSpPr>
        <p:spPr>
          <a:xfrm>
            <a:off x="731520" y="1097280"/>
            <a:ext cx="10728960" cy="430887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vi-VN" sz="2200" smtClean="0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Nhấp vào nút  Quiz [/ b] để chỉnh sửa đối tượng này</a:t>
            </a:r>
            <a:endParaRPr lang="en-US" sz="2200">
              <a:solidFill>
                <a:srgbClr val="343944"/>
              </a:solidFill>
              <a:effectLst/>
              <a:latin typeface="Segoe UI" panose="020B0502040204020203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89038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">
        <p14:prism/>
      </p:transition>
    </mc:Choice>
    <mc:Fallback xmlns="">
      <p:transition spd="slow" advTm="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9042" y="-47990"/>
            <a:ext cx="12217165" cy="6905990"/>
          </a:xfrm>
          <a:prstGeom prst="rect">
            <a:avLst/>
          </a:prstGeom>
        </p:spPr>
      </p:pic>
      <p:pic>
        <p:nvPicPr>
          <p:cNvPr id="2" name="video kết thúc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0"/>
            <a:ext cx="12172950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001743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48" advTm="24623">
        <p15:prstTrans prst="peelOff"/>
      </p:transition>
    </mc:Choice>
    <mc:Fallback xmlns="">
      <p:transition spd="slow" advTm="2462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Tải +9999 Hình Nền Powerpoint Đẹp Nhất của năm 2017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4" descr="Hình nền Powerpoint đẹp tạo nên một Slide chuyên nghiệp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6" descr="Hình nền Powerpoint đẹp tạo nên một Slide chuyên nghiệp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0" y="7937"/>
            <a:ext cx="12192000" cy="6889688"/>
          </a:xfrm>
          <a:prstGeom prst="rect">
            <a:avLst/>
          </a:prstGeom>
        </p:spPr>
      </p:pic>
      <p:pic>
        <p:nvPicPr>
          <p:cNvPr id="9" name="PA_图片 2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03" y="-38499"/>
            <a:ext cx="12208104" cy="689158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11" name="PA_图片 9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316" y="325985"/>
            <a:ext cx="11430023" cy="3310135"/>
          </a:xfrm>
          <a:prstGeom prst="rect">
            <a:avLst/>
          </a:prstGeom>
        </p:spPr>
      </p:pic>
      <p:pic>
        <p:nvPicPr>
          <p:cNvPr id="12" name="PA_图片 14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4542" y="342899"/>
            <a:ext cx="11430023" cy="2944374"/>
          </a:xfrm>
          <a:prstGeom prst="rect">
            <a:avLst/>
          </a:prstGeom>
        </p:spPr>
      </p:pic>
      <p:pic>
        <p:nvPicPr>
          <p:cNvPr id="14" name="PA_图片 29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8" y="5002893"/>
            <a:ext cx="12192000" cy="1902641"/>
          </a:xfrm>
          <a:prstGeom prst="rect">
            <a:avLst/>
          </a:prstGeom>
        </p:spPr>
      </p:pic>
      <p:pic>
        <p:nvPicPr>
          <p:cNvPr id="15" name="PA_图片 5"/>
          <p:cNvPicPr>
            <a:picLocks noChangeAspect="1"/>
          </p:cNvPicPr>
          <p:nvPr>
            <p:custDataLst>
              <p:tags r:id="rId6"/>
            </p:custDataLst>
          </p:nvPr>
        </p:nvPicPr>
        <p:blipFill rotWithShape="1"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587"/>
          <a:stretch>
            <a:fillRect/>
          </a:stretch>
        </p:blipFill>
        <p:spPr>
          <a:xfrm>
            <a:off x="7546630" y="-355575"/>
            <a:ext cx="4608210" cy="6858000"/>
          </a:xfrm>
          <a:prstGeom prst="rect">
            <a:avLst/>
          </a:prstGeom>
        </p:spPr>
      </p:pic>
      <p:pic>
        <p:nvPicPr>
          <p:cNvPr id="16" name="PA_图片 15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52" y="4904763"/>
            <a:ext cx="12192000" cy="1998312"/>
          </a:xfrm>
          <a:prstGeom prst="rect">
            <a:avLst/>
          </a:prstGeom>
        </p:spPr>
      </p:pic>
      <p:pic>
        <p:nvPicPr>
          <p:cNvPr id="18" name="PA_图片 4"/>
          <p:cNvPicPr>
            <a:picLocks noChangeAspect="1"/>
          </p:cNvPicPr>
          <p:nvPr>
            <p:custDataLst>
              <p:tags r:id="rId8"/>
            </p:custDataLst>
          </p:nvPr>
        </p:nvPicPr>
        <p:blipFill rotWithShape="1"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27" b="37127"/>
          <a:stretch>
            <a:fillRect/>
          </a:stretch>
        </p:blipFill>
        <p:spPr>
          <a:xfrm>
            <a:off x="-153173" y="5061825"/>
            <a:ext cx="5515240" cy="1759550"/>
          </a:xfrm>
          <a:prstGeom prst="rect">
            <a:avLst/>
          </a:prstGeom>
        </p:spPr>
      </p:pic>
      <p:pic>
        <p:nvPicPr>
          <p:cNvPr id="19" name="PA_图片 30"/>
          <p:cNvPicPr>
            <a:picLocks noChangeAspect="1"/>
          </p:cNvPicPr>
          <p:nvPr>
            <p:custDataLst>
              <p:tags r:id="rId9"/>
            </p:custDataLst>
          </p:nvPr>
        </p:nvPicPr>
        <p:blipFill rotWithShape="1"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297"/>
          <a:stretch>
            <a:fillRect/>
          </a:stretch>
        </p:blipFill>
        <p:spPr>
          <a:xfrm>
            <a:off x="3353044" y="5347047"/>
            <a:ext cx="5055017" cy="1455139"/>
          </a:xfrm>
          <a:prstGeom prst="rect">
            <a:avLst/>
          </a:prstGeom>
        </p:spPr>
      </p:pic>
      <p:pic>
        <p:nvPicPr>
          <p:cNvPr id="20" name="PA_图片 6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6986" y="4348131"/>
            <a:ext cx="4011008" cy="2612759"/>
          </a:xfrm>
          <a:prstGeom prst="rect">
            <a:avLst/>
          </a:prstGeom>
        </p:spPr>
      </p:pic>
      <p:pic>
        <p:nvPicPr>
          <p:cNvPr id="21" name="PA_图片 31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033874" y="4343645"/>
            <a:ext cx="4011008" cy="2612759"/>
          </a:xfrm>
          <a:prstGeom prst="rect">
            <a:avLst/>
          </a:prstGeom>
        </p:spPr>
      </p:pic>
      <p:sp>
        <p:nvSpPr>
          <p:cNvPr id="22" name="PA_文本框 32"/>
          <p:cNvSpPr txBox="1"/>
          <p:nvPr>
            <p:custDataLst>
              <p:tags r:id="rId12"/>
            </p:custDataLst>
          </p:nvPr>
        </p:nvSpPr>
        <p:spPr>
          <a:xfrm>
            <a:off x="2646191" y="231381"/>
            <a:ext cx="6838302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US" altLang="zh-CN" sz="3600" b="1" dirty="0" smtClean="0">
                <a:solidFill>
                  <a:srgbClr val="7030A0"/>
                </a:solidFill>
                <a:effectLst>
                  <a:glow rad="254000">
                    <a:schemeClr val="bg1">
                      <a:alpha val="91000"/>
                    </a:schemeClr>
                  </a:glow>
                </a:effectLst>
                <a:latin typeface="Arial" panose="020B0604020202020204" pitchFamily="34" charset="0"/>
                <a:ea typeface="方正胖娃简体" panose="03000509000000000000" pitchFamily="65" charset="-122"/>
                <a:cs typeface="Arial" panose="020B0604020202020204" pitchFamily="34" charset="0"/>
              </a:rPr>
              <a:t>TÀI LIỆU THAM KHẢO</a:t>
            </a:r>
            <a:endParaRPr lang="zh-CN" altLang="en-US" sz="3600" b="1" dirty="0">
              <a:solidFill>
                <a:srgbClr val="FF0066"/>
              </a:solidFill>
              <a:effectLst>
                <a:glow rad="254000">
                  <a:schemeClr val="bg1">
                    <a:alpha val="91000"/>
                  </a:schemeClr>
                </a:glow>
              </a:effectLst>
              <a:latin typeface="Arial" panose="020B0604020202020204" pitchFamily="34" charset="0"/>
              <a:ea typeface="方正胖娃简体" panose="03000509000000000000" pitchFamily="65" charset="-122"/>
              <a:cs typeface="Arial" panose="020B0604020202020204" pitchFamily="34" charset="0"/>
            </a:endParaRPr>
          </a:p>
        </p:txBody>
      </p:sp>
      <p:pic>
        <p:nvPicPr>
          <p:cNvPr id="23" name="PA_图片 34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76435" flipH="1">
            <a:off x="811311" y="1598545"/>
            <a:ext cx="717325" cy="636625"/>
          </a:xfrm>
          <a:prstGeom prst="rect">
            <a:avLst/>
          </a:prstGeom>
        </p:spPr>
      </p:pic>
      <p:sp>
        <p:nvSpPr>
          <p:cNvPr id="24" name="PA_文本框 32"/>
          <p:cNvSpPr txBox="1"/>
          <p:nvPr>
            <p:custDataLst>
              <p:tags r:id="rId14"/>
            </p:custDataLst>
          </p:nvPr>
        </p:nvSpPr>
        <p:spPr>
          <a:xfrm>
            <a:off x="1205827" y="1175833"/>
            <a:ext cx="10027705" cy="378565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342900" indent="-342900">
              <a:buAutoNum type="arabicPeriod"/>
            </a:pPr>
            <a:r>
              <a:rPr lang="en-US" altLang="zh-CN" sz="2400" dirty="0" err="1" smtClean="0">
                <a:solidFill>
                  <a:srgbClr val="7030A0"/>
                </a:solidFill>
                <a:effectLst>
                  <a:glow rad="254000">
                    <a:schemeClr val="bg1">
                      <a:alpha val="91000"/>
                    </a:schemeClr>
                  </a:glow>
                </a:effectLst>
                <a:latin typeface="Arial" panose="020B0604020202020204" pitchFamily="34" charset="0"/>
                <a:ea typeface="方正胖娃简体" panose="03000509000000000000" pitchFamily="65" charset="-122"/>
                <a:cs typeface="Arial" panose="020B0604020202020204" pitchFamily="34" charset="0"/>
              </a:rPr>
              <a:t>Phần</a:t>
            </a:r>
            <a:r>
              <a:rPr lang="en-US" altLang="zh-CN" sz="2400" dirty="0" smtClean="0">
                <a:solidFill>
                  <a:srgbClr val="7030A0"/>
                </a:solidFill>
                <a:effectLst>
                  <a:glow rad="254000">
                    <a:schemeClr val="bg1">
                      <a:alpha val="91000"/>
                    </a:schemeClr>
                  </a:glow>
                </a:effectLst>
                <a:latin typeface="Arial" panose="020B0604020202020204" pitchFamily="34" charset="0"/>
                <a:ea typeface="方正胖娃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lang="en-US" altLang="zh-CN" sz="2400" dirty="0" err="1" smtClean="0">
                <a:solidFill>
                  <a:srgbClr val="7030A0"/>
                </a:solidFill>
                <a:effectLst>
                  <a:glow rad="254000">
                    <a:schemeClr val="bg1">
                      <a:alpha val="91000"/>
                    </a:schemeClr>
                  </a:glow>
                </a:effectLst>
                <a:latin typeface="Arial" panose="020B0604020202020204" pitchFamily="34" charset="0"/>
                <a:ea typeface="方正胖娃简体" panose="03000509000000000000" pitchFamily="65" charset="-122"/>
                <a:cs typeface="Arial" panose="020B0604020202020204" pitchFamily="34" charset="0"/>
              </a:rPr>
              <a:t>mềm</a:t>
            </a:r>
            <a:endParaRPr lang="en-US" altLang="zh-CN" sz="2400" dirty="0" smtClean="0">
              <a:solidFill>
                <a:srgbClr val="7030A0"/>
              </a:solidFill>
              <a:effectLst>
                <a:glow rad="254000">
                  <a:schemeClr val="bg1">
                    <a:alpha val="91000"/>
                  </a:schemeClr>
                </a:glow>
              </a:effectLst>
              <a:latin typeface="Arial" panose="020B0604020202020204" pitchFamily="34" charset="0"/>
              <a:ea typeface="方正胖娃简体" panose="03000509000000000000" pitchFamily="65" charset="-122"/>
              <a:cs typeface="Arial" panose="020B0604020202020204" pitchFamily="34" charset="0"/>
            </a:endParaRPr>
          </a:p>
          <a:p>
            <a:r>
              <a:rPr lang="en-US" altLang="zh-CN" sz="2400" dirty="0" smtClean="0">
                <a:solidFill>
                  <a:srgbClr val="7030A0"/>
                </a:solidFill>
                <a:effectLst>
                  <a:glow rad="254000">
                    <a:schemeClr val="bg1">
                      <a:alpha val="91000"/>
                    </a:schemeClr>
                  </a:glow>
                </a:effectLst>
                <a:latin typeface="Arial" panose="020B0604020202020204" pitchFamily="34" charset="0"/>
                <a:ea typeface="方正胖娃简体" panose="03000509000000000000" pitchFamily="65" charset="-122"/>
                <a:cs typeface="Arial" panose="020B0604020202020204" pitchFamily="34" charset="0"/>
              </a:rPr>
              <a:t>- </a:t>
            </a:r>
            <a:r>
              <a:rPr lang="en-US" altLang="zh-CN" sz="2400" dirty="0" err="1">
                <a:solidFill>
                  <a:srgbClr val="7030A0"/>
                </a:solidFill>
                <a:effectLst>
                  <a:glow rad="254000">
                    <a:schemeClr val="bg1">
                      <a:alpha val="91000"/>
                    </a:schemeClr>
                  </a:glow>
                </a:effectLst>
                <a:latin typeface="Arial" panose="020B0604020202020204" pitchFamily="34" charset="0"/>
                <a:ea typeface="方正胖娃简体" panose="03000509000000000000" pitchFamily="65" charset="-122"/>
                <a:cs typeface="Arial" panose="020B0604020202020204" pitchFamily="34" charset="0"/>
              </a:rPr>
              <a:t>Phần</a:t>
            </a:r>
            <a:r>
              <a:rPr lang="en-US" altLang="zh-CN" sz="2400" dirty="0">
                <a:solidFill>
                  <a:srgbClr val="7030A0"/>
                </a:solidFill>
                <a:effectLst>
                  <a:glow rad="254000">
                    <a:schemeClr val="bg1">
                      <a:alpha val="91000"/>
                    </a:schemeClr>
                  </a:glow>
                </a:effectLst>
                <a:latin typeface="Arial" panose="020B0604020202020204" pitchFamily="34" charset="0"/>
                <a:ea typeface="方正胖娃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lang="en-US" altLang="zh-CN" sz="2400" dirty="0" err="1">
                <a:solidFill>
                  <a:srgbClr val="7030A0"/>
                </a:solidFill>
                <a:effectLst>
                  <a:glow rad="254000">
                    <a:schemeClr val="bg1">
                      <a:alpha val="91000"/>
                    </a:schemeClr>
                  </a:glow>
                </a:effectLst>
                <a:latin typeface="Arial" panose="020B0604020202020204" pitchFamily="34" charset="0"/>
                <a:ea typeface="方正胖娃简体" panose="03000509000000000000" pitchFamily="65" charset="-122"/>
                <a:cs typeface="Arial" panose="020B0604020202020204" pitchFamily="34" charset="0"/>
              </a:rPr>
              <a:t>mềm</a:t>
            </a:r>
            <a:r>
              <a:rPr lang="en-US" altLang="zh-CN" sz="2400" dirty="0">
                <a:solidFill>
                  <a:srgbClr val="7030A0"/>
                </a:solidFill>
                <a:effectLst>
                  <a:glow rad="254000">
                    <a:schemeClr val="bg1">
                      <a:alpha val="91000"/>
                    </a:schemeClr>
                  </a:glow>
                </a:effectLst>
                <a:latin typeface="Arial" panose="020B0604020202020204" pitchFamily="34" charset="0"/>
                <a:ea typeface="方正胖娃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lang="en-US" altLang="zh-CN" sz="2400" dirty="0" err="1">
                <a:solidFill>
                  <a:srgbClr val="7030A0"/>
                </a:solidFill>
                <a:effectLst>
                  <a:glow rad="254000">
                    <a:schemeClr val="bg1">
                      <a:alpha val="91000"/>
                    </a:schemeClr>
                  </a:glow>
                </a:effectLst>
                <a:latin typeface="Arial" panose="020B0604020202020204" pitchFamily="34" charset="0"/>
                <a:ea typeface="方正胖娃简体" panose="03000509000000000000" pitchFamily="65" charset="-122"/>
                <a:cs typeface="Arial" panose="020B0604020202020204" pitchFamily="34" charset="0"/>
              </a:rPr>
              <a:t>ispring</a:t>
            </a:r>
            <a:r>
              <a:rPr lang="en-US" altLang="zh-CN" sz="2400" dirty="0">
                <a:solidFill>
                  <a:srgbClr val="7030A0"/>
                </a:solidFill>
                <a:effectLst>
                  <a:glow rad="254000">
                    <a:schemeClr val="bg1">
                      <a:alpha val="91000"/>
                    </a:schemeClr>
                  </a:glow>
                </a:effectLst>
                <a:latin typeface="Arial" panose="020B0604020202020204" pitchFamily="34" charset="0"/>
                <a:ea typeface="方正胖娃简体" panose="03000509000000000000" pitchFamily="65" charset="-122"/>
                <a:cs typeface="Arial" panose="020B0604020202020204" pitchFamily="34" charset="0"/>
              </a:rPr>
              <a:t> suite 8.7 </a:t>
            </a:r>
            <a:endParaRPr lang="en-US" altLang="zh-CN" sz="2400" dirty="0" smtClean="0">
              <a:solidFill>
                <a:srgbClr val="7030A0"/>
              </a:solidFill>
              <a:effectLst>
                <a:glow rad="254000">
                  <a:schemeClr val="bg1">
                    <a:alpha val="91000"/>
                  </a:schemeClr>
                </a:glow>
              </a:effectLst>
              <a:latin typeface="Arial" panose="020B0604020202020204" pitchFamily="34" charset="0"/>
              <a:ea typeface="方正胖娃简体" panose="03000509000000000000" pitchFamily="65" charset="-122"/>
              <a:cs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en-US" altLang="zh-CN" sz="2400" dirty="0" err="1" smtClean="0">
                <a:solidFill>
                  <a:srgbClr val="7030A0"/>
                </a:solidFill>
                <a:effectLst>
                  <a:glow rad="254000">
                    <a:schemeClr val="bg1">
                      <a:alpha val="91000"/>
                    </a:schemeClr>
                  </a:glow>
                </a:effectLst>
                <a:latin typeface="Arial" panose="020B0604020202020204" pitchFamily="34" charset="0"/>
                <a:ea typeface="方正胖娃简体" panose="03000509000000000000" pitchFamily="65" charset="-122"/>
                <a:cs typeface="Arial" panose="020B0604020202020204" pitchFamily="34" charset="0"/>
              </a:rPr>
              <a:t>Phần</a:t>
            </a:r>
            <a:r>
              <a:rPr lang="en-US" altLang="zh-CN" sz="2400" dirty="0" smtClean="0">
                <a:solidFill>
                  <a:srgbClr val="7030A0"/>
                </a:solidFill>
                <a:effectLst>
                  <a:glow rad="254000">
                    <a:schemeClr val="bg1">
                      <a:alpha val="91000"/>
                    </a:schemeClr>
                  </a:glow>
                </a:effectLst>
                <a:latin typeface="Arial" panose="020B0604020202020204" pitchFamily="34" charset="0"/>
                <a:ea typeface="方正胖娃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lang="en-US" altLang="zh-CN" sz="2400" dirty="0" err="1" smtClean="0">
                <a:solidFill>
                  <a:srgbClr val="7030A0"/>
                </a:solidFill>
                <a:effectLst>
                  <a:glow rad="254000">
                    <a:schemeClr val="bg1">
                      <a:alpha val="91000"/>
                    </a:schemeClr>
                  </a:glow>
                </a:effectLst>
                <a:latin typeface="Arial" panose="020B0604020202020204" pitchFamily="34" charset="0"/>
                <a:ea typeface="方正胖娃简体" panose="03000509000000000000" pitchFamily="65" charset="-122"/>
                <a:cs typeface="Arial" panose="020B0604020202020204" pitchFamily="34" charset="0"/>
              </a:rPr>
              <a:t>mềm</a:t>
            </a:r>
            <a:r>
              <a:rPr lang="en-US" altLang="zh-CN" sz="2400" dirty="0" smtClean="0">
                <a:solidFill>
                  <a:srgbClr val="7030A0"/>
                </a:solidFill>
                <a:effectLst>
                  <a:glow rad="254000">
                    <a:schemeClr val="bg1">
                      <a:alpha val="91000"/>
                    </a:schemeClr>
                  </a:glow>
                </a:effectLst>
                <a:latin typeface="Arial" panose="020B0604020202020204" pitchFamily="34" charset="0"/>
                <a:ea typeface="方正胖娃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lang="en-US" altLang="zh-CN" sz="2400" dirty="0" err="1" smtClean="0">
                <a:solidFill>
                  <a:srgbClr val="7030A0"/>
                </a:solidFill>
                <a:effectLst>
                  <a:glow rad="254000">
                    <a:schemeClr val="bg1">
                      <a:alpha val="91000"/>
                    </a:schemeClr>
                  </a:glow>
                </a:effectLst>
                <a:latin typeface="Arial" panose="020B0604020202020204" pitchFamily="34" charset="0"/>
                <a:ea typeface="方正胖娃简体" panose="03000509000000000000" pitchFamily="65" charset="-122"/>
                <a:cs typeface="Arial" panose="020B0604020202020204" pitchFamily="34" charset="0"/>
              </a:rPr>
              <a:t>Powẻpoint</a:t>
            </a:r>
            <a:r>
              <a:rPr lang="en-US" altLang="zh-CN" sz="2400" dirty="0" smtClean="0">
                <a:solidFill>
                  <a:srgbClr val="7030A0"/>
                </a:solidFill>
                <a:effectLst>
                  <a:glow rad="254000">
                    <a:schemeClr val="bg1">
                      <a:alpha val="91000"/>
                    </a:schemeClr>
                  </a:glow>
                </a:effectLst>
                <a:latin typeface="Arial" panose="020B0604020202020204" pitchFamily="34" charset="0"/>
                <a:ea typeface="方正胖娃简体" panose="03000509000000000000" pitchFamily="65" charset="-122"/>
                <a:cs typeface="Arial" panose="020B0604020202020204" pitchFamily="34" charset="0"/>
              </a:rPr>
              <a:t> 2013</a:t>
            </a:r>
          </a:p>
          <a:p>
            <a:pPr marL="285750" indent="-285750">
              <a:buFontTx/>
              <a:buChar char="-"/>
            </a:pPr>
            <a:r>
              <a:rPr lang="en-US" altLang="zh-CN" sz="2400" dirty="0" err="1" smtClean="0">
                <a:solidFill>
                  <a:srgbClr val="7030A0"/>
                </a:solidFill>
                <a:effectLst>
                  <a:glow rad="254000">
                    <a:schemeClr val="bg1">
                      <a:alpha val="91000"/>
                    </a:schemeClr>
                  </a:glow>
                </a:effectLst>
                <a:latin typeface="Arial" panose="020B0604020202020204" pitchFamily="34" charset="0"/>
                <a:ea typeface="方正胖娃简体" panose="03000509000000000000" pitchFamily="65" charset="-122"/>
                <a:cs typeface="Arial" panose="020B0604020202020204" pitchFamily="34" charset="0"/>
              </a:rPr>
              <a:t>Phần</a:t>
            </a:r>
            <a:r>
              <a:rPr lang="en-US" altLang="zh-CN" sz="2400" dirty="0" smtClean="0">
                <a:solidFill>
                  <a:srgbClr val="7030A0"/>
                </a:solidFill>
                <a:effectLst>
                  <a:glow rad="254000">
                    <a:schemeClr val="bg1">
                      <a:alpha val="91000"/>
                    </a:schemeClr>
                  </a:glow>
                </a:effectLst>
                <a:latin typeface="Arial" panose="020B0604020202020204" pitchFamily="34" charset="0"/>
                <a:ea typeface="方正胖娃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lang="en-US" altLang="zh-CN" sz="2400" dirty="0" err="1" smtClean="0">
                <a:solidFill>
                  <a:srgbClr val="7030A0"/>
                </a:solidFill>
                <a:effectLst>
                  <a:glow rad="254000">
                    <a:schemeClr val="bg1">
                      <a:alpha val="91000"/>
                    </a:schemeClr>
                  </a:glow>
                </a:effectLst>
                <a:latin typeface="Arial" panose="020B0604020202020204" pitchFamily="34" charset="0"/>
                <a:ea typeface="方正胖娃简体" panose="03000509000000000000" pitchFamily="65" charset="-122"/>
                <a:cs typeface="Arial" panose="020B0604020202020204" pitchFamily="34" charset="0"/>
              </a:rPr>
              <a:t>mềm</a:t>
            </a:r>
            <a:r>
              <a:rPr lang="en-US" altLang="zh-CN" sz="2400" dirty="0" smtClean="0">
                <a:solidFill>
                  <a:srgbClr val="7030A0"/>
                </a:solidFill>
                <a:effectLst>
                  <a:glow rad="254000">
                    <a:schemeClr val="bg1">
                      <a:alpha val="91000"/>
                    </a:schemeClr>
                  </a:glow>
                </a:effectLst>
                <a:latin typeface="Arial" panose="020B0604020202020204" pitchFamily="34" charset="0"/>
                <a:ea typeface="方正胖娃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lang="en-US" altLang="zh-CN" sz="2400" dirty="0" err="1" smtClean="0">
                <a:solidFill>
                  <a:srgbClr val="7030A0"/>
                </a:solidFill>
                <a:effectLst>
                  <a:glow rad="254000">
                    <a:schemeClr val="bg1">
                      <a:alpha val="91000"/>
                    </a:schemeClr>
                  </a:glow>
                </a:effectLst>
                <a:latin typeface="Arial" panose="020B0604020202020204" pitchFamily="34" charset="0"/>
                <a:ea typeface="方正胖娃简体" panose="03000509000000000000" pitchFamily="65" charset="-122"/>
                <a:cs typeface="Arial" panose="020B0604020202020204" pitchFamily="34" charset="0"/>
              </a:rPr>
              <a:t>chỉnh</a:t>
            </a:r>
            <a:r>
              <a:rPr lang="en-US" altLang="zh-CN" sz="2400" dirty="0" smtClean="0">
                <a:solidFill>
                  <a:srgbClr val="7030A0"/>
                </a:solidFill>
                <a:effectLst>
                  <a:glow rad="254000">
                    <a:schemeClr val="bg1">
                      <a:alpha val="91000"/>
                    </a:schemeClr>
                  </a:glow>
                </a:effectLst>
                <a:latin typeface="Arial" panose="020B0604020202020204" pitchFamily="34" charset="0"/>
                <a:ea typeface="方正胖娃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lang="en-US" altLang="zh-CN" sz="2400" dirty="0" err="1" smtClean="0">
                <a:solidFill>
                  <a:srgbClr val="7030A0"/>
                </a:solidFill>
                <a:effectLst>
                  <a:glow rad="254000">
                    <a:schemeClr val="bg1">
                      <a:alpha val="91000"/>
                    </a:schemeClr>
                  </a:glow>
                </a:effectLst>
                <a:latin typeface="Arial" panose="020B0604020202020204" pitchFamily="34" charset="0"/>
                <a:ea typeface="方正胖娃简体" panose="03000509000000000000" pitchFamily="65" charset="-122"/>
                <a:cs typeface="Arial" panose="020B0604020202020204" pitchFamily="34" charset="0"/>
              </a:rPr>
              <a:t>sửa</a:t>
            </a:r>
            <a:r>
              <a:rPr lang="en-US" altLang="zh-CN" sz="2400" dirty="0" smtClean="0">
                <a:solidFill>
                  <a:srgbClr val="7030A0"/>
                </a:solidFill>
                <a:effectLst>
                  <a:glow rad="254000">
                    <a:schemeClr val="bg1">
                      <a:alpha val="91000"/>
                    </a:schemeClr>
                  </a:glow>
                </a:effectLst>
                <a:latin typeface="Arial" panose="020B0604020202020204" pitchFamily="34" charset="0"/>
                <a:ea typeface="方正胖娃简体" panose="03000509000000000000" pitchFamily="65" charset="-122"/>
                <a:cs typeface="Arial" panose="020B0604020202020204" pitchFamily="34" charset="0"/>
              </a:rPr>
              <a:t> video </a:t>
            </a:r>
            <a:r>
              <a:rPr lang="en-US" altLang="zh-CN" sz="2400" dirty="0" err="1" smtClean="0">
                <a:solidFill>
                  <a:srgbClr val="7030A0"/>
                </a:solidFill>
                <a:effectLst>
                  <a:glow rad="254000">
                    <a:schemeClr val="bg1">
                      <a:alpha val="91000"/>
                    </a:schemeClr>
                  </a:glow>
                </a:effectLst>
                <a:latin typeface="Arial" panose="020B0604020202020204" pitchFamily="34" charset="0"/>
                <a:ea typeface="方正胖娃简体" panose="03000509000000000000" pitchFamily="65" charset="-122"/>
                <a:cs typeface="Arial" panose="020B0604020202020204" pitchFamily="34" charset="0"/>
              </a:rPr>
              <a:t>camtasia</a:t>
            </a:r>
            <a:endParaRPr lang="en-US" altLang="zh-CN" sz="2400" dirty="0" smtClean="0">
              <a:solidFill>
                <a:srgbClr val="7030A0"/>
              </a:solidFill>
              <a:effectLst>
                <a:glow rad="254000">
                  <a:schemeClr val="bg1">
                    <a:alpha val="91000"/>
                  </a:schemeClr>
                </a:glow>
              </a:effectLst>
              <a:latin typeface="Arial" panose="020B0604020202020204" pitchFamily="34" charset="0"/>
              <a:ea typeface="方正胖娃简体" panose="03000509000000000000" pitchFamily="65" charset="-122"/>
              <a:cs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en-US" altLang="zh-CN" sz="2400" dirty="0" err="1" smtClean="0">
                <a:solidFill>
                  <a:srgbClr val="7030A0"/>
                </a:solidFill>
                <a:effectLst>
                  <a:glow rad="254000">
                    <a:schemeClr val="bg1">
                      <a:alpha val="91000"/>
                    </a:schemeClr>
                  </a:glow>
                </a:effectLst>
                <a:latin typeface="Arial" panose="020B0604020202020204" pitchFamily="34" charset="0"/>
                <a:ea typeface="方正胖娃简体" panose="03000509000000000000" pitchFamily="65" charset="-122"/>
                <a:cs typeface="Arial" panose="020B0604020202020204" pitchFamily="34" charset="0"/>
              </a:rPr>
              <a:t>Phần</a:t>
            </a:r>
            <a:r>
              <a:rPr lang="en-US" altLang="zh-CN" sz="2400" dirty="0" smtClean="0">
                <a:solidFill>
                  <a:srgbClr val="7030A0"/>
                </a:solidFill>
                <a:effectLst>
                  <a:glow rad="254000">
                    <a:schemeClr val="bg1">
                      <a:alpha val="91000"/>
                    </a:schemeClr>
                  </a:glow>
                </a:effectLst>
                <a:latin typeface="Arial" panose="020B0604020202020204" pitchFamily="34" charset="0"/>
                <a:ea typeface="方正胖娃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lang="en-US" altLang="zh-CN" sz="2400" dirty="0" err="1" smtClean="0">
                <a:solidFill>
                  <a:srgbClr val="7030A0"/>
                </a:solidFill>
                <a:effectLst>
                  <a:glow rad="254000">
                    <a:schemeClr val="bg1">
                      <a:alpha val="91000"/>
                    </a:schemeClr>
                  </a:glow>
                </a:effectLst>
                <a:latin typeface="Arial" panose="020B0604020202020204" pitchFamily="34" charset="0"/>
                <a:ea typeface="方正胖娃简体" panose="03000509000000000000" pitchFamily="65" charset="-122"/>
                <a:cs typeface="Arial" panose="020B0604020202020204" pitchFamily="34" charset="0"/>
              </a:rPr>
              <a:t>mềm</a:t>
            </a:r>
            <a:r>
              <a:rPr lang="en-US" altLang="zh-CN" sz="2400" dirty="0" smtClean="0">
                <a:solidFill>
                  <a:srgbClr val="7030A0"/>
                </a:solidFill>
                <a:effectLst>
                  <a:glow rad="254000">
                    <a:schemeClr val="bg1">
                      <a:alpha val="91000"/>
                    </a:schemeClr>
                  </a:glow>
                </a:effectLst>
                <a:latin typeface="Arial" panose="020B0604020202020204" pitchFamily="34" charset="0"/>
                <a:ea typeface="方正胖娃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lang="en-US" altLang="zh-CN" sz="2400" dirty="0" err="1" smtClean="0">
                <a:solidFill>
                  <a:srgbClr val="7030A0"/>
                </a:solidFill>
                <a:effectLst>
                  <a:glow rad="254000">
                    <a:schemeClr val="bg1">
                      <a:alpha val="91000"/>
                    </a:schemeClr>
                  </a:glow>
                </a:effectLst>
                <a:latin typeface="Arial" panose="020B0604020202020204" pitchFamily="34" charset="0"/>
                <a:ea typeface="方正胖娃简体" panose="03000509000000000000" pitchFamily="65" charset="-122"/>
                <a:cs typeface="Arial" panose="020B0604020202020204" pitchFamily="34" charset="0"/>
              </a:rPr>
              <a:t>canva</a:t>
            </a:r>
            <a:r>
              <a:rPr lang="en-US" altLang="zh-CN" sz="2400" dirty="0" smtClean="0">
                <a:solidFill>
                  <a:srgbClr val="7030A0"/>
                </a:solidFill>
                <a:effectLst>
                  <a:glow rad="254000">
                    <a:schemeClr val="bg1">
                      <a:alpha val="91000"/>
                    </a:schemeClr>
                  </a:glow>
                </a:effectLst>
                <a:latin typeface="Arial" panose="020B0604020202020204" pitchFamily="34" charset="0"/>
                <a:ea typeface="方正胖娃简体" panose="03000509000000000000" pitchFamily="65" charset="-122"/>
                <a:cs typeface="Arial" panose="020B0604020202020204" pitchFamily="34" charset="0"/>
              </a:rPr>
              <a:t>, </a:t>
            </a:r>
            <a:r>
              <a:rPr lang="en-US" altLang="zh-CN" sz="2400" dirty="0" err="1" smtClean="0">
                <a:solidFill>
                  <a:srgbClr val="7030A0"/>
                </a:solidFill>
                <a:effectLst>
                  <a:glow rad="254000">
                    <a:schemeClr val="bg1">
                      <a:alpha val="91000"/>
                    </a:schemeClr>
                  </a:glow>
                </a:effectLst>
                <a:latin typeface="Arial" panose="020B0604020202020204" pitchFamily="34" charset="0"/>
                <a:ea typeface="方正胖娃简体" panose="03000509000000000000" pitchFamily="65" charset="-122"/>
                <a:cs typeface="Arial" panose="020B0604020202020204" pitchFamily="34" charset="0"/>
              </a:rPr>
              <a:t>cupcut</a:t>
            </a:r>
            <a:r>
              <a:rPr lang="en-US" altLang="zh-CN" sz="2400" dirty="0" smtClean="0">
                <a:solidFill>
                  <a:srgbClr val="7030A0"/>
                </a:solidFill>
                <a:effectLst>
                  <a:glow rad="254000">
                    <a:schemeClr val="bg1">
                      <a:alpha val="91000"/>
                    </a:schemeClr>
                  </a:glow>
                </a:effectLst>
                <a:latin typeface="Arial" panose="020B0604020202020204" pitchFamily="34" charset="0"/>
                <a:ea typeface="方正胖娃简体" panose="03000509000000000000" pitchFamily="65" charset="-122"/>
                <a:cs typeface="Arial" panose="020B0604020202020204" pitchFamily="34" charset="0"/>
              </a:rPr>
              <a:t>, </a:t>
            </a:r>
            <a:r>
              <a:rPr lang="en-US" altLang="zh-CN" sz="2400" dirty="0" err="1" smtClean="0">
                <a:solidFill>
                  <a:srgbClr val="7030A0"/>
                </a:solidFill>
                <a:effectLst>
                  <a:glow rad="254000">
                    <a:schemeClr val="bg1">
                      <a:alpha val="91000"/>
                    </a:schemeClr>
                  </a:glow>
                </a:effectLst>
                <a:latin typeface="Arial" panose="020B0604020202020204" pitchFamily="34" charset="0"/>
                <a:ea typeface="方正胖娃简体" panose="03000509000000000000" pitchFamily="65" charset="-122"/>
                <a:cs typeface="Arial" panose="020B0604020202020204" pitchFamily="34" charset="0"/>
              </a:rPr>
              <a:t>proshow</a:t>
            </a:r>
            <a:endParaRPr lang="en-US" altLang="zh-CN" sz="2400" dirty="0" smtClean="0">
              <a:solidFill>
                <a:srgbClr val="7030A0"/>
              </a:solidFill>
              <a:effectLst>
                <a:glow rad="254000">
                  <a:schemeClr val="bg1">
                    <a:alpha val="91000"/>
                  </a:schemeClr>
                </a:glow>
              </a:effectLst>
              <a:latin typeface="Arial" panose="020B0604020202020204" pitchFamily="34" charset="0"/>
              <a:ea typeface="方正胖娃简体" panose="03000509000000000000" pitchFamily="65" charset="-122"/>
              <a:cs typeface="Arial" panose="020B0604020202020204" pitchFamily="34" charset="0"/>
            </a:endParaRPr>
          </a:p>
          <a:p>
            <a:r>
              <a:rPr lang="en-US" altLang="zh-CN" sz="2400" dirty="0" smtClean="0">
                <a:solidFill>
                  <a:srgbClr val="7030A0"/>
                </a:solidFill>
                <a:effectLst>
                  <a:glow rad="254000">
                    <a:schemeClr val="bg1">
                      <a:alpha val="91000"/>
                    </a:schemeClr>
                  </a:glow>
                </a:effectLst>
                <a:latin typeface="Arial" panose="020B0604020202020204" pitchFamily="34" charset="0"/>
                <a:ea typeface="方正胖娃简体" panose="03000509000000000000" pitchFamily="65" charset="-122"/>
                <a:cs typeface="Arial" panose="020B0604020202020204" pitchFamily="34" charset="0"/>
              </a:rPr>
              <a:t>2. </a:t>
            </a:r>
            <a:r>
              <a:rPr lang="en-US" altLang="zh-CN" sz="2400" dirty="0" err="1" smtClean="0">
                <a:solidFill>
                  <a:srgbClr val="7030A0"/>
                </a:solidFill>
                <a:effectLst>
                  <a:glow rad="254000">
                    <a:schemeClr val="bg1">
                      <a:alpha val="91000"/>
                    </a:schemeClr>
                  </a:glow>
                </a:effectLst>
                <a:latin typeface="Arial" panose="020B0604020202020204" pitchFamily="34" charset="0"/>
                <a:ea typeface="方正胖娃简体" panose="03000509000000000000" pitchFamily="65" charset="-122"/>
                <a:cs typeface="Arial" panose="020B0604020202020204" pitchFamily="34" charset="0"/>
              </a:rPr>
              <a:t>Tài</a:t>
            </a:r>
            <a:r>
              <a:rPr lang="en-US" altLang="zh-CN" sz="2400" dirty="0" smtClean="0">
                <a:solidFill>
                  <a:srgbClr val="7030A0"/>
                </a:solidFill>
                <a:effectLst>
                  <a:glow rad="254000">
                    <a:schemeClr val="bg1">
                      <a:alpha val="91000"/>
                    </a:schemeClr>
                  </a:glow>
                </a:effectLst>
                <a:latin typeface="Arial" panose="020B0604020202020204" pitchFamily="34" charset="0"/>
                <a:ea typeface="方正胖娃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lang="en-US" altLang="zh-CN" sz="2400" dirty="0" err="1" smtClean="0">
                <a:solidFill>
                  <a:srgbClr val="7030A0"/>
                </a:solidFill>
                <a:effectLst>
                  <a:glow rad="254000">
                    <a:schemeClr val="bg1">
                      <a:alpha val="91000"/>
                    </a:schemeClr>
                  </a:glow>
                </a:effectLst>
                <a:latin typeface="Arial" panose="020B0604020202020204" pitchFamily="34" charset="0"/>
                <a:ea typeface="方正胖娃简体" panose="03000509000000000000" pitchFamily="65" charset="-122"/>
                <a:cs typeface="Arial" panose="020B0604020202020204" pitchFamily="34" charset="0"/>
              </a:rPr>
              <a:t>liệu</a:t>
            </a:r>
            <a:r>
              <a:rPr lang="en-US" altLang="zh-CN" sz="2400" dirty="0" smtClean="0">
                <a:solidFill>
                  <a:srgbClr val="7030A0"/>
                </a:solidFill>
                <a:effectLst>
                  <a:glow rad="254000">
                    <a:schemeClr val="bg1">
                      <a:alpha val="91000"/>
                    </a:schemeClr>
                  </a:glow>
                </a:effectLst>
                <a:latin typeface="Arial" panose="020B0604020202020204" pitchFamily="34" charset="0"/>
                <a:ea typeface="方正胖娃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lang="en-US" altLang="zh-CN" sz="2400" dirty="0" err="1" smtClean="0">
                <a:solidFill>
                  <a:srgbClr val="7030A0"/>
                </a:solidFill>
                <a:effectLst>
                  <a:glow rad="254000">
                    <a:schemeClr val="bg1">
                      <a:alpha val="91000"/>
                    </a:schemeClr>
                  </a:glow>
                </a:effectLst>
                <a:latin typeface="Arial" panose="020B0604020202020204" pitchFamily="34" charset="0"/>
                <a:ea typeface="方正胖娃简体" panose="03000509000000000000" pitchFamily="65" charset="-122"/>
                <a:cs typeface="Arial" panose="020B0604020202020204" pitchFamily="34" charset="0"/>
              </a:rPr>
              <a:t>sách</a:t>
            </a:r>
            <a:endParaRPr lang="en-US" altLang="zh-CN" sz="2400" dirty="0" smtClean="0">
              <a:solidFill>
                <a:srgbClr val="7030A0"/>
              </a:solidFill>
              <a:effectLst>
                <a:glow rad="254000">
                  <a:schemeClr val="bg1">
                    <a:alpha val="91000"/>
                  </a:schemeClr>
                </a:glow>
              </a:effectLst>
              <a:latin typeface="Arial" panose="020B0604020202020204" pitchFamily="34" charset="0"/>
              <a:ea typeface="方正胖娃简体" panose="03000509000000000000" pitchFamily="65" charset="-122"/>
              <a:cs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en-US" altLang="zh-CN" sz="2400" dirty="0" err="1" smtClean="0">
                <a:solidFill>
                  <a:srgbClr val="7030A0"/>
                </a:solidFill>
                <a:effectLst>
                  <a:glow rad="254000">
                    <a:schemeClr val="bg1">
                      <a:alpha val="91000"/>
                    </a:schemeClr>
                  </a:glow>
                </a:effectLst>
                <a:latin typeface="Arial" panose="020B0604020202020204" pitchFamily="34" charset="0"/>
                <a:ea typeface="方正胖娃简体" panose="03000509000000000000" pitchFamily="65" charset="-122"/>
                <a:cs typeface="Arial" panose="020B0604020202020204" pitchFamily="34" charset="0"/>
              </a:rPr>
              <a:t>Sách</a:t>
            </a:r>
            <a:r>
              <a:rPr lang="en-US" altLang="zh-CN" sz="2400" dirty="0" smtClean="0">
                <a:solidFill>
                  <a:srgbClr val="7030A0"/>
                </a:solidFill>
                <a:effectLst>
                  <a:glow rad="254000">
                    <a:schemeClr val="bg1">
                      <a:alpha val="91000"/>
                    </a:schemeClr>
                  </a:glow>
                </a:effectLst>
                <a:latin typeface="Arial" panose="020B0604020202020204" pitchFamily="34" charset="0"/>
                <a:ea typeface="方正胖娃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lang="en-US" altLang="zh-CN" sz="2400" dirty="0" err="1" smtClean="0">
                <a:solidFill>
                  <a:srgbClr val="7030A0"/>
                </a:solidFill>
                <a:effectLst>
                  <a:glow rad="254000">
                    <a:schemeClr val="bg1">
                      <a:alpha val="91000"/>
                    </a:schemeClr>
                  </a:glow>
                </a:effectLst>
                <a:latin typeface="Arial" panose="020B0604020202020204" pitchFamily="34" charset="0"/>
                <a:ea typeface="方正胖娃简体" panose="03000509000000000000" pitchFamily="65" charset="-122"/>
                <a:cs typeface="Arial" panose="020B0604020202020204" pitchFamily="34" charset="0"/>
              </a:rPr>
              <a:t>chương</a:t>
            </a:r>
            <a:r>
              <a:rPr lang="en-US" altLang="zh-CN" sz="2400" dirty="0" smtClean="0">
                <a:solidFill>
                  <a:srgbClr val="7030A0"/>
                </a:solidFill>
                <a:effectLst>
                  <a:glow rad="254000">
                    <a:schemeClr val="bg1">
                      <a:alpha val="91000"/>
                    </a:schemeClr>
                  </a:glow>
                </a:effectLst>
                <a:latin typeface="Arial" panose="020B0604020202020204" pitchFamily="34" charset="0"/>
                <a:ea typeface="方正胖娃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lang="en-US" altLang="zh-CN" sz="2400" dirty="0" err="1" smtClean="0">
                <a:solidFill>
                  <a:srgbClr val="7030A0"/>
                </a:solidFill>
                <a:effectLst>
                  <a:glow rad="254000">
                    <a:schemeClr val="bg1">
                      <a:alpha val="91000"/>
                    </a:schemeClr>
                  </a:glow>
                </a:effectLst>
                <a:latin typeface="Arial" panose="020B0604020202020204" pitchFamily="34" charset="0"/>
                <a:ea typeface="方正胖娃简体" panose="03000509000000000000" pitchFamily="65" charset="-122"/>
                <a:cs typeface="Arial" panose="020B0604020202020204" pitchFamily="34" charset="0"/>
              </a:rPr>
              <a:t>trình</a:t>
            </a:r>
            <a:r>
              <a:rPr lang="en-US" altLang="zh-CN" sz="2400" dirty="0" smtClean="0">
                <a:solidFill>
                  <a:srgbClr val="7030A0"/>
                </a:solidFill>
                <a:effectLst>
                  <a:glow rad="254000">
                    <a:schemeClr val="bg1">
                      <a:alpha val="91000"/>
                    </a:schemeClr>
                  </a:glow>
                </a:effectLst>
                <a:latin typeface="Arial" panose="020B0604020202020204" pitchFamily="34" charset="0"/>
                <a:ea typeface="方正胖娃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lang="en-US" altLang="zh-CN" sz="2400" dirty="0" err="1" smtClean="0">
                <a:solidFill>
                  <a:srgbClr val="7030A0"/>
                </a:solidFill>
                <a:effectLst>
                  <a:glow rad="254000">
                    <a:schemeClr val="bg1">
                      <a:alpha val="91000"/>
                    </a:schemeClr>
                  </a:glow>
                </a:effectLst>
                <a:latin typeface="Arial" panose="020B0604020202020204" pitchFamily="34" charset="0"/>
                <a:ea typeface="方正胖娃简体" panose="03000509000000000000" pitchFamily="65" charset="-122"/>
                <a:cs typeface="Arial" panose="020B0604020202020204" pitchFamily="34" charset="0"/>
              </a:rPr>
              <a:t>giáo</a:t>
            </a:r>
            <a:r>
              <a:rPr lang="en-US" altLang="zh-CN" sz="2400" dirty="0" smtClean="0">
                <a:solidFill>
                  <a:srgbClr val="7030A0"/>
                </a:solidFill>
                <a:effectLst>
                  <a:glow rad="254000">
                    <a:schemeClr val="bg1">
                      <a:alpha val="91000"/>
                    </a:schemeClr>
                  </a:glow>
                </a:effectLst>
                <a:latin typeface="Arial" panose="020B0604020202020204" pitchFamily="34" charset="0"/>
                <a:ea typeface="方正胖娃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lang="en-US" altLang="zh-CN" sz="2400" dirty="0" err="1" smtClean="0">
                <a:solidFill>
                  <a:srgbClr val="7030A0"/>
                </a:solidFill>
                <a:effectLst>
                  <a:glow rad="254000">
                    <a:schemeClr val="bg1">
                      <a:alpha val="91000"/>
                    </a:schemeClr>
                  </a:glow>
                </a:effectLst>
                <a:latin typeface="Arial" panose="020B0604020202020204" pitchFamily="34" charset="0"/>
                <a:ea typeface="方正胖娃简体" panose="03000509000000000000" pitchFamily="65" charset="-122"/>
                <a:cs typeface="Arial" panose="020B0604020202020204" pitchFamily="34" charset="0"/>
              </a:rPr>
              <a:t>dục</a:t>
            </a:r>
            <a:r>
              <a:rPr lang="en-US" altLang="zh-CN" sz="2400" dirty="0" smtClean="0">
                <a:solidFill>
                  <a:srgbClr val="7030A0"/>
                </a:solidFill>
                <a:effectLst>
                  <a:glow rad="254000">
                    <a:schemeClr val="bg1">
                      <a:alpha val="91000"/>
                    </a:schemeClr>
                  </a:glow>
                </a:effectLst>
                <a:latin typeface="Arial" panose="020B0604020202020204" pitchFamily="34" charset="0"/>
                <a:ea typeface="方正胖娃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lang="en-US" altLang="zh-CN" sz="2400" dirty="0" err="1" smtClean="0">
                <a:solidFill>
                  <a:srgbClr val="7030A0"/>
                </a:solidFill>
                <a:effectLst>
                  <a:glow rad="254000">
                    <a:schemeClr val="bg1">
                      <a:alpha val="91000"/>
                    </a:schemeClr>
                  </a:glow>
                </a:effectLst>
                <a:latin typeface="Arial" panose="020B0604020202020204" pitchFamily="34" charset="0"/>
                <a:ea typeface="方正胖娃简体" panose="03000509000000000000" pitchFamily="65" charset="-122"/>
                <a:cs typeface="Arial" panose="020B0604020202020204" pitchFamily="34" charset="0"/>
              </a:rPr>
              <a:t>mầm</a:t>
            </a:r>
            <a:r>
              <a:rPr lang="en-US" altLang="zh-CN" sz="2400" dirty="0" smtClean="0">
                <a:solidFill>
                  <a:srgbClr val="7030A0"/>
                </a:solidFill>
                <a:effectLst>
                  <a:glow rad="254000">
                    <a:schemeClr val="bg1">
                      <a:alpha val="91000"/>
                    </a:schemeClr>
                  </a:glow>
                </a:effectLst>
                <a:latin typeface="Arial" panose="020B0604020202020204" pitchFamily="34" charset="0"/>
                <a:ea typeface="方正胖娃简体" panose="03000509000000000000" pitchFamily="65" charset="-122"/>
                <a:cs typeface="Arial" panose="020B0604020202020204" pitchFamily="34" charset="0"/>
              </a:rPr>
              <a:t> non </a:t>
            </a:r>
            <a:r>
              <a:rPr lang="en-US" altLang="zh-CN" sz="2400" dirty="0" err="1" smtClean="0">
                <a:solidFill>
                  <a:srgbClr val="7030A0"/>
                </a:solidFill>
                <a:effectLst>
                  <a:glow rad="254000">
                    <a:schemeClr val="bg1">
                      <a:alpha val="91000"/>
                    </a:schemeClr>
                  </a:glow>
                </a:effectLst>
                <a:latin typeface="Arial" panose="020B0604020202020204" pitchFamily="34" charset="0"/>
                <a:ea typeface="方正胖娃简体" panose="03000509000000000000" pitchFamily="65" charset="-122"/>
                <a:cs typeface="Arial" panose="020B0604020202020204" pitchFamily="34" charset="0"/>
              </a:rPr>
              <a:t>lứa</a:t>
            </a:r>
            <a:r>
              <a:rPr lang="en-US" altLang="zh-CN" sz="2400" dirty="0" smtClean="0">
                <a:solidFill>
                  <a:srgbClr val="7030A0"/>
                </a:solidFill>
                <a:effectLst>
                  <a:glow rad="254000">
                    <a:schemeClr val="bg1">
                      <a:alpha val="91000"/>
                    </a:schemeClr>
                  </a:glow>
                </a:effectLst>
                <a:latin typeface="Arial" panose="020B0604020202020204" pitchFamily="34" charset="0"/>
                <a:ea typeface="方正胖娃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lang="en-US" altLang="zh-CN" sz="2400" dirty="0" err="1" smtClean="0">
                <a:solidFill>
                  <a:srgbClr val="7030A0"/>
                </a:solidFill>
                <a:effectLst>
                  <a:glow rad="254000">
                    <a:schemeClr val="bg1">
                      <a:alpha val="91000"/>
                    </a:schemeClr>
                  </a:glow>
                </a:effectLst>
                <a:latin typeface="Arial" panose="020B0604020202020204" pitchFamily="34" charset="0"/>
                <a:ea typeface="方正胖娃简体" panose="03000509000000000000" pitchFamily="65" charset="-122"/>
                <a:cs typeface="Arial" panose="020B0604020202020204" pitchFamily="34" charset="0"/>
              </a:rPr>
              <a:t>tuổi</a:t>
            </a:r>
            <a:r>
              <a:rPr lang="en-US" altLang="zh-CN" sz="2400" dirty="0" smtClean="0">
                <a:solidFill>
                  <a:srgbClr val="7030A0"/>
                </a:solidFill>
                <a:effectLst>
                  <a:glow rad="254000">
                    <a:schemeClr val="bg1">
                      <a:alpha val="91000"/>
                    </a:schemeClr>
                  </a:glow>
                </a:effectLst>
                <a:latin typeface="Arial" panose="020B0604020202020204" pitchFamily="34" charset="0"/>
                <a:ea typeface="方正胖娃简体" panose="03000509000000000000" pitchFamily="65" charset="-122"/>
                <a:cs typeface="Arial" panose="020B0604020202020204" pitchFamily="34" charset="0"/>
              </a:rPr>
              <a:t> 4-5 </a:t>
            </a:r>
            <a:r>
              <a:rPr lang="en-US" altLang="zh-CN" sz="2400" dirty="0" err="1" smtClean="0">
                <a:solidFill>
                  <a:srgbClr val="7030A0"/>
                </a:solidFill>
                <a:effectLst>
                  <a:glow rad="254000">
                    <a:schemeClr val="bg1">
                      <a:alpha val="91000"/>
                    </a:schemeClr>
                  </a:glow>
                </a:effectLst>
                <a:latin typeface="Arial" panose="020B0604020202020204" pitchFamily="34" charset="0"/>
                <a:ea typeface="方正胖娃简体" panose="03000509000000000000" pitchFamily="65" charset="-122"/>
                <a:cs typeface="Arial" panose="020B0604020202020204" pitchFamily="34" charset="0"/>
              </a:rPr>
              <a:t>tuổi</a:t>
            </a:r>
            <a:endParaRPr lang="en-US" altLang="zh-CN" sz="2400" dirty="0" smtClean="0">
              <a:solidFill>
                <a:srgbClr val="7030A0"/>
              </a:solidFill>
              <a:effectLst>
                <a:glow rad="254000">
                  <a:schemeClr val="bg1">
                    <a:alpha val="91000"/>
                  </a:schemeClr>
                </a:glow>
              </a:effectLst>
              <a:latin typeface="Arial" panose="020B0604020202020204" pitchFamily="34" charset="0"/>
              <a:ea typeface="方正胖娃简体" panose="03000509000000000000" pitchFamily="65" charset="-122"/>
              <a:cs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en-US" altLang="zh-CN" sz="2400" dirty="0" err="1" smtClean="0">
                <a:solidFill>
                  <a:srgbClr val="7030A0"/>
                </a:solidFill>
                <a:effectLst>
                  <a:glow rad="254000">
                    <a:schemeClr val="bg1">
                      <a:alpha val="91000"/>
                    </a:schemeClr>
                  </a:glow>
                </a:effectLst>
                <a:latin typeface="Arial" panose="020B0604020202020204" pitchFamily="34" charset="0"/>
                <a:ea typeface="方正胖娃简体" panose="03000509000000000000" pitchFamily="65" charset="-122"/>
                <a:cs typeface="Arial" panose="020B0604020202020204" pitchFamily="34" charset="0"/>
              </a:rPr>
              <a:t>Nguồn</a:t>
            </a:r>
            <a:r>
              <a:rPr lang="en-US" altLang="zh-CN" sz="2400" dirty="0" smtClean="0">
                <a:solidFill>
                  <a:srgbClr val="7030A0"/>
                </a:solidFill>
                <a:effectLst>
                  <a:glow rad="254000">
                    <a:schemeClr val="bg1">
                      <a:alpha val="91000"/>
                    </a:schemeClr>
                  </a:glow>
                </a:effectLst>
                <a:latin typeface="Arial" panose="020B0604020202020204" pitchFamily="34" charset="0"/>
                <a:ea typeface="方正胖娃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lang="en-US" altLang="zh-CN" sz="2400" dirty="0" err="1" smtClean="0">
                <a:solidFill>
                  <a:srgbClr val="7030A0"/>
                </a:solidFill>
                <a:effectLst>
                  <a:glow rad="254000">
                    <a:schemeClr val="bg1">
                      <a:alpha val="91000"/>
                    </a:schemeClr>
                  </a:glow>
                </a:effectLst>
                <a:latin typeface="Arial" panose="020B0604020202020204" pitchFamily="34" charset="0"/>
                <a:ea typeface="方正胖娃简体" panose="03000509000000000000" pitchFamily="65" charset="-122"/>
                <a:cs typeface="Arial" panose="020B0604020202020204" pitchFamily="34" charset="0"/>
              </a:rPr>
              <a:t>sưu</a:t>
            </a:r>
            <a:r>
              <a:rPr lang="en-US" altLang="zh-CN" sz="2400" dirty="0" smtClean="0">
                <a:solidFill>
                  <a:srgbClr val="7030A0"/>
                </a:solidFill>
                <a:effectLst>
                  <a:glow rad="254000">
                    <a:schemeClr val="bg1">
                      <a:alpha val="91000"/>
                    </a:schemeClr>
                  </a:glow>
                </a:effectLst>
                <a:latin typeface="Arial" panose="020B0604020202020204" pitchFamily="34" charset="0"/>
                <a:ea typeface="方正胖娃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lang="en-US" altLang="zh-CN" sz="2400" dirty="0" err="1" smtClean="0">
                <a:solidFill>
                  <a:srgbClr val="7030A0"/>
                </a:solidFill>
                <a:effectLst>
                  <a:glow rad="254000">
                    <a:schemeClr val="bg1">
                      <a:alpha val="91000"/>
                    </a:schemeClr>
                  </a:glow>
                </a:effectLst>
                <a:latin typeface="Arial" panose="020B0604020202020204" pitchFamily="34" charset="0"/>
                <a:ea typeface="方正胖娃简体" panose="03000509000000000000" pitchFamily="65" charset="-122"/>
                <a:cs typeface="Arial" panose="020B0604020202020204" pitchFamily="34" charset="0"/>
              </a:rPr>
              <a:t>tầm</a:t>
            </a:r>
            <a:r>
              <a:rPr lang="en-US" altLang="zh-CN" sz="2400" dirty="0" smtClean="0">
                <a:solidFill>
                  <a:srgbClr val="7030A0"/>
                </a:solidFill>
                <a:effectLst>
                  <a:glow rad="254000">
                    <a:schemeClr val="bg1">
                      <a:alpha val="91000"/>
                    </a:schemeClr>
                  </a:glow>
                </a:effectLst>
                <a:latin typeface="Arial" panose="020B0604020202020204" pitchFamily="34" charset="0"/>
                <a:ea typeface="方正胖娃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lang="en-US" altLang="zh-CN" sz="2400" dirty="0" err="1" smtClean="0">
                <a:solidFill>
                  <a:srgbClr val="7030A0"/>
                </a:solidFill>
                <a:effectLst>
                  <a:glow rad="254000">
                    <a:schemeClr val="bg1">
                      <a:alpha val="91000"/>
                    </a:schemeClr>
                  </a:glow>
                </a:effectLst>
                <a:latin typeface="Arial" panose="020B0604020202020204" pitchFamily="34" charset="0"/>
                <a:ea typeface="方正胖娃简体" panose="03000509000000000000" pitchFamily="65" charset="-122"/>
                <a:cs typeface="Arial" panose="020B0604020202020204" pitchFamily="34" charset="0"/>
              </a:rPr>
              <a:t>tài</a:t>
            </a:r>
            <a:r>
              <a:rPr lang="en-US" altLang="zh-CN" sz="2400" dirty="0" smtClean="0">
                <a:solidFill>
                  <a:srgbClr val="7030A0"/>
                </a:solidFill>
                <a:effectLst>
                  <a:glow rad="254000">
                    <a:schemeClr val="bg1">
                      <a:alpha val="91000"/>
                    </a:schemeClr>
                  </a:glow>
                </a:effectLst>
                <a:latin typeface="Arial" panose="020B0604020202020204" pitchFamily="34" charset="0"/>
                <a:ea typeface="方正胖娃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lang="en-US" altLang="zh-CN" sz="2400" dirty="0" err="1" smtClean="0">
                <a:solidFill>
                  <a:srgbClr val="7030A0"/>
                </a:solidFill>
                <a:effectLst>
                  <a:glow rad="254000">
                    <a:schemeClr val="bg1">
                      <a:alpha val="91000"/>
                    </a:schemeClr>
                  </a:glow>
                </a:effectLst>
                <a:latin typeface="Arial" panose="020B0604020202020204" pitchFamily="34" charset="0"/>
                <a:ea typeface="方正胖娃简体" panose="03000509000000000000" pitchFamily="65" charset="-122"/>
                <a:cs typeface="Arial" panose="020B0604020202020204" pitchFamily="34" charset="0"/>
              </a:rPr>
              <a:t>liệu</a:t>
            </a:r>
            <a:r>
              <a:rPr lang="en-US" altLang="zh-CN" sz="2400" dirty="0" smtClean="0">
                <a:solidFill>
                  <a:srgbClr val="7030A0"/>
                </a:solidFill>
                <a:effectLst>
                  <a:glow rad="254000">
                    <a:schemeClr val="bg1">
                      <a:alpha val="91000"/>
                    </a:schemeClr>
                  </a:glow>
                </a:effectLst>
                <a:latin typeface="Arial" panose="020B0604020202020204" pitchFamily="34" charset="0"/>
                <a:ea typeface="方正胖娃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lang="en-US" altLang="zh-CN" sz="2400" dirty="0" err="1" smtClean="0">
                <a:solidFill>
                  <a:srgbClr val="7030A0"/>
                </a:solidFill>
                <a:effectLst>
                  <a:glow rad="254000">
                    <a:schemeClr val="bg1">
                      <a:alpha val="91000"/>
                    </a:schemeClr>
                  </a:glow>
                </a:effectLst>
                <a:latin typeface="Arial" panose="020B0604020202020204" pitchFamily="34" charset="0"/>
                <a:ea typeface="方正胖娃简体" panose="03000509000000000000" pitchFamily="65" charset="-122"/>
                <a:cs typeface="Arial" panose="020B0604020202020204" pitchFamily="34" charset="0"/>
              </a:rPr>
              <a:t>trên</a:t>
            </a:r>
            <a:r>
              <a:rPr lang="en-US" altLang="zh-CN" sz="2400" dirty="0" smtClean="0">
                <a:solidFill>
                  <a:srgbClr val="7030A0"/>
                </a:solidFill>
                <a:effectLst>
                  <a:glow rad="254000">
                    <a:schemeClr val="bg1">
                      <a:alpha val="91000"/>
                    </a:schemeClr>
                  </a:glow>
                </a:effectLst>
                <a:latin typeface="Arial" panose="020B0604020202020204" pitchFamily="34" charset="0"/>
                <a:ea typeface="方正胖娃简体" panose="03000509000000000000" pitchFamily="65" charset="-122"/>
                <a:cs typeface="Arial" panose="020B0604020202020204" pitchFamily="34" charset="0"/>
              </a:rPr>
              <a:t> internet</a:t>
            </a:r>
          </a:p>
          <a:p>
            <a:r>
              <a:rPr lang="en-US" altLang="zh-CN" sz="2400" dirty="0" smtClean="0">
                <a:solidFill>
                  <a:srgbClr val="7030A0"/>
                </a:solidFill>
                <a:effectLst>
                  <a:glow rad="254000">
                    <a:schemeClr val="bg1">
                      <a:alpha val="91000"/>
                    </a:schemeClr>
                  </a:glow>
                </a:effectLst>
                <a:latin typeface="Arial" panose="020B0604020202020204" pitchFamily="34" charset="0"/>
                <a:ea typeface="方正胖娃简体" panose="03000509000000000000" pitchFamily="65" charset="-122"/>
                <a:cs typeface="Arial" panose="020B0604020202020204" pitchFamily="34" charset="0"/>
              </a:rPr>
              <a:t>3. </a:t>
            </a:r>
            <a:r>
              <a:rPr lang="en-US" altLang="zh-CN" sz="2400" dirty="0" err="1" smtClean="0">
                <a:solidFill>
                  <a:srgbClr val="7030A0"/>
                </a:solidFill>
                <a:effectLst>
                  <a:glow rad="254000">
                    <a:schemeClr val="bg1">
                      <a:alpha val="91000"/>
                    </a:schemeClr>
                  </a:glow>
                </a:effectLst>
                <a:latin typeface="Arial" panose="020B0604020202020204" pitchFamily="34" charset="0"/>
                <a:ea typeface="方正胖娃简体" panose="03000509000000000000" pitchFamily="65" charset="-122"/>
                <a:cs typeface="Arial" panose="020B0604020202020204" pitchFamily="34" charset="0"/>
              </a:rPr>
              <a:t>Nguồn</a:t>
            </a:r>
            <a:r>
              <a:rPr lang="en-US" altLang="zh-CN" sz="2400" dirty="0" smtClean="0">
                <a:solidFill>
                  <a:srgbClr val="7030A0"/>
                </a:solidFill>
                <a:effectLst>
                  <a:glow rad="254000">
                    <a:schemeClr val="bg1">
                      <a:alpha val="91000"/>
                    </a:schemeClr>
                  </a:glow>
                </a:effectLst>
                <a:latin typeface="Arial" panose="020B0604020202020204" pitchFamily="34" charset="0"/>
                <a:ea typeface="方正胖娃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lang="en-US" altLang="zh-CN" sz="2400" dirty="0" err="1" smtClean="0">
                <a:solidFill>
                  <a:srgbClr val="7030A0"/>
                </a:solidFill>
                <a:effectLst>
                  <a:glow rad="254000">
                    <a:schemeClr val="bg1">
                      <a:alpha val="91000"/>
                    </a:schemeClr>
                  </a:glow>
                </a:effectLst>
                <a:latin typeface="Arial" panose="020B0604020202020204" pitchFamily="34" charset="0"/>
                <a:ea typeface="方正胖娃简体" panose="03000509000000000000" pitchFamily="65" charset="-122"/>
                <a:cs typeface="Arial" panose="020B0604020202020204" pitchFamily="34" charset="0"/>
              </a:rPr>
              <a:t>tư</a:t>
            </a:r>
            <a:r>
              <a:rPr lang="en-US" altLang="zh-CN" sz="2400" dirty="0" smtClean="0">
                <a:solidFill>
                  <a:srgbClr val="7030A0"/>
                </a:solidFill>
                <a:effectLst>
                  <a:glow rad="254000">
                    <a:schemeClr val="bg1">
                      <a:alpha val="91000"/>
                    </a:schemeClr>
                  </a:glow>
                </a:effectLst>
                <a:latin typeface="Arial" panose="020B0604020202020204" pitchFamily="34" charset="0"/>
                <a:ea typeface="方正胖娃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lang="en-US" altLang="zh-CN" sz="2400" dirty="0" err="1" smtClean="0">
                <a:solidFill>
                  <a:srgbClr val="7030A0"/>
                </a:solidFill>
                <a:effectLst>
                  <a:glow rad="254000">
                    <a:schemeClr val="bg1">
                      <a:alpha val="91000"/>
                    </a:schemeClr>
                  </a:glow>
                </a:effectLst>
                <a:latin typeface="Arial" panose="020B0604020202020204" pitchFamily="34" charset="0"/>
                <a:ea typeface="方正胖娃简体" panose="03000509000000000000" pitchFamily="65" charset="-122"/>
                <a:cs typeface="Arial" panose="020B0604020202020204" pitchFamily="34" charset="0"/>
              </a:rPr>
              <a:t>liệu</a:t>
            </a:r>
            <a:r>
              <a:rPr lang="en-US" altLang="zh-CN" sz="2400" dirty="0" smtClean="0">
                <a:solidFill>
                  <a:srgbClr val="7030A0"/>
                </a:solidFill>
                <a:effectLst>
                  <a:glow rad="254000">
                    <a:schemeClr val="bg1">
                      <a:alpha val="91000"/>
                    </a:schemeClr>
                  </a:glow>
                </a:effectLst>
                <a:latin typeface="Arial" panose="020B0604020202020204" pitchFamily="34" charset="0"/>
                <a:ea typeface="方正胖娃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lang="en-US" altLang="zh-CN" sz="2400" dirty="0" err="1" smtClean="0">
                <a:solidFill>
                  <a:srgbClr val="7030A0"/>
                </a:solidFill>
                <a:effectLst>
                  <a:glow rad="254000">
                    <a:schemeClr val="bg1">
                      <a:alpha val="91000"/>
                    </a:schemeClr>
                  </a:glow>
                </a:effectLst>
                <a:latin typeface="Arial" panose="020B0604020202020204" pitchFamily="34" charset="0"/>
                <a:ea typeface="方正胖娃简体" panose="03000509000000000000" pitchFamily="65" charset="-122"/>
                <a:cs typeface="Arial" panose="020B0604020202020204" pitchFamily="34" charset="0"/>
              </a:rPr>
              <a:t>hình</a:t>
            </a:r>
            <a:r>
              <a:rPr lang="en-US" altLang="zh-CN" sz="2400" dirty="0" smtClean="0">
                <a:solidFill>
                  <a:srgbClr val="7030A0"/>
                </a:solidFill>
                <a:effectLst>
                  <a:glow rad="254000">
                    <a:schemeClr val="bg1">
                      <a:alpha val="91000"/>
                    </a:schemeClr>
                  </a:glow>
                </a:effectLst>
                <a:latin typeface="Arial" panose="020B0604020202020204" pitchFamily="34" charset="0"/>
                <a:ea typeface="方正胖娃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lang="en-US" altLang="zh-CN" sz="2400" dirty="0" err="1" smtClean="0">
                <a:solidFill>
                  <a:srgbClr val="7030A0"/>
                </a:solidFill>
                <a:effectLst>
                  <a:glow rad="254000">
                    <a:schemeClr val="bg1">
                      <a:alpha val="91000"/>
                    </a:schemeClr>
                  </a:glow>
                </a:effectLst>
                <a:latin typeface="Arial" panose="020B0604020202020204" pitchFamily="34" charset="0"/>
                <a:ea typeface="方正胖娃简体" panose="03000509000000000000" pitchFamily="65" charset="-122"/>
                <a:cs typeface="Arial" panose="020B0604020202020204" pitchFamily="34" charset="0"/>
              </a:rPr>
              <a:t>ảnh</a:t>
            </a:r>
            <a:r>
              <a:rPr lang="en-US" altLang="zh-CN" sz="2400" dirty="0" smtClean="0">
                <a:solidFill>
                  <a:srgbClr val="7030A0"/>
                </a:solidFill>
                <a:effectLst>
                  <a:glow rad="254000">
                    <a:schemeClr val="bg1">
                      <a:alpha val="91000"/>
                    </a:schemeClr>
                  </a:glow>
                </a:effectLst>
                <a:latin typeface="Arial" panose="020B0604020202020204" pitchFamily="34" charset="0"/>
                <a:ea typeface="方正胖娃简体" panose="03000509000000000000" pitchFamily="65" charset="-122"/>
                <a:cs typeface="Arial" panose="020B0604020202020204" pitchFamily="34" charset="0"/>
              </a:rPr>
              <a:t>, video</a:t>
            </a:r>
          </a:p>
          <a:p>
            <a:r>
              <a:rPr lang="en-US" altLang="zh-CN" sz="2400" dirty="0" smtClean="0">
                <a:solidFill>
                  <a:srgbClr val="7030A0"/>
                </a:solidFill>
                <a:effectLst>
                  <a:glow rad="254000">
                    <a:schemeClr val="bg1">
                      <a:alpha val="91000"/>
                    </a:schemeClr>
                  </a:glow>
                </a:effectLst>
                <a:latin typeface="Arial" panose="020B0604020202020204" pitchFamily="34" charset="0"/>
                <a:ea typeface="方正胖娃简体" panose="03000509000000000000" pitchFamily="65" charset="-122"/>
                <a:cs typeface="Arial" panose="020B0604020202020204" pitchFamily="34" charset="0"/>
              </a:rPr>
              <a:t>- </a:t>
            </a:r>
            <a:r>
              <a:rPr lang="en-US" altLang="zh-CN" sz="2400" dirty="0" err="1" smtClean="0">
                <a:solidFill>
                  <a:srgbClr val="7030A0"/>
                </a:solidFill>
                <a:effectLst>
                  <a:glow rad="254000">
                    <a:schemeClr val="bg1">
                      <a:alpha val="91000"/>
                    </a:schemeClr>
                  </a:glow>
                </a:effectLst>
                <a:latin typeface="Arial" panose="020B0604020202020204" pitchFamily="34" charset="0"/>
                <a:ea typeface="方正胖娃简体" panose="03000509000000000000" pitchFamily="65" charset="-122"/>
                <a:cs typeface="Arial" panose="020B0604020202020204" pitchFamily="34" charset="0"/>
              </a:rPr>
              <a:t>Sưu</a:t>
            </a:r>
            <a:r>
              <a:rPr lang="en-US" altLang="zh-CN" sz="2400" dirty="0" smtClean="0">
                <a:solidFill>
                  <a:srgbClr val="7030A0"/>
                </a:solidFill>
                <a:effectLst>
                  <a:glow rad="254000">
                    <a:schemeClr val="bg1">
                      <a:alpha val="91000"/>
                    </a:schemeClr>
                  </a:glow>
                </a:effectLst>
                <a:latin typeface="Arial" panose="020B0604020202020204" pitchFamily="34" charset="0"/>
                <a:ea typeface="方正胖娃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lang="en-US" altLang="zh-CN" sz="2400" dirty="0" err="1" smtClean="0">
                <a:solidFill>
                  <a:srgbClr val="7030A0"/>
                </a:solidFill>
                <a:effectLst>
                  <a:glow rad="254000">
                    <a:schemeClr val="bg1">
                      <a:alpha val="91000"/>
                    </a:schemeClr>
                  </a:glow>
                </a:effectLst>
                <a:latin typeface="Arial" panose="020B0604020202020204" pitchFamily="34" charset="0"/>
                <a:ea typeface="方正胖娃简体" panose="03000509000000000000" pitchFamily="65" charset="-122"/>
                <a:cs typeface="Arial" panose="020B0604020202020204" pitchFamily="34" charset="0"/>
              </a:rPr>
              <a:t>tầm</a:t>
            </a:r>
            <a:r>
              <a:rPr lang="en-US" altLang="zh-CN" sz="2400" dirty="0" smtClean="0">
                <a:solidFill>
                  <a:srgbClr val="7030A0"/>
                </a:solidFill>
                <a:effectLst>
                  <a:glow rad="254000">
                    <a:schemeClr val="bg1">
                      <a:alpha val="91000"/>
                    </a:schemeClr>
                  </a:glow>
                </a:effectLst>
                <a:latin typeface="Arial" panose="020B0604020202020204" pitchFamily="34" charset="0"/>
                <a:ea typeface="方正胖娃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lang="en-US" altLang="zh-CN" sz="2400" dirty="0" err="1" smtClean="0">
                <a:solidFill>
                  <a:srgbClr val="7030A0"/>
                </a:solidFill>
                <a:effectLst>
                  <a:glow rad="254000">
                    <a:schemeClr val="bg1">
                      <a:alpha val="91000"/>
                    </a:schemeClr>
                  </a:glow>
                </a:effectLst>
                <a:latin typeface="Arial" panose="020B0604020202020204" pitchFamily="34" charset="0"/>
                <a:ea typeface="方正胖娃简体" panose="03000509000000000000" pitchFamily="65" charset="-122"/>
                <a:cs typeface="Arial" panose="020B0604020202020204" pitchFamily="34" charset="0"/>
              </a:rPr>
              <a:t>hình</a:t>
            </a:r>
            <a:r>
              <a:rPr lang="en-US" altLang="zh-CN" sz="2400" dirty="0" smtClean="0">
                <a:solidFill>
                  <a:srgbClr val="7030A0"/>
                </a:solidFill>
                <a:effectLst>
                  <a:glow rad="254000">
                    <a:schemeClr val="bg1">
                      <a:alpha val="91000"/>
                    </a:schemeClr>
                  </a:glow>
                </a:effectLst>
                <a:latin typeface="Arial" panose="020B0604020202020204" pitchFamily="34" charset="0"/>
                <a:ea typeface="方正胖娃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lang="en-US" altLang="zh-CN" sz="2400" dirty="0" err="1" smtClean="0">
                <a:solidFill>
                  <a:srgbClr val="7030A0"/>
                </a:solidFill>
                <a:effectLst>
                  <a:glow rad="254000">
                    <a:schemeClr val="bg1">
                      <a:alpha val="91000"/>
                    </a:schemeClr>
                  </a:glow>
                </a:effectLst>
                <a:latin typeface="Arial" panose="020B0604020202020204" pitchFamily="34" charset="0"/>
                <a:ea typeface="方正胖娃简体" panose="03000509000000000000" pitchFamily="65" charset="-122"/>
                <a:cs typeface="Arial" panose="020B0604020202020204" pitchFamily="34" charset="0"/>
              </a:rPr>
              <a:t>ảnh</a:t>
            </a:r>
            <a:r>
              <a:rPr lang="en-US" altLang="zh-CN" sz="2400" dirty="0" smtClean="0">
                <a:solidFill>
                  <a:srgbClr val="7030A0"/>
                </a:solidFill>
                <a:effectLst>
                  <a:glow rad="254000">
                    <a:schemeClr val="bg1">
                      <a:alpha val="91000"/>
                    </a:schemeClr>
                  </a:glow>
                </a:effectLst>
                <a:latin typeface="Arial" panose="020B0604020202020204" pitchFamily="34" charset="0"/>
                <a:ea typeface="方正胖娃简体" panose="03000509000000000000" pitchFamily="65" charset="-122"/>
                <a:cs typeface="Arial" panose="020B0604020202020204" pitchFamily="34" charset="0"/>
              </a:rPr>
              <a:t>, video </a:t>
            </a:r>
            <a:r>
              <a:rPr lang="en-US" altLang="zh-CN" sz="2400" dirty="0" err="1" smtClean="0">
                <a:solidFill>
                  <a:srgbClr val="7030A0"/>
                </a:solidFill>
                <a:effectLst>
                  <a:glow rad="254000">
                    <a:schemeClr val="bg1">
                      <a:alpha val="91000"/>
                    </a:schemeClr>
                  </a:glow>
                </a:effectLst>
                <a:latin typeface="Arial" panose="020B0604020202020204" pitchFamily="34" charset="0"/>
                <a:ea typeface="方正胖娃简体" panose="03000509000000000000" pitchFamily="65" charset="-122"/>
                <a:cs typeface="Arial" panose="020B0604020202020204" pitchFamily="34" charset="0"/>
              </a:rPr>
              <a:t>trên</a:t>
            </a:r>
            <a:r>
              <a:rPr lang="en-US" altLang="zh-CN" sz="2400" dirty="0" smtClean="0">
                <a:solidFill>
                  <a:srgbClr val="7030A0"/>
                </a:solidFill>
                <a:effectLst>
                  <a:glow rad="254000">
                    <a:schemeClr val="bg1">
                      <a:alpha val="91000"/>
                    </a:schemeClr>
                  </a:glow>
                </a:effectLst>
                <a:latin typeface="Arial" panose="020B0604020202020204" pitchFamily="34" charset="0"/>
                <a:ea typeface="方正胖娃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lang="en-US" altLang="zh-CN" sz="2400" dirty="0" err="1" smtClean="0">
                <a:solidFill>
                  <a:srgbClr val="7030A0"/>
                </a:solidFill>
                <a:effectLst>
                  <a:glow rad="254000">
                    <a:schemeClr val="bg1">
                      <a:alpha val="91000"/>
                    </a:schemeClr>
                  </a:glow>
                </a:effectLst>
                <a:latin typeface="Arial" panose="020B0604020202020204" pitchFamily="34" charset="0"/>
                <a:ea typeface="方正胖娃简体" panose="03000509000000000000" pitchFamily="65" charset="-122"/>
                <a:cs typeface="Arial" panose="020B0604020202020204" pitchFamily="34" charset="0"/>
              </a:rPr>
              <a:t>mạng</a:t>
            </a:r>
            <a:r>
              <a:rPr lang="en-US" altLang="zh-CN" sz="2400" dirty="0" smtClean="0">
                <a:solidFill>
                  <a:srgbClr val="7030A0"/>
                </a:solidFill>
                <a:effectLst>
                  <a:glow rad="254000">
                    <a:schemeClr val="bg1">
                      <a:alpha val="91000"/>
                    </a:schemeClr>
                  </a:glow>
                </a:effectLst>
                <a:latin typeface="Arial" panose="020B0604020202020204" pitchFamily="34" charset="0"/>
                <a:ea typeface="方正胖娃简体" panose="03000509000000000000" pitchFamily="65" charset="-122"/>
                <a:cs typeface="Arial" panose="020B0604020202020204" pitchFamily="34" charset="0"/>
              </a:rPr>
              <a:t> internet, youtube.com</a:t>
            </a:r>
            <a:endParaRPr lang="zh-CN" altLang="en-US" sz="2400" dirty="0">
              <a:solidFill>
                <a:srgbClr val="FF0066"/>
              </a:solidFill>
              <a:effectLst>
                <a:glow rad="254000">
                  <a:schemeClr val="bg1">
                    <a:alpha val="91000"/>
                  </a:schemeClr>
                </a:glow>
              </a:effectLst>
              <a:latin typeface="Arial" panose="020B0604020202020204" pitchFamily="34" charset="0"/>
              <a:ea typeface="方正胖娃简体" panose="03000509000000000000" pitchFamily="65" charset="-122"/>
              <a:cs typeface="Arial" panose="020B0604020202020204" pitchFamily="34" charset="0"/>
            </a:endParaRPr>
          </a:p>
        </p:txBody>
      </p:sp>
      <p:pic>
        <p:nvPicPr>
          <p:cNvPr id="29" name="PA_图片 34"/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76435" flipH="1">
            <a:off x="1238695" y="517615"/>
            <a:ext cx="420653" cy="373329"/>
          </a:xfrm>
          <a:prstGeom prst="rect">
            <a:avLst/>
          </a:prstGeom>
        </p:spPr>
      </p:pic>
      <p:pic>
        <p:nvPicPr>
          <p:cNvPr id="30" name="PA_图片 34"/>
          <p:cNvPicPr>
            <a:picLocks noChangeAspect="1"/>
          </p:cNvPicPr>
          <p:nvPr>
            <p:custDataLst>
              <p:tags r:id="rId16"/>
            </p:custDataLst>
          </p:nvPr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76435" flipH="1">
            <a:off x="10480151" y="1783974"/>
            <a:ext cx="717325" cy="636625"/>
          </a:xfrm>
          <a:prstGeom prst="rect">
            <a:avLst/>
          </a:prstGeom>
        </p:spPr>
      </p:pic>
      <p:pic>
        <p:nvPicPr>
          <p:cNvPr id="31" name="PA_图片 34"/>
          <p:cNvPicPr>
            <a:picLocks noChangeAspect="1"/>
          </p:cNvPicPr>
          <p:nvPr>
            <p:custDataLst>
              <p:tags r:id="rId17"/>
            </p:custDataLst>
          </p:nvPr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76435" flipH="1">
            <a:off x="10093220" y="5466433"/>
            <a:ext cx="325680" cy="28904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32424063"/>
      </p:ext>
    </p:extLst>
  </p:cSld>
  <p:clrMapOvr>
    <a:masterClrMapping/>
  </p:clrMapOvr>
  <p:transition spd="slow" advTm="18784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5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6000"/>
                            </p:stCondLst>
                            <p:childTnLst>
                              <p:par>
                                <p:cTn id="3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7500"/>
                            </p:stCondLst>
                            <p:childTnLst>
                              <p:par>
                                <p:cTn id="4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0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9000"/>
                            </p:stCondLst>
                            <p:childTnLst>
                              <p:par>
                                <p:cTn id="4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0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500"/>
                            </p:stCondLst>
                            <p:childTnLst>
                              <p:par>
                                <p:cTn id="5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 tmFilter="0,0; .5, 1; 1, 1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2900"/>
                            </p:stCondLst>
                            <p:childTnLst>
                              <p:par>
                                <p:cTn id="6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 tmFilter="0,0; .5, 1; 1, 1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40200"/>
                            </p:stCondLst>
                            <p:childTnLst>
                              <p:par>
                                <p:cTn id="7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Picture 4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9042" y="-47990"/>
            <a:ext cx="12217165" cy="6905990"/>
          </a:xfrm>
          <a:prstGeom prst="rect">
            <a:avLst/>
          </a:prstGeom>
        </p:spPr>
      </p:pic>
      <p:sp>
        <p:nvSpPr>
          <p:cNvPr id="4" name="同侧圆角矩形 88"/>
          <p:cNvSpPr/>
          <p:nvPr/>
        </p:nvSpPr>
        <p:spPr>
          <a:xfrm rot="5400000" flipH="1">
            <a:off x="5123821" y="1535768"/>
            <a:ext cx="724485" cy="1462312"/>
          </a:xfrm>
          <a:prstGeom prst="round2SameRect">
            <a:avLst/>
          </a:prstGeom>
          <a:gradFill flip="none" rotWithShape="1">
            <a:gsLst>
              <a:gs pos="30000">
                <a:schemeClr val="accent1"/>
              </a:gs>
              <a:gs pos="0">
                <a:schemeClr val="accent1">
                  <a:lumMod val="75000"/>
                  <a:lumOff val="25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25400" dist="127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9050" h="635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1400"/>
          </a:p>
        </p:txBody>
      </p:sp>
      <p:sp>
        <p:nvSpPr>
          <p:cNvPr id="5" name="同侧圆角矩形 54"/>
          <p:cNvSpPr/>
          <p:nvPr/>
        </p:nvSpPr>
        <p:spPr>
          <a:xfrm rot="5400000" flipH="1">
            <a:off x="5123821" y="2728935"/>
            <a:ext cx="724486" cy="1462312"/>
          </a:xfrm>
          <a:prstGeom prst="round2SameRect">
            <a:avLst/>
          </a:prstGeom>
          <a:gradFill flip="none" rotWithShape="1">
            <a:gsLst>
              <a:gs pos="30000">
                <a:schemeClr val="accent4"/>
              </a:gs>
              <a:gs pos="0">
                <a:schemeClr val="accent4">
                  <a:lumMod val="75000"/>
                  <a:lumOff val="25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25400" dist="127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9050" h="635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1400"/>
          </a:p>
        </p:txBody>
      </p:sp>
      <p:sp>
        <p:nvSpPr>
          <p:cNvPr id="6" name="同侧圆角矩形 90"/>
          <p:cNvSpPr/>
          <p:nvPr/>
        </p:nvSpPr>
        <p:spPr>
          <a:xfrm rot="5400000" flipH="1">
            <a:off x="5123821" y="3977843"/>
            <a:ext cx="724486" cy="1462312"/>
          </a:xfrm>
          <a:prstGeom prst="round2SameRect">
            <a:avLst/>
          </a:prstGeom>
          <a:gradFill flip="none" rotWithShape="1">
            <a:gsLst>
              <a:gs pos="30000">
                <a:schemeClr val="accent5"/>
              </a:gs>
              <a:gs pos="0">
                <a:schemeClr val="accent5">
                  <a:lumMod val="75000"/>
                  <a:lumOff val="25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25400" dist="12700" dir="2700000" algn="tl" rotWithShape="0">
              <a:schemeClr val="accent5">
                <a:lumMod val="50000"/>
                <a:alpha val="40000"/>
              </a:schemeClr>
            </a:outerShdw>
          </a:effectLst>
          <a:scene3d>
            <a:camera prst="orthographicFront"/>
            <a:lightRig rig="threePt" dir="t"/>
          </a:scene3d>
          <a:sp3d>
            <a:bevelT w="19050" h="635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1400"/>
          </a:p>
        </p:txBody>
      </p:sp>
      <p:sp>
        <p:nvSpPr>
          <p:cNvPr id="7" name="圆角矩形 2"/>
          <p:cNvSpPr/>
          <p:nvPr/>
        </p:nvSpPr>
        <p:spPr>
          <a:xfrm>
            <a:off x="1599199" y="1283699"/>
            <a:ext cx="8807544" cy="4350357"/>
          </a:xfrm>
          <a:prstGeom prst="roundRect">
            <a:avLst>
              <a:gd name="adj" fmla="val 5421"/>
            </a:avLst>
          </a:prstGeom>
          <a:solidFill>
            <a:schemeClr val="accent2"/>
          </a:solidFill>
          <a:ln>
            <a:noFill/>
          </a:ln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9050" h="127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 useBgFill="1">
        <p:nvSpPr>
          <p:cNvPr id="8" name="圆角矩形 17"/>
          <p:cNvSpPr/>
          <p:nvPr/>
        </p:nvSpPr>
        <p:spPr>
          <a:xfrm>
            <a:off x="1763680" y="1431130"/>
            <a:ext cx="8425349" cy="3896815"/>
          </a:xfrm>
          <a:prstGeom prst="roundRect">
            <a:avLst>
              <a:gd name="adj" fmla="val 2201"/>
            </a:avLst>
          </a:prstGeom>
          <a:ln>
            <a:noFill/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104"/>
          <p:cNvGrpSpPr/>
          <p:nvPr/>
        </p:nvGrpSpPr>
        <p:grpSpPr>
          <a:xfrm>
            <a:off x="2045587" y="1102022"/>
            <a:ext cx="2719785" cy="599736"/>
            <a:chOff x="3734206" y="1430045"/>
            <a:chExt cx="2262617" cy="599736"/>
          </a:xfrm>
        </p:grpSpPr>
        <p:grpSp>
          <p:nvGrpSpPr>
            <p:cNvPr id="10" name="组合 83"/>
            <p:cNvGrpSpPr/>
            <p:nvPr/>
          </p:nvGrpSpPr>
          <p:grpSpPr>
            <a:xfrm>
              <a:off x="4244699" y="1430045"/>
              <a:ext cx="220646" cy="599736"/>
              <a:chOff x="4621429" y="1440947"/>
              <a:chExt cx="220646" cy="599736"/>
            </a:xfrm>
          </p:grpSpPr>
          <p:sp>
            <p:nvSpPr>
              <p:cNvPr id="31" name="椭圆 19"/>
              <p:cNvSpPr/>
              <p:nvPr/>
            </p:nvSpPr>
            <p:spPr>
              <a:xfrm flipH="1">
                <a:off x="4621429" y="1820040"/>
                <a:ext cx="220646" cy="220643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2" name="椭圆 20"/>
              <p:cNvSpPr/>
              <p:nvPr/>
            </p:nvSpPr>
            <p:spPr>
              <a:xfrm flipH="1">
                <a:off x="4641492" y="1840097"/>
                <a:ext cx="180528" cy="180526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  <a:effectLst>
                <a:innerShdw blurRad="12700" dist="12700" dir="27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3" name="圆角矩形 23"/>
              <p:cNvSpPr/>
              <p:nvPr/>
            </p:nvSpPr>
            <p:spPr>
              <a:xfrm flipH="1">
                <a:off x="4759206" y="1440947"/>
                <a:ext cx="26354" cy="497154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635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4" name="圆角矩形 24"/>
              <p:cNvSpPr/>
              <p:nvPr/>
            </p:nvSpPr>
            <p:spPr>
              <a:xfrm flipH="1">
                <a:off x="4688517" y="1440947"/>
                <a:ext cx="26354" cy="497154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635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1" name="组合 82"/>
            <p:cNvGrpSpPr/>
            <p:nvPr/>
          </p:nvGrpSpPr>
          <p:grpSpPr>
            <a:xfrm>
              <a:off x="3734206" y="1430045"/>
              <a:ext cx="220646" cy="599736"/>
              <a:chOff x="4339321" y="1440947"/>
              <a:chExt cx="220646" cy="599736"/>
            </a:xfrm>
          </p:grpSpPr>
          <p:sp>
            <p:nvSpPr>
              <p:cNvPr id="27" name="椭圆 21"/>
              <p:cNvSpPr/>
              <p:nvPr/>
            </p:nvSpPr>
            <p:spPr>
              <a:xfrm flipH="1">
                <a:off x="4339321" y="1820040"/>
                <a:ext cx="220646" cy="220643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8" name="椭圆 22"/>
              <p:cNvSpPr/>
              <p:nvPr/>
            </p:nvSpPr>
            <p:spPr>
              <a:xfrm flipH="1">
                <a:off x="4359385" y="1840097"/>
                <a:ext cx="180528" cy="180526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  <a:effectLst>
                <a:innerShdw blurRad="12700" dist="12700" dir="27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9" name="圆角矩形 25"/>
              <p:cNvSpPr/>
              <p:nvPr/>
            </p:nvSpPr>
            <p:spPr>
              <a:xfrm flipH="1">
                <a:off x="4470437" y="1440947"/>
                <a:ext cx="26354" cy="497154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635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0" name="圆角矩形 26"/>
              <p:cNvSpPr/>
              <p:nvPr/>
            </p:nvSpPr>
            <p:spPr>
              <a:xfrm flipH="1">
                <a:off x="4399747" y="1440947"/>
                <a:ext cx="26354" cy="497154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635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2" name="组合 85"/>
            <p:cNvGrpSpPr/>
            <p:nvPr/>
          </p:nvGrpSpPr>
          <p:grpSpPr>
            <a:xfrm>
              <a:off x="5265685" y="1430045"/>
              <a:ext cx="220646" cy="599736"/>
              <a:chOff x="5670727" y="1440947"/>
              <a:chExt cx="220646" cy="599736"/>
            </a:xfrm>
          </p:grpSpPr>
          <p:sp>
            <p:nvSpPr>
              <p:cNvPr id="23" name="椭圆 28"/>
              <p:cNvSpPr/>
              <p:nvPr/>
            </p:nvSpPr>
            <p:spPr>
              <a:xfrm flipH="1">
                <a:off x="5670727" y="1820040"/>
                <a:ext cx="220646" cy="220643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4" name="椭圆 29"/>
              <p:cNvSpPr/>
              <p:nvPr/>
            </p:nvSpPr>
            <p:spPr>
              <a:xfrm flipH="1">
                <a:off x="5690790" y="1840097"/>
                <a:ext cx="180528" cy="180526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  <a:effectLst>
                <a:innerShdw blurRad="12700" dist="12700" dir="27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5" name="圆角矩形 32"/>
              <p:cNvSpPr/>
              <p:nvPr/>
            </p:nvSpPr>
            <p:spPr>
              <a:xfrm flipH="1">
                <a:off x="5808504" y="1440947"/>
                <a:ext cx="26354" cy="497154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635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6" name="圆角矩形 33"/>
              <p:cNvSpPr/>
              <p:nvPr/>
            </p:nvSpPr>
            <p:spPr>
              <a:xfrm flipH="1">
                <a:off x="5737815" y="1440947"/>
                <a:ext cx="26354" cy="497154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635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3" name="组合 84"/>
            <p:cNvGrpSpPr/>
            <p:nvPr/>
          </p:nvGrpSpPr>
          <p:grpSpPr>
            <a:xfrm>
              <a:off x="4755192" y="1430045"/>
              <a:ext cx="220646" cy="599736"/>
              <a:chOff x="5388619" y="1440947"/>
              <a:chExt cx="220646" cy="599736"/>
            </a:xfrm>
          </p:grpSpPr>
          <p:sp>
            <p:nvSpPr>
              <p:cNvPr id="19" name="椭圆 30"/>
              <p:cNvSpPr/>
              <p:nvPr/>
            </p:nvSpPr>
            <p:spPr>
              <a:xfrm flipH="1">
                <a:off x="5388619" y="1820040"/>
                <a:ext cx="220646" cy="220643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0" name="椭圆 31"/>
              <p:cNvSpPr/>
              <p:nvPr/>
            </p:nvSpPr>
            <p:spPr>
              <a:xfrm flipH="1">
                <a:off x="5408683" y="1840097"/>
                <a:ext cx="180528" cy="180526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  <a:effectLst>
                <a:innerShdw blurRad="12700" dist="12700" dir="27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1" name="圆角矩形 34"/>
              <p:cNvSpPr/>
              <p:nvPr/>
            </p:nvSpPr>
            <p:spPr>
              <a:xfrm flipH="1">
                <a:off x="5519735" y="1440947"/>
                <a:ext cx="26354" cy="497154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635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2" name="圆角矩形 35"/>
              <p:cNvSpPr/>
              <p:nvPr/>
            </p:nvSpPr>
            <p:spPr>
              <a:xfrm flipH="1">
                <a:off x="5449045" y="1440947"/>
                <a:ext cx="26354" cy="497154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635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4" name="组合 87"/>
            <p:cNvGrpSpPr/>
            <p:nvPr/>
          </p:nvGrpSpPr>
          <p:grpSpPr>
            <a:xfrm>
              <a:off x="5776177" y="1430045"/>
              <a:ext cx="220646" cy="599736"/>
              <a:chOff x="6720025" y="1419143"/>
              <a:chExt cx="220646" cy="599736"/>
            </a:xfrm>
          </p:grpSpPr>
          <p:sp>
            <p:nvSpPr>
              <p:cNvPr id="15" name="椭圆 37"/>
              <p:cNvSpPr/>
              <p:nvPr/>
            </p:nvSpPr>
            <p:spPr>
              <a:xfrm flipH="1">
                <a:off x="6720025" y="1798236"/>
                <a:ext cx="220646" cy="220643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6" name="椭圆 38"/>
              <p:cNvSpPr/>
              <p:nvPr/>
            </p:nvSpPr>
            <p:spPr>
              <a:xfrm flipH="1">
                <a:off x="6740088" y="1818293"/>
                <a:ext cx="180528" cy="180526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  <a:effectLst>
                <a:innerShdw blurRad="12700" dist="12700" dir="27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7" name="圆角矩形 41"/>
              <p:cNvSpPr/>
              <p:nvPr/>
            </p:nvSpPr>
            <p:spPr>
              <a:xfrm flipH="1">
                <a:off x="6857802" y="1419143"/>
                <a:ext cx="26354" cy="497154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635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8" name="圆角矩形 42"/>
              <p:cNvSpPr/>
              <p:nvPr/>
            </p:nvSpPr>
            <p:spPr>
              <a:xfrm flipH="1">
                <a:off x="6787113" y="1419143"/>
                <a:ext cx="26354" cy="497154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635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</p:grpSp>
      <p:sp>
        <p:nvSpPr>
          <p:cNvPr id="35" name="任意多边形 65"/>
          <p:cNvSpPr/>
          <p:nvPr/>
        </p:nvSpPr>
        <p:spPr>
          <a:xfrm>
            <a:off x="1186270" y="1765620"/>
            <a:ext cx="1847547" cy="1002608"/>
          </a:xfrm>
          <a:custGeom>
            <a:avLst/>
            <a:gdLst>
              <a:gd name="connsiteX0" fmla="*/ 128815 w 1635181"/>
              <a:gd name="connsiteY0" fmla="*/ 0 h 1325284"/>
              <a:gd name="connsiteX1" fmla="*/ 446418 w 1635181"/>
              <a:gd name="connsiteY1" fmla="*/ 0 h 1325284"/>
              <a:gd name="connsiteX2" fmla="*/ 446418 w 1635181"/>
              <a:gd name="connsiteY2" fmla="*/ 196790 h 1325284"/>
              <a:gd name="connsiteX3" fmla="*/ 271683 w 1635181"/>
              <a:gd name="connsiteY3" fmla="*/ 196790 h 1325284"/>
              <a:gd name="connsiteX4" fmla="*/ 170668 w 1635181"/>
              <a:gd name="connsiteY4" fmla="*/ 297805 h 1325284"/>
              <a:gd name="connsiteX5" fmla="*/ 170668 w 1635181"/>
              <a:gd name="connsiteY5" fmla="*/ 308136 h 1325284"/>
              <a:gd name="connsiteX6" fmla="*/ 1286359 w 1635181"/>
              <a:gd name="connsiteY6" fmla="*/ 308136 h 1325284"/>
              <a:gd name="connsiteX7" fmla="*/ 1635181 w 1635181"/>
              <a:gd name="connsiteY7" fmla="*/ 656958 h 1325284"/>
              <a:gd name="connsiteX8" fmla="*/ 1286359 w 1635181"/>
              <a:gd name="connsiteY8" fmla="*/ 1005780 h 1325284"/>
              <a:gd name="connsiteX9" fmla="*/ 170668 w 1635181"/>
              <a:gd name="connsiteY9" fmla="*/ 1005780 h 1325284"/>
              <a:gd name="connsiteX10" fmla="*/ 170668 w 1635181"/>
              <a:gd name="connsiteY10" fmla="*/ 1027479 h 1325284"/>
              <a:gd name="connsiteX11" fmla="*/ 271683 w 1635181"/>
              <a:gd name="connsiteY11" fmla="*/ 1128494 h 1325284"/>
              <a:gd name="connsiteX12" fmla="*/ 446418 w 1635181"/>
              <a:gd name="connsiteY12" fmla="*/ 1128494 h 1325284"/>
              <a:gd name="connsiteX13" fmla="*/ 446418 w 1635181"/>
              <a:gd name="connsiteY13" fmla="*/ 1325284 h 1325284"/>
              <a:gd name="connsiteX14" fmla="*/ 128815 w 1635181"/>
              <a:gd name="connsiteY14" fmla="*/ 1325284 h 1325284"/>
              <a:gd name="connsiteX15" fmla="*/ 0 w 1635181"/>
              <a:gd name="connsiteY15" fmla="*/ 1196469 h 1325284"/>
              <a:gd name="connsiteX16" fmla="*/ 0 w 1635181"/>
              <a:gd name="connsiteY16" fmla="*/ 128815 h 1325284"/>
              <a:gd name="connsiteX17" fmla="*/ 128815 w 1635181"/>
              <a:gd name="connsiteY17" fmla="*/ 0 h 1325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635181" h="1325284">
                <a:moveTo>
                  <a:pt x="128815" y="0"/>
                </a:moveTo>
                <a:lnTo>
                  <a:pt x="446418" y="0"/>
                </a:lnTo>
                <a:lnTo>
                  <a:pt x="446418" y="196790"/>
                </a:lnTo>
                <a:lnTo>
                  <a:pt x="271683" y="196790"/>
                </a:lnTo>
                <a:cubicBezTo>
                  <a:pt x="215894" y="196790"/>
                  <a:pt x="170668" y="242016"/>
                  <a:pt x="170668" y="297805"/>
                </a:cubicBezTo>
                <a:lnTo>
                  <a:pt x="170668" y="308136"/>
                </a:lnTo>
                <a:lnTo>
                  <a:pt x="1286359" y="308136"/>
                </a:lnTo>
                <a:lnTo>
                  <a:pt x="1635181" y="656958"/>
                </a:lnTo>
                <a:lnTo>
                  <a:pt x="1286359" y="1005780"/>
                </a:lnTo>
                <a:lnTo>
                  <a:pt x="170668" y="1005780"/>
                </a:lnTo>
                <a:lnTo>
                  <a:pt x="170668" y="1027479"/>
                </a:lnTo>
                <a:cubicBezTo>
                  <a:pt x="170668" y="1083268"/>
                  <a:pt x="215894" y="1128494"/>
                  <a:pt x="271683" y="1128494"/>
                </a:cubicBezTo>
                <a:lnTo>
                  <a:pt x="446418" y="1128494"/>
                </a:lnTo>
                <a:lnTo>
                  <a:pt x="446418" y="1325284"/>
                </a:lnTo>
                <a:lnTo>
                  <a:pt x="128815" y="1325284"/>
                </a:lnTo>
                <a:cubicBezTo>
                  <a:pt x="57672" y="1325284"/>
                  <a:pt x="0" y="1267612"/>
                  <a:pt x="0" y="1196469"/>
                </a:cubicBezTo>
                <a:lnTo>
                  <a:pt x="0" y="128815"/>
                </a:lnTo>
                <a:cubicBezTo>
                  <a:pt x="0" y="57672"/>
                  <a:pt x="57672" y="0"/>
                  <a:pt x="128815" y="0"/>
                </a:cubicBezTo>
                <a:close/>
              </a:path>
            </a:pathLst>
          </a:custGeom>
          <a:gradFill flip="none" rotWithShape="1">
            <a:gsLst>
              <a:gs pos="33721">
                <a:schemeClr val="accent1"/>
              </a:gs>
              <a:gs pos="16000">
                <a:schemeClr val="accent1">
                  <a:lumMod val="75000"/>
                </a:schemeClr>
              </a:gs>
              <a:gs pos="0">
                <a:schemeClr val="accent1">
                  <a:lumMod val="60000"/>
                  <a:lumOff val="40000"/>
                </a:schemeClr>
              </a:gs>
            </a:gsLst>
            <a:lin ang="0" scaled="1"/>
            <a:tileRect/>
          </a:gradFill>
          <a:ln>
            <a:noFill/>
          </a:ln>
          <a:effectLst>
            <a:outerShdw blurRad="25400" dist="127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9050" h="635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1400"/>
          </a:p>
        </p:txBody>
      </p:sp>
      <p:sp>
        <p:nvSpPr>
          <p:cNvPr id="36" name="文本框 69"/>
          <p:cNvSpPr txBox="1"/>
          <p:nvPr/>
        </p:nvSpPr>
        <p:spPr>
          <a:xfrm>
            <a:off x="1650837" y="2005314"/>
            <a:ext cx="6169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solidFill>
                  <a:schemeClr val="bg1"/>
                </a:solidFill>
                <a:effectLst>
                  <a:innerShdw blurRad="25400" dist="12700" dir="13500000">
                    <a:prstClr val="black">
                      <a:alpha val="50000"/>
                    </a:prstClr>
                  </a:innerShdw>
                </a:effectLst>
              </a:rPr>
              <a:t>01</a:t>
            </a:r>
            <a:endParaRPr lang="zh-CN" altLang="en-US" sz="2800" dirty="0">
              <a:solidFill>
                <a:schemeClr val="bg1"/>
              </a:solidFill>
              <a:effectLst>
                <a:innerShdw blurRad="25400" dist="12700" dir="135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37" name="文本框 77"/>
          <p:cNvSpPr txBox="1"/>
          <p:nvPr/>
        </p:nvSpPr>
        <p:spPr>
          <a:xfrm>
            <a:off x="3326524" y="2022746"/>
            <a:ext cx="5184540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方正正中黑简体" panose="02000000000000000000" pitchFamily="2" charset="-122"/>
                <a:cs typeface="Arial" panose="020B0604020202020204" pitchFamily="34" charset="0"/>
                <a:sym typeface="+mn-lt"/>
              </a:rPr>
              <a:t>-</a:t>
            </a:r>
            <a:r>
              <a:rPr lang="en-US" altLang="zh-CN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方正正中黑简体" panose="02000000000000000000" pitchFamily="2" charset="-122"/>
                <a:cs typeface="Arial" panose="020B0604020202020204" pitchFamily="34" charset="0"/>
                <a:sym typeface="+mn-lt"/>
              </a:rPr>
              <a:t>Trẻ</a:t>
            </a:r>
            <a:r>
              <a:rPr lang="en-US" altLang="zh-CN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方正正中黑简体" panose="02000000000000000000" pitchFamily="2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方正正中黑简体" panose="02000000000000000000" pitchFamily="2" charset="-122"/>
                <a:cs typeface="Arial" panose="020B0604020202020204" pitchFamily="34" charset="0"/>
                <a:sym typeface="+mn-lt"/>
              </a:rPr>
              <a:t>nhận</a:t>
            </a:r>
            <a:r>
              <a:rPr lang="en-US" altLang="zh-CN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方正正中黑简体" panose="02000000000000000000" pitchFamily="2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方正正中黑简体" panose="02000000000000000000" pitchFamily="2" charset="-122"/>
                <a:cs typeface="Arial" panose="020B0604020202020204" pitchFamily="34" charset="0"/>
                <a:sym typeface="+mn-lt"/>
              </a:rPr>
              <a:t>biết</a:t>
            </a:r>
            <a:r>
              <a:rPr lang="en-US" altLang="zh-CN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方正正中黑简体" panose="02000000000000000000" pitchFamily="2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方正正中黑简体" panose="02000000000000000000" pitchFamily="2" charset="-122"/>
                <a:cs typeface="Arial" panose="020B0604020202020204" pitchFamily="34" charset="0"/>
                <a:sym typeface="+mn-lt"/>
              </a:rPr>
              <a:t>số</a:t>
            </a:r>
            <a:r>
              <a:rPr lang="en-US" altLang="zh-CN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方正正中黑简体" panose="02000000000000000000" pitchFamily="2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方正正中黑简体" panose="02000000000000000000" pitchFamily="2" charset="-122"/>
                <a:cs typeface="Arial" panose="020B0604020202020204" pitchFamily="34" charset="0"/>
                <a:sym typeface="+mn-lt"/>
              </a:rPr>
              <a:t>lượng</a:t>
            </a:r>
            <a:r>
              <a:rPr lang="en-US" altLang="zh-CN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方正正中黑简体" panose="02000000000000000000" pitchFamily="2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方正正中黑简体" panose="02000000000000000000" pitchFamily="2" charset="-122"/>
                <a:cs typeface="Arial" panose="020B0604020202020204" pitchFamily="34" charset="0"/>
                <a:sym typeface="+mn-lt"/>
              </a:rPr>
              <a:t>trong</a:t>
            </a:r>
            <a:r>
              <a:rPr lang="en-US" altLang="zh-CN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方正正中黑简体" panose="02000000000000000000" pitchFamily="2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方正正中黑简体" panose="02000000000000000000" pitchFamily="2" charset="-122"/>
                <a:cs typeface="Arial" panose="020B0604020202020204" pitchFamily="34" charset="0"/>
                <a:sym typeface="+mn-lt"/>
              </a:rPr>
              <a:t>phạm</a:t>
            </a:r>
            <a:r>
              <a:rPr lang="en-US" altLang="zh-CN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方正正中黑简体" panose="02000000000000000000" pitchFamily="2" charset="-122"/>
                <a:cs typeface="Arial" panose="020B0604020202020204" pitchFamily="34" charset="0"/>
                <a:sym typeface="+mn-lt"/>
              </a:rPr>
              <a:t> vi 3</a:t>
            </a:r>
          </a:p>
          <a:p>
            <a:pPr>
              <a:lnSpc>
                <a:spcPct val="150000"/>
              </a:lnSpc>
            </a:pPr>
            <a:r>
              <a:rPr lang="en-US" altLang="zh-CN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方正正中黑简体" panose="02000000000000000000" pitchFamily="2" charset="-122"/>
                <a:cs typeface="Arial" panose="020B0604020202020204" pitchFamily="34" charset="0"/>
                <a:sym typeface="+mn-lt"/>
              </a:rPr>
              <a:t>- </a:t>
            </a:r>
            <a:r>
              <a:rPr lang="en-US" altLang="zh-CN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方正正中黑简体" panose="02000000000000000000" pitchFamily="2" charset="-122"/>
                <a:cs typeface="Arial" panose="020B0604020202020204" pitchFamily="34" charset="0"/>
                <a:sym typeface="+mn-lt"/>
              </a:rPr>
              <a:t>Nhận</a:t>
            </a:r>
            <a:r>
              <a:rPr lang="en-US" altLang="zh-CN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方正正中黑简体" panose="02000000000000000000" pitchFamily="2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方正正中黑简体" panose="02000000000000000000" pitchFamily="2" charset="-122"/>
                <a:cs typeface="Arial" panose="020B0604020202020204" pitchFamily="34" charset="0"/>
                <a:sym typeface="+mn-lt"/>
              </a:rPr>
              <a:t>biết</a:t>
            </a:r>
            <a:r>
              <a:rPr lang="en-US" altLang="zh-CN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方正正中黑简体" panose="02000000000000000000" pitchFamily="2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方正正中黑简体" panose="02000000000000000000" pitchFamily="2" charset="-122"/>
                <a:cs typeface="Arial" panose="020B0604020202020204" pitchFamily="34" charset="0"/>
                <a:sym typeface="+mn-lt"/>
              </a:rPr>
              <a:t>chữ</a:t>
            </a:r>
            <a:r>
              <a:rPr lang="en-US" altLang="zh-CN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方正正中黑简体" panose="02000000000000000000" pitchFamily="2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方正正中黑简体" panose="02000000000000000000" pitchFamily="2" charset="-122"/>
                <a:cs typeface="Arial" panose="020B0604020202020204" pitchFamily="34" charset="0"/>
                <a:sym typeface="+mn-lt"/>
              </a:rPr>
              <a:t>số</a:t>
            </a:r>
            <a:r>
              <a:rPr lang="en-US" altLang="zh-CN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方正正中黑简体" panose="02000000000000000000" pitchFamily="2" charset="-122"/>
                <a:cs typeface="Arial" panose="020B0604020202020204" pitchFamily="34" charset="0"/>
                <a:sym typeface="+mn-lt"/>
              </a:rPr>
              <a:t> 3</a:t>
            </a:r>
            <a:endParaRPr lang="zh-CN" altLang="en-US" sz="16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方正正中黑简体" panose="02000000000000000000" pitchFamily="2" charset="-122"/>
              <a:cs typeface="Arial" panose="020B0604020202020204" pitchFamily="34" charset="0"/>
              <a:sym typeface="+mn-lt"/>
            </a:endParaRPr>
          </a:p>
        </p:txBody>
      </p:sp>
      <p:sp>
        <p:nvSpPr>
          <p:cNvPr id="38" name="矩形 78"/>
          <p:cNvSpPr/>
          <p:nvPr/>
        </p:nvSpPr>
        <p:spPr>
          <a:xfrm>
            <a:off x="2937846" y="1803390"/>
            <a:ext cx="1152283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US" altLang="zh-CN" sz="1600" b="1" dirty="0" err="1" smtClean="0">
                <a:solidFill>
                  <a:schemeClr val="accent1"/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+mn-lt"/>
              </a:rPr>
              <a:t>Kiến</a:t>
            </a:r>
            <a:r>
              <a:rPr lang="en-US" altLang="zh-CN" sz="1600" b="1" dirty="0" smtClean="0">
                <a:solidFill>
                  <a:schemeClr val="accent1"/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1600" b="1" dirty="0" err="1" smtClean="0">
                <a:solidFill>
                  <a:schemeClr val="accent1"/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+mn-lt"/>
              </a:rPr>
              <a:t>thức</a:t>
            </a:r>
            <a:endParaRPr lang="zh-CN" altLang="en-US" sz="1600" b="1" dirty="0">
              <a:solidFill>
                <a:schemeClr val="accent1"/>
              </a:solidFill>
              <a:latin typeface="Arial" panose="020B0604020202020204" pitchFamily="34" charset="0"/>
              <a:ea typeface="方正粗谭黑简体" panose="02000000000000000000" pitchFamily="2" charset="-122"/>
              <a:cs typeface="Arial" panose="020B0604020202020204" pitchFamily="34" charset="0"/>
              <a:sym typeface="+mn-lt"/>
            </a:endParaRPr>
          </a:p>
        </p:txBody>
      </p:sp>
      <p:sp>
        <p:nvSpPr>
          <p:cNvPr id="39" name="任意多边形 66"/>
          <p:cNvSpPr/>
          <p:nvPr/>
        </p:nvSpPr>
        <p:spPr>
          <a:xfrm>
            <a:off x="1186270" y="2964703"/>
            <a:ext cx="1847547" cy="1002609"/>
          </a:xfrm>
          <a:custGeom>
            <a:avLst/>
            <a:gdLst>
              <a:gd name="connsiteX0" fmla="*/ 128815 w 1635181"/>
              <a:gd name="connsiteY0" fmla="*/ 0 h 1325284"/>
              <a:gd name="connsiteX1" fmla="*/ 446418 w 1635181"/>
              <a:gd name="connsiteY1" fmla="*/ 0 h 1325284"/>
              <a:gd name="connsiteX2" fmla="*/ 446418 w 1635181"/>
              <a:gd name="connsiteY2" fmla="*/ 196790 h 1325284"/>
              <a:gd name="connsiteX3" fmla="*/ 271683 w 1635181"/>
              <a:gd name="connsiteY3" fmla="*/ 196790 h 1325284"/>
              <a:gd name="connsiteX4" fmla="*/ 170668 w 1635181"/>
              <a:gd name="connsiteY4" fmla="*/ 297805 h 1325284"/>
              <a:gd name="connsiteX5" fmla="*/ 170668 w 1635181"/>
              <a:gd name="connsiteY5" fmla="*/ 308136 h 1325284"/>
              <a:gd name="connsiteX6" fmla="*/ 1286359 w 1635181"/>
              <a:gd name="connsiteY6" fmla="*/ 308136 h 1325284"/>
              <a:gd name="connsiteX7" fmla="*/ 1635181 w 1635181"/>
              <a:gd name="connsiteY7" fmla="*/ 656958 h 1325284"/>
              <a:gd name="connsiteX8" fmla="*/ 1286359 w 1635181"/>
              <a:gd name="connsiteY8" fmla="*/ 1005780 h 1325284"/>
              <a:gd name="connsiteX9" fmla="*/ 170668 w 1635181"/>
              <a:gd name="connsiteY9" fmla="*/ 1005780 h 1325284"/>
              <a:gd name="connsiteX10" fmla="*/ 170668 w 1635181"/>
              <a:gd name="connsiteY10" fmla="*/ 1027479 h 1325284"/>
              <a:gd name="connsiteX11" fmla="*/ 271683 w 1635181"/>
              <a:gd name="connsiteY11" fmla="*/ 1128494 h 1325284"/>
              <a:gd name="connsiteX12" fmla="*/ 446418 w 1635181"/>
              <a:gd name="connsiteY12" fmla="*/ 1128494 h 1325284"/>
              <a:gd name="connsiteX13" fmla="*/ 446418 w 1635181"/>
              <a:gd name="connsiteY13" fmla="*/ 1325284 h 1325284"/>
              <a:gd name="connsiteX14" fmla="*/ 128815 w 1635181"/>
              <a:gd name="connsiteY14" fmla="*/ 1325284 h 1325284"/>
              <a:gd name="connsiteX15" fmla="*/ 0 w 1635181"/>
              <a:gd name="connsiteY15" fmla="*/ 1196469 h 1325284"/>
              <a:gd name="connsiteX16" fmla="*/ 0 w 1635181"/>
              <a:gd name="connsiteY16" fmla="*/ 128815 h 1325284"/>
              <a:gd name="connsiteX17" fmla="*/ 128815 w 1635181"/>
              <a:gd name="connsiteY17" fmla="*/ 0 h 1325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635181" h="1325284">
                <a:moveTo>
                  <a:pt x="128815" y="0"/>
                </a:moveTo>
                <a:lnTo>
                  <a:pt x="446418" y="0"/>
                </a:lnTo>
                <a:lnTo>
                  <a:pt x="446418" y="196790"/>
                </a:lnTo>
                <a:lnTo>
                  <a:pt x="271683" y="196790"/>
                </a:lnTo>
                <a:cubicBezTo>
                  <a:pt x="215894" y="196790"/>
                  <a:pt x="170668" y="242016"/>
                  <a:pt x="170668" y="297805"/>
                </a:cubicBezTo>
                <a:lnTo>
                  <a:pt x="170668" y="308136"/>
                </a:lnTo>
                <a:lnTo>
                  <a:pt x="1286359" y="308136"/>
                </a:lnTo>
                <a:lnTo>
                  <a:pt x="1635181" y="656958"/>
                </a:lnTo>
                <a:lnTo>
                  <a:pt x="1286359" y="1005780"/>
                </a:lnTo>
                <a:lnTo>
                  <a:pt x="170668" y="1005780"/>
                </a:lnTo>
                <a:lnTo>
                  <a:pt x="170668" y="1027479"/>
                </a:lnTo>
                <a:cubicBezTo>
                  <a:pt x="170668" y="1083268"/>
                  <a:pt x="215894" y="1128494"/>
                  <a:pt x="271683" y="1128494"/>
                </a:cubicBezTo>
                <a:lnTo>
                  <a:pt x="446418" y="1128494"/>
                </a:lnTo>
                <a:lnTo>
                  <a:pt x="446418" y="1325284"/>
                </a:lnTo>
                <a:lnTo>
                  <a:pt x="128815" y="1325284"/>
                </a:lnTo>
                <a:cubicBezTo>
                  <a:pt x="57672" y="1325284"/>
                  <a:pt x="0" y="1267612"/>
                  <a:pt x="0" y="1196469"/>
                </a:cubicBezTo>
                <a:lnTo>
                  <a:pt x="0" y="128815"/>
                </a:lnTo>
                <a:cubicBezTo>
                  <a:pt x="0" y="57672"/>
                  <a:pt x="57672" y="0"/>
                  <a:pt x="128815" y="0"/>
                </a:cubicBezTo>
                <a:close/>
              </a:path>
            </a:pathLst>
          </a:custGeom>
          <a:gradFill flip="none" rotWithShape="1">
            <a:gsLst>
              <a:gs pos="33721">
                <a:schemeClr val="accent4"/>
              </a:gs>
              <a:gs pos="16000">
                <a:schemeClr val="accent4">
                  <a:lumMod val="75000"/>
                </a:schemeClr>
              </a:gs>
              <a:gs pos="0">
                <a:schemeClr val="accent4">
                  <a:lumMod val="60000"/>
                  <a:lumOff val="40000"/>
                </a:schemeClr>
              </a:gs>
            </a:gsLst>
            <a:lin ang="0" scaled="1"/>
            <a:tileRect/>
          </a:gradFill>
          <a:ln>
            <a:noFill/>
          </a:ln>
          <a:effectLst>
            <a:outerShdw blurRad="25400" dist="127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9050" h="635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1400"/>
          </a:p>
        </p:txBody>
      </p:sp>
      <p:sp>
        <p:nvSpPr>
          <p:cNvPr id="40" name="文本框 70"/>
          <p:cNvSpPr txBox="1"/>
          <p:nvPr/>
        </p:nvSpPr>
        <p:spPr>
          <a:xfrm>
            <a:off x="1622784" y="3204397"/>
            <a:ext cx="6690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solidFill>
                  <a:schemeClr val="bg1"/>
                </a:solidFill>
                <a:effectLst>
                  <a:innerShdw blurRad="25400" dist="12700" dir="13500000">
                    <a:prstClr val="black">
                      <a:alpha val="50000"/>
                    </a:prstClr>
                  </a:innerShdw>
                </a:effectLst>
              </a:rPr>
              <a:t>02</a:t>
            </a:r>
            <a:endParaRPr lang="zh-CN" altLang="en-US" sz="2800" dirty="0">
              <a:solidFill>
                <a:schemeClr val="bg1"/>
              </a:solidFill>
              <a:effectLst>
                <a:innerShdw blurRad="25400" dist="12700" dir="135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41" name="文本框 79"/>
          <p:cNvSpPr txBox="1"/>
          <p:nvPr/>
        </p:nvSpPr>
        <p:spPr>
          <a:xfrm>
            <a:off x="3052718" y="3370626"/>
            <a:ext cx="6679571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71450" indent="-171450">
              <a:lnSpc>
                <a:spcPct val="150000"/>
              </a:lnSpc>
              <a:buFontTx/>
              <a:buChar char="-"/>
            </a:pPr>
            <a:r>
              <a:rPr lang="en-US" altLang="zh-CN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方正正中黑简体" panose="02000000000000000000" pitchFamily="2" charset="-122"/>
                <a:cs typeface="Arial" panose="020B0604020202020204" pitchFamily="34" charset="0"/>
                <a:sym typeface="+mn-lt"/>
              </a:rPr>
              <a:t>Rèn</a:t>
            </a:r>
            <a:r>
              <a:rPr lang="en-US" altLang="zh-CN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方正正中黑简体" panose="02000000000000000000" pitchFamily="2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方正正中黑简体" panose="02000000000000000000" pitchFamily="2" charset="-122"/>
                <a:cs typeface="Arial" panose="020B0604020202020204" pitchFamily="34" charset="0"/>
                <a:sym typeface="+mn-lt"/>
              </a:rPr>
              <a:t>cho</a:t>
            </a:r>
            <a:r>
              <a:rPr lang="en-US" altLang="zh-CN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方正正中黑简体" panose="02000000000000000000" pitchFamily="2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方正正中黑简体" panose="02000000000000000000" pitchFamily="2" charset="-122"/>
                <a:cs typeface="Arial" panose="020B0604020202020204" pitchFamily="34" charset="0"/>
                <a:sym typeface="+mn-lt"/>
              </a:rPr>
              <a:t>trẻ</a:t>
            </a:r>
            <a:r>
              <a:rPr lang="en-US" altLang="zh-CN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方正正中黑简体" panose="02000000000000000000" pitchFamily="2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方正正中黑简体" panose="02000000000000000000" pitchFamily="2" charset="-122"/>
                <a:cs typeface="Arial" panose="020B0604020202020204" pitchFamily="34" charset="0"/>
                <a:sym typeface="+mn-lt"/>
              </a:rPr>
              <a:t>kĩ</a:t>
            </a:r>
            <a:r>
              <a:rPr lang="en-US" altLang="zh-CN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方正正中黑简体" panose="02000000000000000000" pitchFamily="2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方正正中黑简体" panose="02000000000000000000" pitchFamily="2" charset="-122"/>
                <a:cs typeface="Arial" panose="020B0604020202020204" pitchFamily="34" charset="0"/>
                <a:sym typeface="+mn-lt"/>
              </a:rPr>
              <a:t>năng</a:t>
            </a:r>
            <a:r>
              <a:rPr lang="en-US" altLang="zh-CN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方正正中黑简体" panose="02000000000000000000" pitchFamily="2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方正正中黑简体" panose="02000000000000000000" pitchFamily="2" charset="-122"/>
                <a:cs typeface="Arial" panose="020B0604020202020204" pitchFamily="34" charset="0"/>
                <a:sym typeface="+mn-lt"/>
              </a:rPr>
              <a:t>đếm</a:t>
            </a:r>
            <a:r>
              <a:rPr lang="en-US" altLang="zh-CN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方正正中黑简体" panose="02000000000000000000" pitchFamily="2" charset="-122"/>
                <a:cs typeface="Arial" panose="020B0604020202020204" pitchFamily="34" charset="0"/>
                <a:sym typeface="+mn-lt"/>
              </a:rPr>
              <a:t>, </a:t>
            </a:r>
            <a:r>
              <a:rPr lang="en-US" altLang="zh-CN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方正正中黑简体" panose="02000000000000000000" pitchFamily="2" charset="-122"/>
                <a:cs typeface="Arial" panose="020B0604020202020204" pitchFamily="34" charset="0"/>
                <a:sym typeface="+mn-lt"/>
              </a:rPr>
              <a:t>tạo</a:t>
            </a:r>
            <a:r>
              <a:rPr lang="en-US" altLang="zh-CN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方正正中黑简体" panose="02000000000000000000" pitchFamily="2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方正正中黑简体" panose="02000000000000000000" pitchFamily="2" charset="-122"/>
                <a:cs typeface="Arial" panose="020B0604020202020204" pitchFamily="34" charset="0"/>
                <a:sym typeface="+mn-lt"/>
              </a:rPr>
              <a:t>nhóm</a:t>
            </a:r>
            <a:r>
              <a:rPr lang="en-US" altLang="zh-CN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方正正中黑简体" panose="02000000000000000000" pitchFamily="2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方正正中黑简体" panose="02000000000000000000" pitchFamily="2" charset="-122"/>
                <a:cs typeface="Arial" panose="020B0604020202020204" pitchFamily="34" charset="0"/>
                <a:sym typeface="+mn-lt"/>
              </a:rPr>
              <a:t>có</a:t>
            </a:r>
            <a:r>
              <a:rPr lang="en-US" altLang="zh-CN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方正正中黑简体" panose="02000000000000000000" pitchFamily="2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方正正中黑简体" panose="02000000000000000000" pitchFamily="2" charset="-122"/>
                <a:cs typeface="Arial" panose="020B0604020202020204" pitchFamily="34" charset="0"/>
                <a:sym typeface="+mn-lt"/>
              </a:rPr>
              <a:t>số</a:t>
            </a:r>
            <a:r>
              <a:rPr lang="en-US" altLang="zh-CN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方正正中黑简体" panose="02000000000000000000" pitchFamily="2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方正正中黑简体" panose="02000000000000000000" pitchFamily="2" charset="-122"/>
                <a:cs typeface="Arial" panose="020B0604020202020204" pitchFamily="34" charset="0"/>
                <a:sym typeface="+mn-lt"/>
              </a:rPr>
              <a:t>lượng</a:t>
            </a:r>
            <a:r>
              <a:rPr lang="en-US" altLang="zh-CN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方正正中黑简体" panose="02000000000000000000" pitchFamily="2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方正正中黑简体" panose="02000000000000000000" pitchFamily="2" charset="-122"/>
                <a:cs typeface="Arial" panose="020B0604020202020204" pitchFamily="34" charset="0"/>
                <a:sym typeface="+mn-lt"/>
              </a:rPr>
              <a:t>tương</a:t>
            </a:r>
            <a:r>
              <a:rPr lang="en-US" altLang="zh-CN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方正正中黑简体" panose="02000000000000000000" pitchFamily="2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方正正中黑简体" panose="02000000000000000000" pitchFamily="2" charset="-122"/>
                <a:cs typeface="Arial" panose="020B0604020202020204" pitchFamily="34" charset="0"/>
                <a:sym typeface="+mn-lt"/>
              </a:rPr>
              <a:t>ứng</a:t>
            </a:r>
            <a:r>
              <a:rPr lang="en-US" altLang="zh-CN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方正正中黑简体" panose="02000000000000000000" pitchFamily="2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方正正中黑简体" panose="02000000000000000000" pitchFamily="2" charset="-122"/>
                <a:cs typeface="Arial" panose="020B0604020202020204" pitchFamily="34" charset="0"/>
                <a:sym typeface="+mn-lt"/>
              </a:rPr>
              <a:t>là</a:t>
            </a:r>
            <a:r>
              <a:rPr lang="en-US" altLang="zh-CN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方正正中黑简体" panose="02000000000000000000" pitchFamily="2" charset="-122"/>
                <a:cs typeface="Arial" panose="020B0604020202020204" pitchFamily="34" charset="0"/>
                <a:sym typeface="+mn-lt"/>
              </a:rPr>
              <a:t> 3</a:t>
            </a:r>
          </a:p>
          <a:p>
            <a:pPr marL="171450" indent="-171450">
              <a:lnSpc>
                <a:spcPct val="150000"/>
              </a:lnSpc>
              <a:buFontTx/>
              <a:buChar char="-"/>
            </a:pPr>
            <a:r>
              <a:rPr lang="en-US" altLang="zh-CN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方正正中黑简体" panose="02000000000000000000" pitchFamily="2" charset="-122"/>
                <a:cs typeface="Arial" panose="020B0604020202020204" pitchFamily="34" charset="0"/>
                <a:sym typeface="+mn-lt"/>
              </a:rPr>
              <a:t>Rèn</a:t>
            </a:r>
            <a:r>
              <a:rPr lang="en-US" altLang="zh-CN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方正正中黑简体" panose="02000000000000000000" pitchFamily="2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方正正中黑简体" panose="02000000000000000000" pitchFamily="2" charset="-122"/>
                <a:cs typeface="Arial" panose="020B0604020202020204" pitchFamily="34" charset="0"/>
                <a:sym typeface="+mn-lt"/>
              </a:rPr>
              <a:t>kĩ</a:t>
            </a:r>
            <a:r>
              <a:rPr lang="en-US" altLang="zh-CN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方正正中黑简体" panose="02000000000000000000" pitchFamily="2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方正正中黑简体" panose="02000000000000000000" pitchFamily="2" charset="-122"/>
                <a:cs typeface="Arial" panose="020B0604020202020204" pitchFamily="34" charset="0"/>
                <a:sym typeface="+mn-lt"/>
              </a:rPr>
              <a:t>năng</a:t>
            </a:r>
            <a:r>
              <a:rPr lang="en-US" altLang="zh-CN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方正正中黑简体" panose="02000000000000000000" pitchFamily="2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方正正中黑简体" panose="02000000000000000000" pitchFamily="2" charset="-122"/>
                <a:cs typeface="Arial" panose="020B0604020202020204" pitchFamily="34" charset="0"/>
                <a:sym typeface="+mn-lt"/>
              </a:rPr>
              <a:t>quan</a:t>
            </a:r>
            <a:r>
              <a:rPr lang="en-US" altLang="zh-CN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方正正中黑简体" panose="02000000000000000000" pitchFamily="2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方正正中黑简体" panose="02000000000000000000" pitchFamily="2" charset="-122"/>
                <a:cs typeface="Arial" panose="020B0604020202020204" pitchFamily="34" charset="0"/>
                <a:sym typeface="+mn-lt"/>
              </a:rPr>
              <a:t>sát</a:t>
            </a:r>
            <a:r>
              <a:rPr lang="en-US" altLang="zh-CN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方正正中黑简体" panose="02000000000000000000" pitchFamily="2" charset="-122"/>
                <a:cs typeface="Arial" panose="020B0604020202020204" pitchFamily="34" charset="0"/>
                <a:sym typeface="+mn-lt"/>
              </a:rPr>
              <a:t>, </a:t>
            </a:r>
            <a:r>
              <a:rPr lang="en-US" altLang="zh-CN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方正正中黑简体" panose="02000000000000000000" pitchFamily="2" charset="-122"/>
                <a:cs typeface="Arial" panose="020B0604020202020204" pitchFamily="34" charset="0"/>
                <a:sym typeface="+mn-lt"/>
              </a:rPr>
              <a:t>ghi</a:t>
            </a:r>
            <a:r>
              <a:rPr lang="en-US" altLang="zh-CN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方正正中黑简体" panose="02000000000000000000" pitchFamily="2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方正正中黑简体" panose="02000000000000000000" pitchFamily="2" charset="-122"/>
                <a:cs typeface="Arial" panose="020B0604020202020204" pitchFamily="34" charset="0"/>
                <a:sym typeface="+mn-lt"/>
              </a:rPr>
              <a:t>nhớ</a:t>
            </a:r>
            <a:r>
              <a:rPr lang="en-US" altLang="zh-CN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方正正中黑简体" panose="02000000000000000000" pitchFamily="2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方正正中黑简体" panose="02000000000000000000" pitchFamily="2" charset="-122"/>
                <a:cs typeface="Arial" panose="020B0604020202020204" pitchFamily="34" charset="0"/>
                <a:sym typeface="+mn-lt"/>
              </a:rPr>
              <a:t>có</a:t>
            </a:r>
            <a:r>
              <a:rPr lang="en-US" altLang="zh-CN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方正正中黑简体" panose="02000000000000000000" pitchFamily="2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方正正中黑简体" panose="02000000000000000000" pitchFamily="2" charset="-122"/>
                <a:cs typeface="Arial" panose="020B0604020202020204" pitchFamily="34" charset="0"/>
                <a:sym typeface="+mn-lt"/>
              </a:rPr>
              <a:t>chủ</a:t>
            </a:r>
            <a:r>
              <a:rPr lang="en-US" altLang="zh-CN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方正正中黑简体" panose="02000000000000000000" pitchFamily="2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方正正中黑简体" panose="02000000000000000000" pitchFamily="2" charset="-122"/>
                <a:cs typeface="Arial" panose="020B0604020202020204" pitchFamily="34" charset="0"/>
                <a:sym typeface="+mn-lt"/>
              </a:rPr>
              <a:t>định</a:t>
            </a:r>
            <a:endParaRPr lang="en-US" altLang="zh-CN" sz="1600" dirty="0" smtClean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方正正中黑简体" panose="02000000000000000000" pitchFamily="2" charset="-122"/>
              <a:cs typeface="Arial" panose="020B0604020202020204" pitchFamily="34" charset="0"/>
              <a:sym typeface="+mn-lt"/>
            </a:endParaRPr>
          </a:p>
          <a:p>
            <a:pPr marL="171450" indent="-171450">
              <a:lnSpc>
                <a:spcPct val="150000"/>
              </a:lnSpc>
              <a:buFontTx/>
              <a:buChar char="-"/>
            </a:pPr>
            <a:endParaRPr lang="zh-CN" altLang="en-US" sz="16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方正正中黑简体" panose="02000000000000000000" pitchFamily="2" charset="-122"/>
              <a:cs typeface="Arial" panose="020B0604020202020204" pitchFamily="34" charset="0"/>
              <a:sym typeface="+mn-lt"/>
            </a:endParaRPr>
          </a:p>
        </p:txBody>
      </p:sp>
      <p:sp>
        <p:nvSpPr>
          <p:cNvPr id="42" name="矩形 80"/>
          <p:cNvSpPr/>
          <p:nvPr/>
        </p:nvSpPr>
        <p:spPr>
          <a:xfrm>
            <a:off x="2946094" y="2987584"/>
            <a:ext cx="903714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US" altLang="zh-CN" sz="1600" b="1" dirty="0" err="1" smtClean="0">
                <a:solidFill>
                  <a:schemeClr val="accent4"/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+mn-lt"/>
              </a:rPr>
              <a:t>Kĩ</a:t>
            </a:r>
            <a:r>
              <a:rPr lang="en-US" altLang="zh-CN" sz="1600" b="1" dirty="0" smtClean="0">
                <a:solidFill>
                  <a:schemeClr val="accent4"/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1600" b="1" dirty="0" err="1" smtClean="0">
                <a:solidFill>
                  <a:schemeClr val="accent4"/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+mn-lt"/>
              </a:rPr>
              <a:t>năng</a:t>
            </a:r>
            <a:endParaRPr lang="zh-CN" altLang="en-US" sz="1600" b="1" dirty="0">
              <a:solidFill>
                <a:schemeClr val="accent4"/>
              </a:solidFill>
              <a:latin typeface="Arial" panose="020B0604020202020204" pitchFamily="34" charset="0"/>
              <a:ea typeface="方正粗谭黑简体" panose="02000000000000000000" pitchFamily="2" charset="-122"/>
              <a:cs typeface="Arial" panose="020B0604020202020204" pitchFamily="34" charset="0"/>
              <a:sym typeface="+mn-lt"/>
            </a:endParaRPr>
          </a:p>
        </p:txBody>
      </p:sp>
      <p:sp>
        <p:nvSpPr>
          <p:cNvPr id="43" name="任意多边形 93"/>
          <p:cNvSpPr/>
          <p:nvPr/>
        </p:nvSpPr>
        <p:spPr>
          <a:xfrm>
            <a:off x="1186270" y="4213611"/>
            <a:ext cx="1847547" cy="1002609"/>
          </a:xfrm>
          <a:custGeom>
            <a:avLst/>
            <a:gdLst>
              <a:gd name="connsiteX0" fmla="*/ 128815 w 1635181"/>
              <a:gd name="connsiteY0" fmla="*/ 0 h 1325284"/>
              <a:gd name="connsiteX1" fmla="*/ 446418 w 1635181"/>
              <a:gd name="connsiteY1" fmla="*/ 0 h 1325284"/>
              <a:gd name="connsiteX2" fmla="*/ 446418 w 1635181"/>
              <a:gd name="connsiteY2" fmla="*/ 196790 h 1325284"/>
              <a:gd name="connsiteX3" fmla="*/ 271683 w 1635181"/>
              <a:gd name="connsiteY3" fmla="*/ 196790 h 1325284"/>
              <a:gd name="connsiteX4" fmla="*/ 170668 w 1635181"/>
              <a:gd name="connsiteY4" fmla="*/ 297805 h 1325284"/>
              <a:gd name="connsiteX5" fmla="*/ 170668 w 1635181"/>
              <a:gd name="connsiteY5" fmla="*/ 308136 h 1325284"/>
              <a:gd name="connsiteX6" fmla="*/ 1286359 w 1635181"/>
              <a:gd name="connsiteY6" fmla="*/ 308136 h 1325284"/>
              <a:gd name="connsiteX7" fmla="*/ 1635181 w 1635181"/>
              <a:gd name="connsiteY7" fmla="*/ 656958 h 1325284"/>
              <a:gd name="connsiteX8" fmla="*/ 1286359 w 1635181"/>
              <a:gd name="connsiteY8" fmla="*/ 1005780 h 1325284"/>
              <a:gd name="connsiteX9" fmla="*/ 170668 w 1635181"/>
              <a:gd name="connsiteY9" fmla="*/ 1005780 h 1325284"/>
              <a:gd name="connsiteX10" fmla="*/ 170668 w 1635181"/>
              <a:gd name="connsiteY10" fmla="*/ 1027479 h 1325284"/>
              <a:gd name="connsiteX11" fmla="*/ 271683 w 1635181"/>
              <a:gd name="connsiteY11" fmla="*/ 1128494 h 1325284"/>
              <a:gd name="connsiteX12" fmla="*/ 446418 w 1635181"/>
              <a:gd name="connsiteY12" fmla="*/ 1128494 h 1325284"/>
              <a:gd name="connsiteX13" fmla="*/ 446418 w 1635181"/>
              <a:gd name="connsiteY13" fmla="*/ 1325284 h 1325284"/>
              <a:gd name="connsiteX14" fmla="*/ 128815 w 1635181"/>
              <a:gd name="connsiteY14" fmla="*/ 1325284 h 1325284"/>
              <a:gd name="connsiteX15" fmla="*/ 0 w 1635181"/>
              <a:gd name="connsiteY15" fmla="*/ 1196469 h 1325284"/>
              <a:gd name="connsiteX16" fmla="*/ 0 w 1635181"/>
              <a:gd name="connsiteY16" fmla="*/ 128815 h 1325284"/>
              <a:gd name="connsiteX17" fmla="*/ 128815 w 1635181"/>
              <a:gd name="connsiteY17" fmla="*/ 0 h 1325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635181" h="1325284">
                <a:moveTo>
                  <a:pt x="128815" y="0"/>
                </a:moveTo>
                <a:lnTo>
                  <a:pt x="446418" y="0"/>
                </a:lnTo>
                <a:lnTo>
                  <a:pt x="446418" y="196790"/>
                </a:lnTo>
                <a:lnTo>
                  <a:pt x="271683" y="196790"/>
                </a:lnTo>
                <a:cubicBezTo>
                  <a:pt x="215894" y="196790"/>
                  <a:pt x="170668" y="242016"/>
                  <a:pt x="170668" y="297805"/>
                </a:cubicBezTo>
                <a:lnTo>
                  <a:pt x="170668" y="308136"/>
                </a:lnTo>
                <a:lnTo>
                  <a:pt x="1286359" y="308136"/>
                </a:lnTo>
                <a:lnTo>
                  <a:pt x="1635181" y="656958"/>
                </a:lnTo>
                <a:lnTo>
                  <a:pt x="1286359" y="1005780"/>
                </a:lnTo>
                <a:lnTo>
                  <a:pt x="170668" y="1005780"/>
                </a:lnTo>
                <a:lnTo>
                  <a:pt x="170668" y="1027479"/>
                </a:lnTo>
                <a:cubicBezTo>
                  <a:pt x="170668" y="1083268"/>
                  <a:pt x="215894" y="1128494"/>
                  <a:pt x="271683" y="1128494"/>
                </a:cubicBezTo>
                <a:lnTo>
                  <a:pt x="446418" y="1128494"/>
                </a:lnTo>
                <a:lnTo>
                  <a:pt x="446418" y="1325284"/>
                </a:lnTo>
                <a:lnTo>
                  <a:pt x="128815" y="1325284"/>
                </a:lnTo>
                <a:cubicBezTo>
                  <a:pt x="57672" y="1325284"/>
                  <a:pt x="0" y="1267612"/>
                  <a:pt x="0" y="1196469"/>
                </a:cubicBezTo>
                <a:lnTo>
                  <a:pt x="0" y="128815"/>
                </a:lnTo>
                <a:cubicBezTo>
                  <a:pt x="0" y="57672"/>
                  <a:pt x="57672" y="0"/>
                  <a:pt x="128815" y="0"/>
                </a:cubicBezTo>
                <a:close/>
              </a:path>
            </a:pathLst>
          </a:custGeom>
          <a:gradFill flip="none" rotWithShape="1">
            <a:gsLst>
              <a:gs pos="33721">
                <a:schemeClr val="accent5"/>
              </a:gs>
              <a:gs pos="16000">
                <a:schemeClr val="accent5">
                  <a:lumMod val="75000"/>
                </a:schemeClr>
              </a:gs>
              <a:gs pos="0">
                <a:schemeClr val="accent5">
                  <a:lumMod val="60000"/>
                  <a:lumOff val="40000"/>
                </a:schemeClr>
              </a:gs>
            </a:gsLst>
            <a:lin ang="0" scaled="1"/>
            <a:tileRect/>
          </a:gradFill>
          <a:ln>
            <a:noFill/>
          </a:ln>
          <a:effectLst>
            <a:outerShdw blurRad="25400" dist="127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9050" h="635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1400"/>
          </a:p>
        </p:txBody>
      </p:sp>
      <p:sp>
        <p:nvSpPr>
          <p:cNvPr id="44" name="文本框 94"/>
          <p:cNvSpPr txBox="1"/>
          <p:nvPr/>
        </p:nvSpPr>
        <p:spPr>
          <a:xfrm>
            <a:off x="1622784" y="4453305"/>
            <a:ext cx="6825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solidFill>
                  <a:schemeClr val="bg1"/>
                </a:solidFill>
                <a:effectLst>
                  <a:innerShdw blurRad="25400" dist="12700" dir="13500000">
                    <a:prstClr val="black">
                      <a:alpha val="50000"/>
                    </a:prstClr>
                  </a:innerShdw>
                </a:effectLst>
              </a:rPr>
              <a:t>03</a:t>
            </a:r>
            <a:endParaRPr lang="zh-CN" altLang="en-US" sz="2800" dirty="0">
              <a:solidFill>
                <a:schemeClr val="bg1"/>
              </a:solidFill>
              <a:effectLst>
                <a:innerShdw blurRad="25400" dist="12700" dir="135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45" name="文本框 95"/>
          <p:cNvSpPr txBox="1"/>
          <p:nvPr/>
        </p:nvSpPr>
        <p:spPr>
          <a:xfrm>
            <a:off x="2921208" y="4817400"/>
            <a:ext cx="6353349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zh-CN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方正正中黑简体" panose="02000000000000000000" pitchFamily="2" charset="-122"/>
                <a:cs typeface="Arial" panose="020B0604020202020204" pitchFamily="34" charset="0"/>
                <a:sym typeface="+mn-lt"/>
              </a:rPr>
              <a:t>- </a:t>
            </a:r>
            <a:r>
              <a:rPr lang="en-US" altLang="zh-CN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方正正中黑简体" panose="02000000000000000000" pitchFamily="2" charset="-122"/>
                <a:cs typeface="Arial" panose="020B0604020202020204" pitchFamily="34" charset="0"/>
                <a:sym typeface="+mn-lt"/>
              </a:rPr>
              <a:t>Trẻ</a:t>
            </a:r>
            <a:r>
              <a:rPr lang="en-US" altLang="zh-CN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方正正中黑简体" panose="02000000000000000000" pitchFamily="2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方正正中黑简体" panose="02000000000000000000" pitchFamily="2" charset="-122"/>
                <a:cs typeface="Arial" panose="020B0604020202020204" pitchFamily="34" charset="0"/>
                <a:sym typeface="+mn-lt"/>
              </a:rPr>
              <a:t>hứng</a:t>
            </a:r>
            <a:r>
              <a:rPr lang="en-US" altLang="zh-CN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方正正中黑简体" panose="02000000000000000000" pitchFamily="2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方正正中黑简体" panose="02000000000000000000" pitchFamily="2" charset="-122"/>
                <a:cs typeface="Arial" panose="020B0604020202020204" pitchFamily="34" charset="0"/>
                <a:sym typeface="+mn-lt"/>
              </a:rPr>
              <a:t>thú</a:t>
            </a: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方正正中黑简体" panose="02000000000000000000" pitchFamily="2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方正正中黑简体" panose="02000000000000000000" pitchFamily="2" charset="-122"/>
                <a:cs typeface="Arial" panose="020B0604020202020204" pitchFamily="34" charset="0"/>
                <a:sym typeface="+mn-lt"/>
              </a:rPr>
              <a:t>tích</a:t>
            </a:r>
            <a:r>
              <a:rPr lang="en-US" altLang="zh-CN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方正正中黑简体" panose="02000000000000000000" pitchFamily="2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方正正中黑简体" panose="02000000000000000000" pitchFamily="2" charset="-122"/>
                <a:cs typeface="Arial" panose="020B0604020202020204" pitchFamily="34" charset="0"/>
                <a:sym typeface="+mn-lt"/>
              </a:rPr>
              <a:t>cực</a:t>
            </a:r>
            <a:r>
              <a:rPr lang="en-US" altLang="zh-CN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方正正中黑简体" panose="02000000000000000000" pitchFamily="2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方正正中黑简体" panose="02000000000000000000" pitchFamily="2" charset="-122"/>
                <a:cs typeface="Arial" panose="020B0604020202020204" pitchFamily="34" charset="0"/>
                <a:sym typeface="+mn-lt"/>
              </a:rPr>
              <a:t>tham</a:t>
            </a:r>
            <a:r>
              <a:rPr lang="en-US" altLang="zh-CN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方正正中黑简体" panose="02000000000000000000" pitchFamily="2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方正正中黑简体" panose="02000000000000000000" pitchFamily="2" charset="-122"/>
                <a:cs typeface="Arial" panose="020B0604020202020204" pitchFamily="34" charset="0"/>
                <a:sym typeface="+mn-lt"/>
              </a:rPr>
              <a:t>gia</a:t>
            </a:r>
            <a:r>
              <a:rPr lang="en-US" altLang="zh-CN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方正正中黑简体" panose="02000000000000000000" pitchFamily="2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方正正中黑简体" panose="02000000000000000000" pitchFamily="2" charset="-122"/>
                <a:cs typeface="Arial" panose="020B0604020202020204" pitchFamily="34" charset="0"/>
                <a:sym typeface="+mn-lt"/>
              </a:rPr>
              <a:t>bài</a:t>
            </a:r>
            <a:r>
              <a:rPr lang="en-US" altLang="zh-CN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方正正中黑简体" panose="02000000000000000000" pitchFamily="2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方正正中黑简体" panose="02000000000000000000" pitchFamily="2" charset="-122"/>
                <a:cs typeface="Arial" panose="020B0604020202020204" pitchFamily="34" charset="0"/>
                <a:sym typeface="+mn-lt"/>
              </a:rPr>
              <a:t>giảng</a:t>
            </a:r>
            <a:endParaRPr lang="zh-CN" altLang="en-US" sz="16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方正正中黑简体" panose="02000000000000000000" pitchFamily="2" charset="-122"/>
              <a:cs typeface="Arial" panose="020B0604020202020204" pitchFamily="34" charset="0"/>
              <a:sym typeface="+mn-lt"/>
            </a:endParaRPr>
          </a:p>
        </p:txBody>
      </p:sp>
      <p:sp>
        <p:nvSpPr>
          <p:cNvPr id="46" name="矩形 96"/>
          <p:cNvSpPr/>
          <p:nvPr/>
        </p:nvSpPr>
        <p:spPr>
          <a:xfrm>
            <a:off x="3052718" y="4438489"/>
            <a:ext cx="876738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US" altLang="zh-CN" sz="1600" b="1" dirty="0" err="1" smtClean="0">
                <a:solidFill>
                  <a:schemeClr val="accent5"/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+mn-lt"/>
              </a:rPr>
              <a:t>Thái</a:t>
            </a:r>
            <a:r>
              <a:rPr lang="en-US" altLang="zh-CN" sz="1600" b="1" dirty="0" smtClean="0">
                <a:solidFill>
                  <a:schemeClr val="accent5"/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1600" b="1" dirty="0" err="1" smtClean="0">
                <a:solidFill>
                  <a:schemeClr val="accent5"/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+mn-lt"/>
              </a:rPr>
              <a:t>độ</a:t>
            </a:r>
            <a:endParaRPr lang="zh-CN" altLang="en-US" sz="1600" b="1" dirty="0">
              <a:solidFill>
                <a:schemeClr val="accent5"/>
              </a:solidFill>
              <a:latin typeface="Arial" panose="020B0604020202020204" pitchFamily="34" charset="0"/>
              <a:ea typeface="方正粗谭黑简体" panose="02000000000000000000" pitchFamily="2" charset="-122"/>
              <a:cs typeface="Arial" panose="020B0604020202020204" pitchFamily="34" charset="0"/>
              <a:sym typeface="+mn-lt"/>
            </a:endParaRPr>
          </a:p>
        </p:txBody>
      </p:sp>
      <p:sp>
        <p:nvSpPr>
          <p:cNvPr id="47" name="矩形 100"/>
          <p:cNvSpPr/>
          <p:nvPr/>
        </p:nvSpPr>
        <p:spPr>
          <a:xfrm rot="16200000">
            <a:off x="5770302" y="-1015176"/>
            <a:ext cx="45719" cy="7572534"/>
          </a:xfrm>
          <a:prstGeom prst="rect">
            <a:avLst/>
          </a:prstGeom>
          <a:solidFill>
            <a:schemeClr val="bg1"/>
          </a:solidFill>
          <a:ln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10800000" scaled="1"/>
              <a:tileRect/>
            </a:gradFill>
          </a:ln>
          <a:effectLst>
            <a:innerShdw dist="2540" dir="108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ym typeface="+mn-lt"/>
            </a:endParaRPr>
          </a:p>
        </p:txBody>
      </p:sp>
      <p:sp>
        <p:nvSpPr>
          <p:cNvPr id="48" name="矩形 103"/>
          <p:cNvSpPr/>
          <p:nvPr/>
        </p:nvSpPr>
        <p:spPr>
          <a:xfrm rot="16200000">
            <a:off x="5770302" y="438090"/>
            <a:ext cx="45719" cy="7572534"/>
          </a:xfrm>
          <a:prstGeom prst="rect">
            <a:avLst/>
          </a:prstGeom>
          <a:solidFill>
            <a:schemeClr val="bg1"/>
          </a:solidFill>
          <a:ln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10800000" scaled="1"/>
              <a:tileRect/>
            </a:gradFill>
          </a:ln>
          <a:effectLst>
            <a:innerShdw dist="2540" dir="108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ym typeface="+mn-lt"/>
            </a:endParaRPr>
          </a:p>
        </p:txBody>
      </p:sp>
      <p:sp>
        <p:nvSpPr>
          <p:cNvPr id="49" name="标题占位符 1"/>
          <p:cNvSpPr txBox="1"/>
          <p:nvPr/>
        </p:nvSpPr>
        <p:spPr>
          <a:xfrm>
            <a:off x="2946094" y="74548"/>
            <a:ext cx="5855902" cy="55010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kern="12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  <a:cs typeface="+mj-cs"/>
              </a:defRPr>
            </a:lvl1pPr>
          </a:lstStyle>
          <a:p>
            <a:pPr algn="ctr"/>
            <a:r>
              <a:rPr lang="en-US" altLang="zh-CN" sz="3000" dirty="0" smtClean="0">
                <a:solidFill>
                  <a:srgbClr val="FF0066"/>
                </a:solidFill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MỤC ĐÍCH –YÊU CẦU</a:t>
            </a:r>
            <a:endParaRPr lang="zh-CN" altLang="en-US" sz="3000" dirty="0">
              <a:solidFill>
                <a:srgbClr val="FF0066"/>
              </a:solidFill>
              <a:latin typeface="Arial" panose="020B0604020202020204" pitchFamily="34" charset="0"/>
              <a:ea typeface="方正少儿简体" panose="03000509000000000000" pitchFamily="65" charset="-122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481402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Tm="25399">
        <p15:prstTrans prst="curtains"/>
      </p:transition>
    </mc:Choice>
    <mc:Fallback xmlns="">
      <p:transition spd="slow" advTm="2539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3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3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300"/>
                            </p:stCondLst>
                            <p:childTnLst>
                              <p:par>
                                <p:cTn id="4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3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3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600"/>
                            </p:stCondLst>
                            <p:childTnLst>
                              <p:par>
                                <p:cTn id="4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3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3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3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3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300"/>
                            </p:stCondLst>
                            <p:childTnLst>
                              <p:par>
                                <p:cTn id="6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3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3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3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600"/>
                            </p:stCondLst>
                            <p:childTnLst>
                              <p:par>
                                <p:cTn id="7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3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3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000"/>
                            </p:stCondLst>
                            <p:childTnLst>
                              <p:par>
                                <p:cTn id="8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3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3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3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2300"/>
                            </p:stCondLst>
                            <p:childTnLst>
                              <p:par>
                                <p:cTn id="9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3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3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3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2600"/>
                            </p:stCondLst>
                            <p:childTnLst>
                              <p:par>
                                <p:cTn id="10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3600"/>
                            </p:stCondLst>
                            <p:childTnLst>
                              <p:par>
                                <p:cTn id="10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4600"/>
                            </p:stCondLst>
                            <p:childTnLst>
                              <p:par>
                                <p:cTn id="10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35" grpId="0" animBg="1"/>
      <p:bldP spid="36" grpId="0"/>
      <p:bldP spid="37" grpId="0"/>
      <p:bldP spid="38" grpId="0"/>
      <p:bldP spid="39" grpId="0" animBg="1"/>
      <p:bldP spid="40" grpId="0"/>
      <p:bldP spid="41" grpId="0"/>
      <p:bldP spid="42" grpId="0"/>
      <p:bldP spid="43" grpId="0" animBg="1"/>
      <p:bldP spid="44" grpId="0"/>
      <p:bldP spid="45" grpId="0"/>
      <p:bldP spid="46" grpId="0"/>
      <p:bldP spid="47" grpId="0" animBg="1"/>
      <p:bldP spid="48" grpId="0" animBg="1"/>
      <p:bldP spid="4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9042" y="-47990"/>
            <a:ext cx="12217165" cy="6905990"/>
          </a:xfrm>
          <a:prstGeom prst="rect">
            <a:avLst/>
          </a:prstGeom>
        </p:spPr>
      </p:pic>
      <p:pic>
        <p:nvPicPr>
          <p:cNvPr id="5" name="PA_图片 3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76435" flipH="1">
            <a:off x="611286" y="160896"/>
            <a:ext cx="717325" cy="636625"/>
          </a:xfrm>
          <a:prstGeom prst="rect">
            <a:avLst/>
          </a:prstGeom>
        </p:spPr>
      </p:pic>
      <p:pic>
        <p:nvPicPr>
          <p:cNvPr id="2" name="video giới thiệu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0" y="0"/>
            <a:ext cx="12172950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666449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p14:dur="326" advTm="20740">
        <p15:prstTrans prst="pageCurlDouble"/>
      </p:transition>
    </mc:Choice>
    <mc:Fallback xmlns="">
      <p:transition advTm="2074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i.pinimg.com/564x/2d/6a/23/2d6a238ee47bcac515ce2a110aaf262a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17" b="3822"/>
          <a:stretch/>
        </p:blipFill>
        <p:spPr bwMode="auto">
          <a:xfrm>
            <a:off x="0" y="0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标题占位符 1"/>
          <p:cNvSpPr txBox="1"/>
          <p:nvPr/>
        </p:nvSpPr>
        <p:spPr>
          <a:xfrm>
            <a:off x="1600200" y="3114675"/>
            <a:ext cx="9481151" cy="23217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kern="12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  <a:cs typeface="+mj-cs"/>
              </a:defRPr>
            </a:lvl1pPr>
          </a:lstStyle>
          <a:p>
            <a:pPr algn="ctr"/>
            <a:r>
              <a:rPr lang="en-US" altLang="zh-CN" sz="6600" dirty="0" err="1" smtClean="0">
                <a:solidFill>
                  <a:srgbClr val="FF0066"/>
                </a:solidFill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Bài</a:t>
            </a:r>
            <a:r>
              <a:rPr lang="en-US" altLang="zh-CN" sz="6600" dirty="0" smtClean="0">
                <a:solidFill>
                  <a:srgbClr val="FF0066"/>
                </a:solidFill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lang="en-US" altLang="zh-CN" sz="6600" dirty="0" err="1" smtClean="0">
                <a:solidFill>
                  <a:srgbClr val="FF0066"/>
                </a:solidFill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hát</a:t>
            </a:r>
            <a:r>
              <a:rPr lang="en-US" altLang="zh-CN" sz="6600" dirty="0" smtClean="0">
                <a:solidFill>
                  <a:srgbClr val="FF0066"/>
                </a:solidFill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: </a:t>
            </a:r>
            <a:r>
              <a:rPr lang="en-US" altLang="zh-CN" sz="6600" dirty="0" err="1" smtClean="0">
                <a:solidFill>
                  <a:srgbClr val="FF0066"/>
                </a:solidFill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Tập</a:t>
            </a:r>
            <a:r>
              <a:rPr lang="en-US" altLang="zh-CN" sz="6600" dirty="0" smtClean="0">
                <a:solidFill>
                  <a:srgbClr val="FF0066"/>
                </a:solidFill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lang="en-US" altLang="zh-CN" sz="6600" dirty="0" err="1" smtClean="0">
                <a:solidFill>
                  <a:srgbClr val="FF0066"/>
                </a:solidFill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đếm</a:t>
            </a:r>
            <a:endParaRPr lang="en-US" altLang="zh-CN" sz="6600" dirty="0" smtClean="0">
              <a:solidFill>
                <a:srgbClr val="FF0066"/>
              </a:solidFill>
              <a:latin typeface="Arial" panose="020B0604020202020204" pitchFamily="34" charset="0"/>
              <a:ea typeface="方正少儿简体" panose="03000509000000000000" pitchFamily="65" charset="-122"/>
              <a:cs typeface="Arial" panose="020B0604020202020204" pitchFamily="34" charset="0"/>
            </a:endParaRPr>
          </a:p>
          <a:p>
            <a:pPr algn="ctr"/>
            <a:endParaRPr lang="zh-CN" altLang="en-US" sz="6600" dirty="0">
              <a:solidFill>
                <a:srgbClr val="FF0066"/>
              </a:solidFill>
              <a:latin typeface="Arial" panose="020B0604020202020204" pitchFamily="34" charset="0"/>
              <a:ea typeface="方正少儿简体" panose="03000509000000000000" pitchFamily="65" charset="-122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96234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312878">
        <p14:reveal/>
      </p:transition>
    </mc:Choice>
    <mc:Fallback xmlns="">
      <p:transition spd="slow" advTm="31287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s://i.pinimg.com/564x/2d/6a/23/2d6a238ee47bcac515ce2a110aaf262a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17" b="3822"/>
          <a:stretch/>
        </p:blipFill>
        <p:spPr bwMode="auto">
          <a:xfrm>
            <a:off x="0" y="0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标题占位符 1"/>
          <p:cNvSpPr txBox="1"/>
          <p:nvPr/>
        </p:nvSpPr>
        <p:spPr>
          <a:xfrm>
            <a:off x="1355424" y="2564568"/>
            <a:ext cx="9481151" cy="429343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kern="12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US" altLang="zh-CN" sz="4400" dirty="0" err="1" smtClean="0">
                <a:solidFill>
                  <a:srgbClr val="FF0066"/>
                </a:solidFill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Hoạt</a:t>
            </a:r>
            <a:r>
              <a:rPr lang="en-US" altLang="zh-CN" sz="4400" dirty="0" smtClean="0">
                <a:solidFill>
                  <a:srgbClr val="FF0066"/>
                </a:solidFill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lang="en-US" altLang="zh-CN" sz="4400" dirty="0" err="1" smtClean="0">
                <a:solidFill>
                  <a:srgbClr val="FF0066"/>
                </a:solidFill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động</a:t>
            </a:r>
            <a:r>
              <a:rPr lang="en-US" altLang="zh-CN" sz="4400" dirty="0" smtClean="0">
                <a:solidFill>
                  <a:srgbClr val="FF0066"/>
                </a:solidFill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 1: </a:t>
            </a:r>
          </a:p>
          <a:p>
            <a:pPr algn="ctr">
              <a:lnSpc>
                <a:spcPct val="150000"/>
              </a:lnSpc>
            </a:pPr>
            <a:r>
              <a:rPr lang="en-US" altLang="zh-CN" sz="2800" dirty="0" err="1" smtClean="0">
                <a:solidFill>
                  <a:srgbClr val="FF0066"/>
                </a:solidFill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Ôn</a:t>
            </a:r>
            <a:r>
              <a:rPr lang="en-US" altLang="zh-CN" sz="2800" dirty="0" smtClean="0">
                <a:solidFill>
                  <a:srgbClr val="FF0066"/>
                </a:solidFill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lang="en-US" altLang="zh-CN" sz="2800" dirty="0" err="1" smtClean="0">
                <a:solidFill>
                  <a:srgbClr val="FF0066"/>
                </a:solidFill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nhận</a:t>
            </a:r>
            <a:r>
              <a:rPr lang="en-US" altLang="zh-CN" sz="2800" dirty="0" smtClean="0">
                <a:solidFill>
                  <a:srgbClr val="FF0066"/>
                </a:solidFill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lang="en-US" altLang="zh-CN" sz="2800" dirty="0" err="1" smtClean="0">
                <a:solidFill>
                  <a:srgbClr val="FF0066"/>
                </a:solidFill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biết</a:t>
            </a:r>
            <a:r>
              <a:rPr lang="en-US" altLang="zh-CN" sz="2800" dirty="0" smtClean="0">
                <a:solidFill>
                  <a:srgbClr val="FF0066"/>
                </a:solidFill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lang="en-US" altLang="zh-CN" sz="2800" dirty="0" err="1" smtClean="0">
                <a:solidFill>
                  <a:srgbClr val="FF0066"/>
                </a:solidFill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số</a:t>
            </a:r>
            <a:r>
              <a:rPr lang="en-US" altLang="zh-CN" sz="2800" dirty="0" smtClean="0">
                <a:solidFill>
                  <a:srgbClr val="FF0066"/>
                </a:solidFill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lang="en-US" altLang="zh-CN" sz="2800" dirty="0" err="1" smtClean="0">
                <a:solidFill>
                  <a:srgbClr val="FF0066"/>
                </a:solidFill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lượng</a:t>
            </a:r>
            <a:r>
              <a:rPr lang="en-US" altLang="zh-CN" sz="2800" dirty="0">
                <a:solidFill>
                  <a:srgbClr val="FF0066"/>
                </a:solidFill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lang="en-US" altLang="zh-CN" sz="2800" dirty="0" err="1" smtClean="0">
                <a:solidFill>
                  <a:srgbClr val="FF0066"/>
                </a:solidFill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trong</a:t>
            </a:r>
            <a:r>
              <a:rPr lang="en-US" altLang="zh-CN" sz="2800" dirty="0" smtClean="0">
                <a:solidFill>
                  <a:srgbClr val="FF0066"/>
                </a:solidFill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lang="en-US" altLang="zh-CN" sz="2800" dirty="0" err="1" smtClean="0">
                <a:solidFill>
                  <a:srgbClr val="FF0066"/>
                </a:solidFill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phạm</a:t>
            </a:r>
            <a:r>
              <a:rPr lang="en-US" altLang="zh-CN" sz="2800" dirty="0" smtClean="0">
                <a:solidFill>
                  <a:srgbClr val="FF0066"/>
                </a:solidFill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 vi 2 </a:t>
            </a:r>
          </a:p>
          <a:p>
            <a:pPr algn="ctr">
              <a:lnSpc>
                <a:spcPct val="150000"/>
              </a:lnSpc>
            </a:pPr>
            <a:r>
              <a:rPr lang="en-US" altLang="zh-CN" sz="2800" dirty="0" smtClean="0">
                <a:solidFill>
                  <a:srgbClr val="FF0066"/>
                </a:solidFill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qua </a:t>
            </a:r>
            <a:r>
              <a:rPr lang="en-US" altLang="zh-CN" sz="2800" dirty="0" err="1" smtClean="0">
                <a:solidFill>
                  <a:srgbClr val="FF0066"/>
                </a:solidFill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trò</a:t>
            </a:r>
            <a:r>
              <a:rPr lang="en-US" altLang="zh-CN" sz="2800" dirty="0" smtClean="0">
                <a:solidFill>
                  <a:srgbClr val="FF0066"/>
                </a:solidFill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lang="en-US" altLang="zh-CN" sz="2800" dirty="0" err="1" smtClean="0">
                <a:solidFill>
                  <a:srgbClr val="FF0066"/>
                </a:solidFill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chơi</a:t>
            </a:r>
            <a:r>
              <a:rPr lang="en-US" altLang="zh-CN" sz="2800" dirty="0" smtClean="0">
                <a:solidFill>
                  <a:srgbClr val="FF0066"/>
                </a:solidFill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 “</a:t>
            </a:r>
            <a:r>
              <a:rPr lang="en-US" altLang="zh-CN" sz="2800" dirty="0" err="1" smtClean="0">
                <a:solidFill>
                  <a:srgbClr val="FF0066"/>
                </a:solidFill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Bé</a:t>
            </a:r>
            <a:r>
              <a:rPr lang="en-US" altLang="zh-CN" sz="2800" dirty="0" smtClean="0">
                <a:solidFill>
                  <a:srgbClr val="FF0066"/>
                </a:solidFill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lang="en-US" altLang="zh-CN" sz="2800" dirty="0" err="1" smtClean="0">
                <a:solidFill>
                  <a:srgbClr val="FF0066"/>
                </a:solidFill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thông</a:t>
            </a:r>
            <a:r>
              <a:rPr lang="en-US" altLang="zh-CN" sz="2800" dirty="0" smtClean="0">
                <a:solidFill>
                  <a:srgbClr val="FF0066"/>
                </a:solidFill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 minh” </a:t>
            </a:r>
          </a:p>
          <a:p>
            <a:pPr algn="ctr">
              <a:lnSpc>
                <a:spcPct val="150000"/>
              </a:lnSpc>
            </a:pPr>
            <a:endParaRPr lang="zh-CN" altLang="en-US" sz="4400" dirty="0">
              <a:solidFill>
                <a:srgbClr val="FF0066"/>
              </a:solidFill>
              <a:latin typeface="Arial" panose="020B0604020202020204" pitchFamily="34" charset="0"/>
              <a:ea typeface="方正少儿简体" panose="03000509000000000000" pitchFamily="65" charset="-122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34718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13838">
        <p:circle/>
      </p:transition>
    </mc:Choice>
    <mc:Fallback xmlns="">
      <p:transition spd="slow" advTm="13838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04800" y="2061245"/>
            <a:ext cx="434340" cy="47019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83232" y="2531444"/>
            <a:ext cx="415407" cy="40225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29333" y="2071857"/>
            <a:ext cx="2733333" cy="2714286"/>
          </a:xfrm>
          <a:prstGeom prst="rect">
            <a:avLst/>
          </a:prstGeom>
        </p:spPr>
      </p:pic>
      <p:sp>
        <p:nvSpPr>
          <p:cNvPr id="2" name="ISPRING_QUIZ_SHAPE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>
            <a:innerShdw>
              <a:scrgbClr r="0" g="0" b="0">
                <a:alpha val="0"/>
              </a:scrgbClr>
            </a:innerShdw>
          </a:effectLst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SPRING_QUIZ_SHAPE1"/>
          <p:cNvPicPr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47570" y="1851660"/>
            <a:ext cx="7899400" cy="4445000"/>
          </a:xfrm>
          <a:prstGeom prst="rect">
            <a:avLst/>
          </a:prstGeom>
          <a:effectLst>
            <a:innerShdw>
              <a:scrgbClr r="0" g="0" b="0">
                <a:alpha val="0"/>
              </a:scrgbClr>
            </a:innerShdw>
          </a:effectLst>
        </p:spPr>
      </p:pic>
      <p:sp>
        <p:nvSpPr>
          <p:cNvPr id="4" name="ISPRING_QUIZ_SHAPE2"/>
          <p:cNvSpPr txBox="1"/>
          <p:nvPr/>
        </p:nvSpPr>
        <p:spPr>
          <a:xfrm>
            <a:off x="731520" y="411480"/>
            <a:ext cx="10728960" cy="553998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en-US" sz="3000" smtClean="0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   Bài tập</a:t>
            </a:r>
            <a:endParaRPr lang="en-US" sz="3000">
              <a:solidFill>
                <a:srgbClr val="343944"/>
              </a:solidFill>
              <a:effectLst/>
              <a:latin typeface="Segoe UI" panose="020B0502040204020203" pitchFamily="34" charset="0"/>
            </a:endParaRPr>
          </a:p>
        </p:txBody>
      </p:sp>
      <p:pic>
        <p:nvPicPr>
          <p:cNvPr id="5" name="ISPRING_QUIZ_SHAPE3"/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64180" y="482600"/>
            <a:ext cx="406400" cy="406400"/>
          </a:xfrm>
          <a:prstGeom prst="rect">
            <a:avLst/>
          </a:prstGeom>
          <a:effectLst>
            <a:innerShdw>
              <a:scrgbClr r="0" g="0" b="0">
                <a:alpha val="0"/>
              </a:scrgbClr>
            </a:innerShdw>
          </a:effectLst>
        </p:spPr>
      </p:pic>
      <p:sp>
        <p:nvSpPr>
          <p:cNvPr id="6" name="ISPRING_QUIZ_SHAPE4"/>
          <p:cNvSpPr txBox="1"/>
          <p:nvPr/>
        </p:nvSpPr>
        <p:spPr>
          <a:xfrm>
            <a:off x="731520" y="1097280"/>
            <a:ext cx="10728960" cy="430887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vi-VN" sz="2200" smtClean="0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Nhấp vào nút  Quiz [/ b] để chỉnh sửa đối tượng này</a:t>
            </a:r>
            <a:endParaRPr lang="en-US" sz="2200">
              <a:solidFill>
                <a:srgbClr val="343944"/>
              </a:solidFill>
              <a:effectLst/>
              <a:latin typeface="Segoe UI" panose="020B0502040204020203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79888889"/>
      </p:ext>
    </p:extLst>
  </p:cSld>
  <p:clrMapOvr>
    <a:masterClrMapping/>
  </p:clrMapOvr>
  <p:transition spd="slow" advTm="1238">
    <p:cover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i.pinimg.com/564x/2d/6a/23/2d6a238ee47bcac515ce2a110aaf262a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17" b="3822"/>
          <a:stretch/>
        </p:blipFill>
        <p:spPr bwMode="auto">
          <a:xfrm>
            <a:off x="0" y="0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标题占位符 1"/>
          <p:cNvSpPr txBox="1"/>
          <p:nvPr/>
        </p:nvSpPr>
        <p:spPr>
          <a:xfrm>
            <a:off x="1355424" y="2564568"/>
            <a:ext cx="9481151" cy="429343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kern="12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US" altLang="zh-CN" sz="4400" dirty="0" err="1" smtClean="0">
                <a:solidFill>
                  <a:srgbClr val="FF0066"/>
                </a:solidFill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Hoạt</a:t>
            </a:r>
            <a:r>
              <a:rPr lang="en-US" altLang="zh-CN" sz="4400" dirty="0" smtClean="0">
                <a:solidFill>
                  <a:srgbClr val="FF0066"/>
                </a:solidFill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lang="en-US" altLang="zh-CN" sz="4400" dirty="0" err="1" smtClean="0">
                <a:solidFill>
                  <a:srgbClr val="FF0066"/>
                </a:solidFill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động</a:t>
            </a:r>
            <a:r>
              <a:rPr lang="en-US" altLang="zh-CN" sz="4400" dirty="0" smtClean="0">
                <a:solidFill>
                  <a:srgbClr val="FF0066"/>
                </a:solidFill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 2: </a:t>
            </a:r>
          </a:p>
          <a:p>
            <a:pPr algn="ctr">
              <a:lnSpc>
                <a:spcPct val="150000"/>
              </a:lnSpc>
            </a:pPr>
            <a:r>
              <a:rPr lang="en-US" altLang="zh-CN" sz="4400" dirty="0" err="1" smtClean="0">
                <a:solidFill>
                  <a:srgbClr val="FF0066"/>
                </a:solidFill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Nhận</a:t>
            </a:r>
            <a:r>
              <a:rPr lang="en-US" altLang="zh-CN" sz="4400" dirty="0" smtClean="0">
                <a:solidFill>
                  <a:srgbClr val="FF0066"/>
                </a:solidFill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lang="en-US" altLang="zh-CN" sz="4400" dirty="0" err="1" smtClean="0">
                <a:solidFill>
                  <a:srgbClr val="FF0066"/>
                </a:solidFill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biết</a:t>
            </a:r>
            <a:r>
              <a:rPr lang="en-US" altLang="zh-CN" sz="4400" dirty="0" smtClean="0">
                <a:solidFill>
                  <a:srgbClr val="FF0066"/>
                </a:solidFill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lang="en-US" altLang="zh-CN" sz="4400" dirty="0" err="1" smtClean="0">
                <a:solidFill>
                  <a:srgbClr val="FF0066"/>
                </a:solidFill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số</a:t>
            </a:r>
            <a:r>
              <a:rPr lang="en-US" altLang="zh-CN" sz="4400" dirty="0" smtClean="0">
                <a:solidFill>
                  <a:srgbClr val="FF0066"/>
                </a:solidFill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lang="en-US" altLang="zh-CN" sz="4400" dirty="0" err="1" smtClean="0">
                <a:solidFill>
                  <a:srgbClr val="FF0066"/>
                </a:solidFill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lượng</a:t>
            </a:r>
            <a:endParaRPr lang="en-US" altLang="zh-CN" sz="4400" dirty="0" smtClean="0">
              <a:solidFill>
                <a:srgbClr val="FF0066"/>
              </a:solidFill>
              <a:latin typeface="Arial" panose="020B0604020202020204" pitchFamily="34" charset="0"/>
              <a:ea typeface="方正少儿简体" panose="03000509000000000000" pitchFamily="65" charset="-122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altLang="zh-CN" sz="4400" dirty="0" smtClean="0">
                <a:solidFill>
                  <a:srgbClr val="FF0066"/>
                </a:solidFill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lang="en-US" altLang="zh-CN" sz="4400" dirty="0" err="1" smtClean="0">
                <a:solidFill>
                  <a:srgbClr val="FF0066"/>
                </a:solidFill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trong</a:t>
            </a:r>
            <a:r>
              <a:rPr lang="en-US" altLang="zh-CN" sz="4400" dirty="0" smtClean="0">
                <a:solidFill>
                  <a:srgbClr val="FF0066"/>
                </a:solidFill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lang="en-US" altLang="zh-CN" sz="4400" dirty="0" err="1" smtClean="0">
                <a:solidFill>
                  <a:srgbClr val="FF0066"/>
                </a:solidFill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phạm</a:t>
            </a:r>
            <a:r>
              <a:rPr lang="en-US" altLang="zh-CN" sz="4400" dirty="0" smtClean="0">
                <a:solidFill>
                  <a:srgbClr val="FF0066"/>
                </a:solidFill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 vi 3</a:t>
            </a:r>
          </a:p>
          <a:p>
            <a:pPr algn="ctr">
              <a:lnSpc>
                <a:spcPct val="150000"/>
              </a:lnSpc>
            </a:pPr>
            <a:endParaRPr lang="zh-CN" altLang="en-US" sz="4400" dirty="0">
              <a:solidFill>
                <a:srgbClr val="FF0066"/>
              </a:solidFill>
              <a:latin typeface="Arial" panose="020B0604020202020204" pitchFamily="34" charset="0"/>
              <a:ea typeface="方正少儿简体" panose="03000509000000000000" pitchFamily="65" charset="-122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77473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Tm="12972">
        <p14:honeycomb/>
      </p:transition>
    </mc:Choice>
    <mc:Fallback xmlns="">
      <p:transition spd="slow" advTm="1297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3610"/>
            <a:ext cx="12217165" cy="6905990"/>
          </a:xfrm>
          <a:prstGeom prst="rect">
            <a:avLst/>
          </a:prstGeom>
        </p:spPr>
      </p:pic>
      <p:pic>
        <p:nvPicPr>
          <p:cNvPr id="5" name="PA_图片 3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76435" flipH="1">
            <a:off x="696738" y="249520"/>
            <a:ext cx="727180" cy="645371"/>
          </a:xfrm>
          <a:prstGeom prst="rect">
            <a:avLst/>
          </a:prstGeom>
        </p:spPr>
      </p:pic>
      <p:sp>
        <p:nvSpPr>
          <p:cNvPr id="10" name="AutoShape 4" descr="nơ - png tải về - Miễn phí trong suốt đỏ png Tải về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15" name="Group 14"/>
          <p:cNvGrpSpPr/>
          <p:nvPr/>
        </p:nvGrpSpPr>
        <p:grpSpPr>
          <a:xfrm>
            <a:off x="2959233" y="1713878"/>
            <a:ext cx="4608692" cy="4226084"/>
            <a:chOff x="2971933" y="1713878"/>
            <a:chExt cx="4608692" cy="4226084"/>
          </a:xfrm>
        </p:grpSpPr>
        <p:pic>
          <p:nvPicPr>
            <p:cNvPr id="2054" name="Picture 6" descr="Giỏ Oval Nâu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235" b="97119" l="3019" r="96604">
                          <a14:foregroundMark x1="46415" y1="7407" x2="51321" y2="7407"/>
                          <a14:foregroundMark x1="70189" y1="11934" x2="76981" y2="16049"/>
                          <a14:foregroundMark x1="86415" y1="24280" x2="92453" y2="36214"/>
                          <a14:foregroundMark x1="79245" y1="17284" x2="85283" y2="23045"/>
                          <a14:foregroundMark x1="56604" y1="6584" x2="69057" y2="9877"/>
                          <a14:foregroundMark x1="21509" y1="14403" x2="12453" y2="2386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1933" y="1713878"/>
              <a:ext cx="4608692" cy="42260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2" descr="Mục này có hình ảnh của: {{ pinTitle }}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28961" y="2305671"/>
              <a:ext cx="1694636" cy="24486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2" descr="Mục này có hình ảnh của: {{ pinTitle }}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372135">
              <a:off x="5775709" y="2910698"/>
              <a:ext cx="1694636" cy="24486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2" descr="Mục này có hình ảnh của: {{ pinTitle }}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509736">
              <a:off x="3375256" y="2948654"/>
              <a:ext cx="1694636" cy="24486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803748" y="1797040"/>
              <a:ext cx="1250426" cy="803845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1109638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8303">
        <p:blinds dir="vert"/>
      </p:transition>
    </mc:Choice>
    <mc:Fallback xmlns="">
      <p:transition spd="slow" advTm="8303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3610"/>
            <a:ext cx="12217165" cy="6905990"/>
          </a:xfrm>
          <a:prstGeom prst="rect">
            <a:avLst/>
          </a:prstGeom>
        </p:spPr>
      </p:pic>
      <p:pic>
        <p:nvPicPr>
          <p:cNvPr id="5" name="PA_图片 3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76435" flipH="1">
            <a:off x="611286" y="160896"/>
            <a:ext cx="717325" cy="63662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213" b="89573" l="9623" r="89958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82738" y="3657687"/>
            <a:ext cx="2276475" cy="2009775"/>
          </a:xfrm>
          <a:prstGeom prst="rect">
            <a:avLst/>
          </a:prstGeom>
        </p:spPr>
      </p:pic>
      <p:pic>
        <p:nvPicPr>
          <p:cNvPr id="8" name="Picture 2" descr="Mục này có hình ảnh của: {{ pinTitle }}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1522" y="1057999"/>
            <a:ext cx="1694636" cy="2448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70938" y="3657686"/>
            <a:ext cx="2276475" cy="200977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55851" y="3657685"/>
            <a:ext cx="2276475" cy="2009775"/>
          </a:xfrm>
          <a:prstGeom prst="rect">
            <a:avLst/>
          </a:prstGeom>
        </p:spPr>
      </p:pic>
      <p:pic>
        <p:nvPicPr>
          <p:cNvPr id="11" name="Picture 2" descr="Mục này có hình ảnh của: {{ pinTitle }}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1858" y="958419"/>
            <a:ext cx="1694636" cy="2448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Mục này có hình ảnh của: {{ pinTitle }}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0698" y="882426"/>
            <a:ext cx="1694636" cy="2448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639" b="89960" l="9677" r="97419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013150" y="3407025"/>
            <a:ext cx="1102088" cy="177045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607" b="95633" l="3797" r="8987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977786" y="3368084"/>
            <a:ext cx="1172815" cy="169983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220205" y="1522926"/>
            <a:ext cx="1102088" cy="177045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88179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22148">
        <p14:flip dir="r"/>
      </p:transition>
    </mc:Choice>
    <mc:Fallback xmlns="">
      <p:transition spd="slow" advTm="12214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6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30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1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6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6" dur="30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1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6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1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6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UID" val="{6EE48DA5-9ED2-452A-9888-E61A27CE11D5}"/>
  <p:tag name="ISPRING_PROJECT_FOLDER_UPDATED" val="1"/>
  <p:tag name="ISPRING_SCREEN_RECS_UPDATED" val="D:\Năm học 2021-2022\eleảning nọp hànhg tháng\DEMDEN3NHANBIETCHUSO3\nhanbietnhomluong3\"/>
  <p:tag name="ISPRING_PRESENTATION_TITLE" val="nhanbietnhomluong3"/>
  <p:tag name="ISPRING_FIRST_PUBLISH" val="1"/>
  <p:tag name="ISPRING_PLAYERS_CUSTOMIZATION" val="UEsDBBQAAgAIADyAJkupAcR2+wIAALAIAAAUAAAAdW5pdmVyc2FsL3BsYXllci54bWytVU1v2zAMPadA/4Ohe6WkH2sb2C26AsUO61Ag67ZboNqKrcW2PEmum/76UZK/53QrsEMCm+J7pMhH2r9+yVLvmUnFRR6gBZ4jj+WhiHgeB+jx693RBbq+Ojzwi5TumPR4FKAy5wZAU+RFTIWSFxrAD1QnAeoZMDAjr5BcSK53wH0G3G2k41N0eDADl1wFKNG6WBJSVRXmChB5rERaGhKFQ5GRQjLFcs0kcWkgr8Eu9d/R8MtETvSuYKqHLPT7A9ckLceL4gOS6gQLGZPj+XxBftx/XoUJy+gRz5WmeciQB5Wc2VI+0XB7L6IyZcrYZr5LcsW0NklY28zXS764yD0lwwA5h3XGlKIxUzjNY0QclkyA/U1KVVLzqAGt4VVbXvNav7V5XzdutnOkcy7Kp5SrBI76kM46CfTJMKqf2etaBT02CrozTMiT7FfJJYvs67dWjPMFcgFbxdk8sapCOICnOxpqIXe3AAMV1R3EbdOwaxq2oJYDt9FXHQVqbrthVJeSNaWa+c88YuILlZIaWVxpWTKfjIw1lgzBPnFXrpvUNcRPdJae/UNvjN+oNT/VW52xgP/RmE9A1NaE5xF7uePgo1kGNdUMim1sWBcpNjG7nFT5lPV0PTC5HOumwEU8TWXMYAwjqinp7GQflEmqwCUs5QjbO9gLTnicpPDTkwzj0700GZXbSYbewV5wKsLtBLQ1t2Uk4zqOxNQqyCcT68QPS6VFxl+tPAd7Ri+tDt8auebopuDtwfn8j1EcxGgGc4MmVpd56u2r5vDBzKlWnc+6cJaBWmEemC4L59XMQlmMfCK2oWWqb/s5NfuwBx3lPDUd01zfQe+iWvFX5lU8Ml+6xYmpScKMZgL04eKkxwD9hO0yCG9N+yJuRN7UAWNi39y/rWiz5evWua7v67APNXzmrHIYN1MfQR2xFGUejXqIi+4jolLYaTeSUS9lG7jR4hhEKooAncJDfefLs8vuyueLywZr83pwgV0u71jpdcKdgkit6/Yifr0b4PE3UEsDBBQAAgAIANmUaVPdRay/LgUAAH0SAAAdAAAAdW5pdmVyc2FsL2NvbW1vbl9tZXNzYWdlcy5sbmetWN1q40YUvl/YdxgECy1ss7uFDXuReJHliSMiS15pnJ+WIsbSxB4ia7z6ceJeFfoCLb0shYaSli29KGyvHJZeOPQ93CfpGcl27DSLpCSQgEby+c7R+fnOOdp6fTYI0IhFMRfhtvJi47mCWOgJn4e9baVDdj57paA4oaFPAxGybSUUCnpde/xoK6BhL6U9BtePHyG0NWBxDMe4Jk/XZ8T9baVddzWr1VbNI9ewmpZb15tKTRODIQ3HyBA98cnnm5tnL15ufrr1bC5XBsZpqYaxDoQypJfPSwCZxLYMF9Cw4Zr4kCg1wmeTv4comV1eeNXkrQ4xdBMrtXZ/eu6hpD+b/CKqQbRtvA8mRP/8Obv8sVh9x7axSVzH0BvY1R3XtEjmHAMT3FBqRyJFfTpiKBFoxNkpmMQgsAmPGIoD7mcPPAE3wpQVKWtYLVU3XRs7xNY1olumUnNEFI2fZrA0TfoiAnUx8nlMuwHzM52QQtnzYcRiUE0TSDEEf0mfwy/FgPJwo1j1gWlYasNV2223hR1HbYKXyfKlAGkN/pQnfXjmM/EUVJyGgaA+Oo4YAFoOosNhwL38l9wZRtLCdkDHhVbY6oFuNl1iWYbjYrOxuKPUTiBlEjBkOvFQF6IeotFs8qEioK062FZqyWzybnwHUTcrg7Ppewq5O7lIkAeGVMPZ1Zu7BvwTaYc3/Qsc40EZoKvvp+dhH/kAm1ZDbGPIku50khSJQRpjG4rAcQ4sG1IXhwmLEEVDGsenIvLXUng12EXAuqlZUCUaWQEnEmMBDMnDgeuiiHmFVhpqx9R23Tox4bKOwd8GTUOvX1IOyufWDF7N1zRma1lZWBxzNLduHUL9Qy72ZeCqSFl7Su3qu9nlD6By+qGK5BF2ZKK8L5Ix1X29qUrOkCy1oJAFRXlUMkIwRtTzQE6Gd8RFGsMd6R4gkoys4o1qahz8pgNppavGR5gwR4XoZ6ceHzGwI/JZVKgIaFrDDZnmbzr6F+6Oqhu44ULeA1O5JGsjUuOAjlEoEkT9EQ09hrrMozK+Y3jmcz97JvMw0/825V8jmsyJ+cmc080GPnxS1Z61NnCLWWkMNiUJGwyTItXSYXPz72KFrLmPmlDm1e+m39Gwqdq69TCRifkgDfJ+ce/4LC2rGqNCI+7pqfLRemhLnJz76zqQV52L8hIYBhKobQwzRFBeSjd3QFE7byHQY/TwuIJO05oD5DSLgPxk35eXMEWVx9kHd62ZsS/pv7z8Aa47OoEecsC6MU8Kp7esIvMg3R5eD+bngCXsuiC77FjAoBgwOsqHOOiUWbQLg7oyI661C6ITA0w2AbA3n79iFPAB2O+XwOy08MIDOcmvvcno6tswH77uA5Vb6PVnl+88GOIuL4rAlgVU2rkr9XN3FztYtWGi0FRTk2MI2PvbuKQMpLD0gEGcxRCzd53L+ST7Ni0xO87h8sWlgXdUgJy/eDL9Y4BO5CI1KIlywyJPLlDVbclR5JwFdIaXaF+aImHxV0UgRK2vyzX7HHkw1JcRnC9/C9EqKyDRIRsfZK+iea8YiAHc2ijWC8k+j59KiKrttqAeHBm+nzmCxX48/T2sAtJS7T3gpmz0h4IssQKtSmeur+D0FdE7bd6rADfbA1lSOvhBLuM/cRSL2eS82B/w8kRvu2qjkX2fUGoabJsneU/0YaPx5h8qAtETZcG0XdUEDr2Bx3yeVAW0MV5+cpArdba+GrAfQz79+82vRfJZ21qQHBBJfl6nkdH/O9nyFGcfiraerXw3+g9QSwMEFAACAAgA2ZRpU0DkZa1NBQAAlhkAACcAAAB1bml2ZXJzYWwvZmxhc2hfcHVibGlzaGluZ19zZXR0aW5ncy54bWzVWc1u20YQvvspFixyjGT5L7YhKbBlqhYiU6rEIDGKwliRa3FrcpfhLmUrpwB9gRY99tIgcIEUPRRwTzKKHmT0PdQn6VC09WP9LZ3KSA+Gwd35vp2d5cx+Q2WfX3guapFAUM5yWia1qiHCLG5T1sxpL83i020NCYmZjV3OSE5jXEPP8ytZP2y4VDh1IiWYCgQ0TOz6Mqc5Uvq76fT5+XmKCj+IZrkbSuAXKYt7aT8ggjBJgrTv4jb8k22fCO2WQYEA/jzObmH5lRWEsjHTEbdDlyBqg+eMRpvCbtHFwtHSsVkDW2fNgIfMLnCXByhoNnLaFzvrBzvrhTubmOqAeoRFMRF5GIyG5S62bRp5gd06fUuQQ2jTAXczqxsaOqe2dHLa+upaxAP26UmePnu8eRzxFDhEgcnbBTwisY0ljh/jFQNySgI4DiLyMggJkI6NjVhKciEHA/GQ3WbYo5YJMyiKVU47ME9qelGv6UZBP3lZK8euKiPMklnWlTD1culAPzEqpl4/OTSPyolBpv7aTABK6pkyfbWm13XD1Gsn+6VKQoS6U0OMfrRXKifEvNL36yUz6UrG3lFSSPWwYqhhCpWj6p5xnMi1w+OqXiuXjBcnZqVSNkvVIar/3o+84dn0eLJkIal4GIymhHRCr8EwdaFA3csLQSSUOBcHTWLyIoUMPsWuIBr61ifNr0LsUtmOshoq4Rkh/p7wiSVrUcbmtCgLtSFdTAiOQRoP6sHmzqAcPNse23o6Xn24raleZgcFsupwyR/Z+8zq5sD9nY357s9wNAsF2sesXebNR/d+c2vg/drW1nz3p7mZbVGbcAMHQb9ET7q/MHxrw9sgs77IhRmrZbGU2HLg6pB3lX905M7qlLOxlzt6Rg3u2oOwEq9BbAN7ZORGrJ9RVgTLjIZOIQ1dCHjFJwzVMYNbmEo4BGtAIMKGkFT2b9/irfVeQLGLgA9kAkFH9YlDsRwciLG8GwQwuvms/NcGl0R8E8cjHppletbr/AVVwul2LNTodT4w1Op1/lRBNrodqWJndf9gTWT1ri/RzQ/d98xBdq9zGapAZa/zsa1ieNG9wgisLyUs1PmgAtE9qAsqhq9IQ1BJVEz3KVfaVvdnilgzbHd/ZSr2qifSuvmOxYeoYn3MQ+SFAiIGeeoSSeAtIOhNSN+iBjnlAUEuwS1QhzBOBRIu5FIqEbGPhRiSYhlzoCexSCgZB/rrJ0hyhO0WBsGVjBwSlni+XAo/biPG5R0OwmHhUBDUhjmb2v05lb2lHn4Mgnqh2y9a//lhjFAv8UiWs0qSg1nogfKyDm6RyN0WJed9arglKBxJzAkTFpR7ykKiSmhhhjhz2whbIKoEgou+RXkoYCRag9gxtXi4hzEeUdZ/asLVBCsGNgmUKFcza+sbm1vPtnd2U+l/3v3ydC7oVm5WXRwtF+vNwtzGRhl5r4lagJvRrKih7rUsC0AzGxdlXFI35zQxysgp/YIy9n5DowycaGsWIOc0NwuQc1qcCWyRB15Ur+yJN2F6h3yrLielVzYdycLpKrEvqT9XkWh131soln9vQkXR9MKJxVz36oHIviBXsa86kXvSAXol+y8diixQsSq2ZvD3773rnywlWwr79EFbXl9aamr3Skl298OhYnnzfe/6R4hcV0kCWk7v+qMFGv76UsXcAE3RjO9IUBUu9UDo2o92Q3xKvZ6Vpcss9UsrgY9SjD65ZY2r2XKKkez+5qGzKNe8pb1+/4uSv8wgf05Ri58GHxzHvjAOvnyNf8aPZjzKqAexjOTt4Nt/fnNjNZuePrWyAmzjv6XkV/4FUEsDBBQAAgAIANmUaVP/AKyI1AIAAHAKAAAhAAAAdW5pdmVyc2FsL2ZsYXNoX3NraW5fc2V0dGluZ3MueG1slVZtT9swEP6+X1F13wmjbKxSqERfkJC6gQbju5NcE6uOHdmXsv772bFNnLYhpRZSffc8d+d7K7HaUj77MhrFaS0lcHyBsmIEYZQQBQ/Z7fj+73o9jixEMCGfAZHyXBmJl42oBiY1ouAXqeCo7VxwIUvCxrOv980njhrkEEvsQJ7L2ZAUQjfX8+urcyjOx/cbc/oIqSgrwvdrkYuLhKTbXIqaZ4OhFfsKJKN8q5GX05vFqtcBowofEMpOTKuf5pxHqSQoBSakHytzBlmMJMC8p8vmcyandfXx6w9oO6ooNrS7b+b00SqSQzfJ08lyOln047m2/mkCwj/U0MmVOb1QRvYgu8ZX0/ubZW9VKlHV1Wd6pJIiNwntcj4u4juHCZLp8dOE5aU5gwTzIONosAouPddLcwKQ+xrOfWzGVQr2ZPJ6sBBM0RMGM5Q1xJG/WZ0qxNtjjXo+YLYhTGlAKGpBTzroJ1Irb6Yra3F/4I3yLAA5QYt4FawuYWHjDYBdeYtfLObNqgjje5cFAUrYOWEQYStskb91Wo+QgbBFPjOawSNn+yP4ocZyfInnxBXz4+xrLXCirz5f/ua1xtPaDK4KXDuBx5Qig5ky4bzQEkzV4qiR2ZCio5hiTnY0J0gF/2Vwyb55jIqjA4XrtNN9FSNFBqfarYlRL+mwXs19uBvtb0L7NnsfoV7ht2OCSNKi1L9JajxyPD0j2oz9MTxmmCWp4SAf+EYEnCawPlJJ5BbkixDsXDdcIKhzzQs7WX3wOApyEEenkxw7I6eyz+syAbnSRaPgu6Yrs7iC5gXTf/hK4Q2yLqFHaZlYaHOc0PemDASuA4DItPAtay9WU9YMKYMd+MEPBM2D+14WK92ifd12h2vYYNhvTnLQkMEMtf3o1kTbKN31EchP4F91VCcJVjHc8UgS1TyrM/N+/baGOwvZ7zHTd+EKa+6ujTqGtf44fVpo/tP8D1BLAwQUAAIACADZlGlTRreExTcFAAAnGQAAJgAAAHVuaXZlcnNhbC9odG1sX3B1Ymxpc2hpbmdfc2V0dGluZ3MueG1szVnNbuM2EL7nKQgVe1w7/5sEtheJIzfG+q+2FrtBURiUxFhsJFIrUk68pwJ9gRY99tLFIgW26KFAerJR9OCg7+E+SUeWY8fxH53WSQ9BIGq+j8MhZ/iNnHp56bmoSQJBOUtrG4l1DRFmcZuyRlp7beSe72lISMxs7HJG0hrjGnqZWUv5oelS4dSIlGAqENAwceDLtOZI6R8kkxcXFwkq/CB6y91QAr9IWNxL+gERhEkSJH0Xt+CfbPlEaAMGBQL48zgbwDJrawilYqYit0OXIGqD54xGi8LuifRcLRlbmdg6bwQ8ZHaWuzxAQcNMa5/tbx3vb2VvbWKmY+oRFoVEZGAwGpYH2LZp5AR2a/Q9QQ6hDQe83Vjf1tAFtaWT1rbWNyMesE9O8vTZ47XjiCfLIQhMDibwiMQ2ljh+jGcMyBkJYDeIyMggJEA6NnbHUpJLORyIh+wWwx61DHiDolCltWOjXtVzelUvZfX662ohdlUZYeSNgq6EqRXyx3q9VDb0Wv3EKBaWBhn6W2MJ0LKeKdNXqnpNLxl6tX6ULy+JUHdqhNGLh/nCkpg3+lEtbyw7U+mwuCykclIuqWGy5WLlsHS6lGsnpxW9WsiXXtWNcrlg5CsjVP/c3znhqeR4sqQgqXgY3E0J6YSeyTB1oT7dywtBJFQ4FwcNYvAchQw+w64gGvraJ40vQuxS2YqyGgrhOSH+ofCJJatRxqa1KAu1EV1MCI5BGg/rwc7+sBy82BtbejKefbSsqV6mhvWx4nDJH9n7jfWdofv72/Pdn+FoCuqzj1mrwBuP7v3O7tD7zd3d+e5PczPVpDbhJRwE/RI96f7C8G2OboONrUUuzJgthaXElgNXh7yt/HdHbq3OOBs73NEzMrlrD8NKPJPYJexBilVyTENnkHcuRLjsE4ZqmMGtSyVE3RoiRGgKSWX/ts0NrA8Dil0ENyrIAoKKtYldsBwciLFEG0YsuuqszJclLon4Kg5APDTL9LzX/hPKgtNtW8jstT8y1Oy1/1BBmt22VLGzur+zBrJ6nSt08333A3OQ3WtfhSpQ2Wt/aqkYXnavMQLrKwkTtT+qQHQPCoGK4RtiCiqJiukR5UrL6v5EEWuEre4vTMVedUeaN9+yeBNVrE95iLxQQMQgMV0iCZwCgt6F9D0yyRkPCHIJboIahHEqkHAheRJLEftYiBEpljEHehargnzpWH/7DEmOsN3EoLCWI4cMJZ4vV8KPW4hxeYuDcFg4FAS14J1N7f47lbUlHr4Ngnqh269S//lm3KFe4ZasZpZlNmahB8rTOrhJIneblFz0qeFaoLAlMSe8sOAmoCwkqoQWZogzt4WwBSpKILjZm5SHAkaiOYgdU4uHexjjEWX9pwY0ZzBjYJNAiXJ9Y3Nre2f3xd7+QSL59zc/P58LGujLiouj6WKBmZ3bySgj73VNC3AzuhM11L0eZQFoZqeijFvWzTldizJySoOgjL3fwSgDJ/qYBcg53cwC5JyeZgKb44EX1St74iRMb4kHcnJSeqWSkQ6cLgv7GvqeKjSfThZa3Q8WigXfu1BRJr1yYvnWvX4gsq+5VewrTuSedIBeyf5zhyILdKuKrRH89Vuv86OlZEthnT6oyc6VpaZvr5WEdj8cKpY33/U6P0Dkukqiz3J6nU8WqPbOlYp5CVREI74VQUe41ANpaz/anfBvKvSsvFxlcV9Z0XuU8jO1K6Vz609csVZTfmT3Vw+dR9nlrezAPV1Zf7q4/p8CFT8NPxyOfSkcfsEa/xy/BuPjP25k1v4BUEsDBBQAAgAIANmUaVM4JrrGmwEAABgGAAAfAAAAdW5pdmVyc2FsL2h0bWxfc2tpbl9zZXR0aW5ncy5qc42Uz2+CMBTH7/4VpLsuxqmbc7dNMFniYcm8LTsUfCKxtE1bmMz4v4+CP2gpzr4L/fLh+/oeed33vHKhCHkv3r56rvYf5r7SQGtKZHBv6qRDT7WOJElWsExSIAkFZCH56dOzfLgQLmNEK9Ow+NS2suGHmH6zxkQ2ce6wEA5NOrTcof04tJ0r8a9R2bGquqJGm8NMKUb7EaMKqOpTJlJcMehuXq1mgRbMchD/oGscgWU6fhsPu8iL4+NER5OLWMoxLRYsZv0QR9tYsIyuuvJvCg6i/OHbGhhMJ7PAsCOJVO8KUjtx8Kyjm+QCpIRj3qdAhxMmOATS8B1U6wpqGLcLsug8kYk60a8POpo0xzG0ujQd+dPRzMRo6XUrp2CnamI01GEQBBcgWlbBdD7xjW5yxjN+ww/kgsW6Iy203fMzShheJTSuOX+gw8npw2rbru5dCh37OpAxQswaoY1jItOui+OGqVfOwZVW1oVr5smNaZlD49cuIOMoyr5D9P7LQ1gpHG3S8moor8WyB1hsQSwZI+XZv+1T2ke3UvUOf1BLAwQUAAIACADalGlTQAbAYrE7AAAvXwAAFwAAAHVuaXZlcnNhbC91bml2ZXJzYWwucG5n7bx5WFNnuzeKbW3fatVti1KrQl8VMUypUEGmpI4UEJBAiIxphYACgRJkCJCkk1VRoTIkUoZUZZCEBAkEiAyppRhJgJQhIASIDCEKBDAQQghJvgRtiX19r3POtfd39jnf7h9eXs9aWff9e+75vtfDunLaw3nTho826OnpbXL5/DhET+8tqp7em//4x9uaKyNJlDc0/62Lgzgf1aN27HqmWbwVfsT9iJ5eZcbGlS/Xa9bvfvW5X5ye3uZm7b91rJi7oXp6wb+5HD/ikxQsHhJXUM4HGyyprNtCra4cnD87fEr/xOmtRmfzj0NOrr/V03HtzO2wH+y++6GSsli2Y0POZd+o666tx68hy9ZlTx7ovHDl8jmXfV9Lv/3i2MUDx9klAbciSfX3xZOHlEPx1G7YkDRARl+8v9iMmZHK9xOn6X3Kut5hhX0KhhtfoaQeI2SkSpovbVFO2+5WPcCtDJjh5ALcuxrMeoM/9R4rznK15Ym8YqVKtRyYs/NNzeVfglyceShooPIxVz2GOqH9ZV3kMxI1jQxfWsCZwrQXvlZkdkwGMbD3/P+hXcqMC3j1TcqcigMGWlH9gnEJl1Ij1q0ysW3hncT0aRg3q5VBzOpArUi/elcftrO4Tvtby4LRiDv6WqK/FNfTRyfNmDMbtzDFW1K/ZExj1AswgkxQGiMfgcctjQLl3zbPKkqApgQBXWFJlaQ6Js1crQBNzMtUzXBperyWXXT3dX0YbuIdrDRH1aRvCKDiLzrPqC2YIliDuEnR23HohPuG2tTy3no3WVCgMHJhBqwy28J8VquWmAUkeWh3xkHtbYFu2GyNisa7rdds4Ws326BAxP4OgmqiNkwYiveof+8Ta0LTk41NT3bLSp+wlUrQT+WyS4XK2+R+T8ZuZXFKv40MQex3thRzRH54KZ4gR/jVtDKOM81Z52XCweWQML+ACgx2Oj+agzSAyX+yCPcSVtIVkg/5Y+0h8I67Wh3UIW2txkyFD1EPoeyfF1WfA45AsOOLd+tcd/BqOCBatJk7nvAcoUxIodRFKM4rrmfDxflVwWHXpZyBg86iCwHR9XURiECFY4ZJhnXtfMN4Qso1uPqbWstbUVNaoQ9eDDCj/pRtBHDxb/3UlLr8BmD52/OMoDRCTRSlji2eLs0JBhCtxu4OdWCrgrMyS8SRFzxqhTVXyfqxmHUEFt8wvLDP8R1lHGo6clWdAdHFdez3CvSP3XhjH2cvp9f1x/IqX1DxmVZJamHIgvUtlHqgBoPGK6s566ocFa20YDMGKgXJrBVaDo+ZwvMWHccjea7ljk3ZcWLGuWWk1nCi+dcNYAAw5JSUsFC8dL7Fudehto7d5H2vOpO0zaJzJpLozESCm+8Cz2sEZezODIrRQrRMI/t+Ykn8rq2OTcMGadVZnxDSAoX7WFwlm2cMFgKotPL2//DXKC3Fhn6bBLxp1Xy3XS9SdoKdp0pNuRN33yLRK/CEYQpuB2I8YSayql9rUzPNGpsCJEC+Lvq9dbpA30g8/xTYnachRYzKUwyoAkYyM40RbvVgY1+14ZnO9EbzsoGUYET9I+xAgjyV2wI1DMC1IrI4AIWoCKi1KL2ZXzUEb+wxWX9a4VgbB8fZCa5Nm6x3xcHNbuNlUlGnm123ChVMN+c/3B720RA0ll6C2ZThRNRiqX32MI3Mx+ce4TBnCEeFZ7ZCW69RhKCaiI0t21Y9LzkqjZwA+KL+goVEDojZU0gznRJ11Vq0ldhfHNXGt7oLGe6x2pD1C8IrUAvmnkuamZayjcuLy/sBVO3y8b5Vgnp5Ratu+kXWsJQIlo+9s3rvo7/cW/VfvajMVQ5fu0P+HxHWffjrnc8rbbGTc1e4Kysj3jFN2P/Y2nrmx4P/DDl2KCz/qJbOL9Wr8Yybuti9BU5Nu5wK2rHT6qRPCOvy6vPnY1InxrbAb6ddbrDesZdUGXJ89aFPt97w+nNRjShMGr1y53gouAz7MA+hc51kUHn98rQJj5tUdepQwrUDWsA3a9oqDah7aOrV1eNshD5sD2Hn6h7yaNdGXcdRd7Qb+cIb7xV4JTB6dTdRbKs0sxuc66uQ3Ldu3VH8kcPJ1TunPvh78X93kcXpuApsSkqayA3f7Okk7Rm5YlJYl8kHNi50NR86vvqbwQ8YDQ3Lk+RLosKUmbnxLE+QKdkUQD+eGTH94ap5f+JuubeicXEAulW60O1JMOYdBDCOr5lFf2IwWpjTXMUFOeQHxbfNc8HqrzxRrWUP07euarg7FHe+imzomHQa79V3Q1b/vs4dMFouJFSEwaDre661DWRyPP60mP0ZiVb1kxcNgpP48PUN5wHN4zTv67v3rrpDSetYLiE4+dlcmzU3+0S3O0cR0oooXdszy0S+EYeuWuBr8JwatnaztOU9Pnh71cJ+igIDrs9EJPAO2mHdhudN1/sPe5shfpoG6/zCGvC9RhIMMmeBtOcZqDrTdJZMD8Qzv7iJMrvoaxlyqsxY4bKGk++y4VYb1fXdavMfZo6m19vUmxX7cMqsf0H5jXV7gjF05CLl92RHHexKE8KwECgbYk2TdlmzOuyqxxPo0a538W0kUq8dND3vqFkVWwLbGpRQJ15zSRS4dZqkbyM7VG9a3Dmwk2qU8uYS9mEPstEltcMC8ZOsc8BjTSMMftFlF4D3NptaixPe7J+9037OjuCBUDMWuRZQSlxAQ0avUsdC+J5pt/WP1B46dn4fwjOtcGqfKFBsRlhC1DwesE+04EamGFGmQB52FmsSGgyG3M5f3j9ha4HwYNN8rQqyQkTD8LNJcII9tTVkVlDlNqGz3/b9VT9azYtAYTC6rT+zzO0p5DSU5eLHQ0UVKHq572XJdXZp3foeMZDqm3NAgxyyoYh/IAKiB2VFzWblhBgGiJoQD3MHT63tM9cz7PBQPDprTNjeGfDNhQC7xZMSuwQOprF/5XPL+Ow8HS3NMzicN7wfLswejOe3nqJNOkpuBkAGoVODtW1fZ+n+MI5xtWu/sdew7VRNOGw3p/IsVb0RizaE3EXs991wxyIQ9Ji7IYuxBtmKwDenRkuu94ZnytLsE7CRrQq4cMX7PmKoXrXx+0Q7a+Ssjr1bsiyLHWDsAv0TActXk+wIk4Fj+fNtcfh+f0C1lcNUjSV98OizWoIOeWI/Z5SGCdtX/Ht/hGTYn8cQjMNn3DqzlUM9wh9QcTq0Qbl2PttM9gLCUXZ8fBhst1vY59CMf1r/Fm2NhlckML5kV3kDbacFjsG6ykmFUH2ELsYXXcP0h/p2Urjjj9+7q7gJwIeULDj4frR89VvbvLUwEL0f4Ep6o7g16paqYs4p3WXE16lGsTKFYbk26/vrYhkPy+wHQ7/J3OGbMTZNMmUNXwZZV86YMa7dszfBec2F6VoHwo3QNeSb3sjqwWw7wbLctmCwPsZGx9YC04NcCcwP6wjjFSpoxkHC0WHndCcRqkqH2wStxe1ZtL1842VeyDVF3T5ackylk5MgQEettnmUINfEnRonmjwYZtMbVHrfsRuu36Bre1V2i/vFKabekr6tZNZN29tMzq48ZTwRJ/yqQndnWVbCx3nVs8KKjfsDkvYuh2j2AwrDip10IKdKwqaht2iluZ+xVD8Jgpq2Kiv7karbT9p1YlQetzL3s5Tk7rmQjIMzpix2VVtyVp77GuDarAaBN5Q0rry1+GPIbNy2xENjrRrA9TqAHVoV5hZuOY/g4yn5WbJn7BCHRUNYLKwFKjXYpTzxgO+iS03fkQMpRu8SFDnNmuR0UZId3RKhgVBWE0f2+H6RDtEUO9+F8cZcw0vjwLcmNgn7wmAWQ7ziZLvayaUMTpyiTjdwcCpl37AVcOQhdMh84IYzQT/YZnaZXuwKGn+c1yzgRVW4uekgyGMJ3QfiQKXBG+qyfzUlPB0SGv/I0ghlLGnHxNiPOkZmy+ihmp6pmdsvBqCpKYAvgDHfF8qa7mcUHSB3uESb6Mg5une4yIkgHIpHtWW7iwI3fJh7BN/vIXOqAhT3SwZXNCLQBUAkhV5pIPQEGRPeMMwrvpAWVV/M2Un2O6vBIH4lHIYdtnDD14ltz3PL77al2y+CAvbm5uTEMTNyv4xslfuIpoAbhoN1oq2y6JzdIghiq4TNDRR/zQpDXx93nG+CJUr71nFbK5kH6ui2Gl3qPJC3q/7UbIlljFtuFqZAcXIKXbWkSL4jndpPOOOb8SUHwR8rXJPHzH4AlEQz7mjUBxLeKPnNTgb5pXMnBSgjQsytGVZ7zWSl5vUZnH/EdXBY76NSdCx1BjUNlAcllnhrgmxZBLz0UVs53U2/ol7tew7BBOTQZvkr5O94iB/R0cJFyJpDDgkfG0eXZlvmVh6KAzx5er23St1WZJ+oZg2evAVt/8Stc38tQQedJeA6/qKbdyPYu5fI0P/E2Id9NwThxVdX5n5Re97vXMGyyodV2DztHA3UURwS0uvT4paWj1+Jb8h1W1clBuC+BF70CvuyeKHVRub1hYVwF8rSrtTxB8QtaND+D7UaKlnTUL07+zYpKTfHzy/XKf4DwijCyI6b7QwYgGwfWjD+3lbcsyMApasfRX7KMwGEXaTvBsid2cM4VUEszjk6VWLIMWcM6Vi+zOWZdw6w9KPGzmXMPutCFCMY7Ea2l/F/h4cBarN0tgxi6M/eJwwjwroHdlJiDolpzYEPb84zr3M2e+NbdYEqWsuqqB6YO1LWQSXikqjJLtX1nkW7Iz9SBxyzqLyMfXPx5BTB/9E4rdl7eBdIhvZerNdxXlmezdgBVMDWOEdx+8hOa8qM5ZooLz868H/sYiB4fvQq0LAQs9jfrKlK0ZqGw4TqmDT3ZKRLKZKLiGBH5UL3FnA9cXwJ2DD3K0+cmjpZVmqIsZDEo58VE6h4esOKhBMTEI5W3RHeaZCwzWCCN9HR+POKaSlayoNVpMMscJrCmNqB5K75zeJNfV/AAci1otOX9f04t0O5jNlRUy4at6Itj72u5FTvIQvpfcH1y47wUlMN3fEkAIeWEdLC84d4CBUk1w4xiDhV//la61NbdPzzd2/0H4psfe8n/Q/dQbPd7Ov6xoyC0b2K9AQB7fh5ftHHU7XPutP5rnRVXT8cxGWEF5yzRvvLa06ld/Y+y0L2sbPzYTVBhqUI+cqn4lRnvugxT14TqmgyZ4N6OxKR6MUcoTJuSGAA6EDN9DvPzGYpvCN2uxkG4GUK+P5iX2n8Y7e1Dq3R+OLvlbkHLQAfD7TlfV52g6s4u6fYdSZmKvRtWG9rEx/jV0psyeF6XwtN8MCLQnDosxsya8xp0Tiq3HF5rOST1oQbSpno8QyHhRhQZRiLeEYmGRRgMK2hILKXE4uq3x2JVOjH+OEoj1qxy6L9ovu+F67jRYFxIAtGEMYoFGwnANlx6SLTqYymUppHx5c62XUR71tSbmx8HI7ax7kd4tdQ9LN/x/1WG8xI5eD+qYmmkCom5LdQtNsi3fxzyEw1q8o8xmqsDIhbDs0LQZxarBy0zAAKvTNZP85PGkXipjsX7SpUsdDWOILUn4ZNIzqyGEOgmB0WXEaYX4cTCquU147HmjPBA2PXo2oDTYjOhvAAYK1CGW5kpwpeK1HEFtCDlafSLulvwvijO7sEHjRHxUyV+SU8fx9n3qX/BqZ4xcWFF5MVTxDxYpjm11D1OS4ccy6FK8n3H5jvCjslbTmVzqvZgSQiKL+RINvg/TaKIMMqJ6M7QhczLkpdSZt7zJCdr3owEJeHpAmwYQGLnbMmHFR6iruuEb3n3+HvX7LNHCNBwx3N3S6be37TadJyAgeHBi6ccAGF+Xp0AKuu462zaDOShmVxVhQxs2ibMeZGdzg6GoNXRLWqBp7HpSMb29IjWO4n+RW7HRCn8RZcB/4iIWh/v6dDxzm0W0ecOLMxRNR0qslGfNCH7yPYYsdqXAto/ACNWzQc9n26L9epyvzIsttQJuLd2IhYumP0Yu77Rdvcle+VTVeBPRZ5aXfwiPOZ75cFhdX6/m7BpXjWcEDL4w1xlpR89rXiBFDnjOdJjRUrxyLOW1NIFe4z3JDJLGU1C+RfOJ4P8Rc2EOACvHAebe5Xuu0LJBODF2xB4gd0lXIQYHfW7w160Wd+27fKG4Cf4o1/o939nIbFwWuecXJ8w6q7TGoVbo9RbarD/X2SfMIJt8Wcs1T/Wq5kcHl8F349pKMezszxtjuJ62g9p4jKYvGAcDNKZpTAIF1+s6tid0q14wloQKHoAGeZRkHIU/dzpDTuNDnnmrxheUAKnypPmZYPH1vzKqf9whNphOxNjU33HkmydwJ2SmLtvjswJbOj17ExgHMoHBy7T8OsrZxvZCLLSCMXIZn4mtniGrVNs7kiQsR3vbWPU4Wd4Y6dqw3oreGyygXc5AgWfNIoQPETAt4vk0SiotBm88tnAcWQjsjcqPpUUFV0ivmNEPOMgooQhwRpKkIptElxXTMZUdGjz726zbN+HXtMi8s8u9fl1g3M4glXN4fSiP4yv47NeS4pK5h3szL3G58CfwDgeD82J5IjFPuMu1G+fMB5hcPiyjU8MU+V8qXdm+RijPhsrn44q4Z/TCd3MapHJ22yJPtYfttP2Oa27Z8MT6MX1dnTP3G9UpW/nt4X+rC3MDzAWLeYj66qY5sT22iu6AveVZT04qAwwtinjGzLqrvUrGzflMKLPZksdN6J0e06FUl78f3vp0u6LBH15D13d1cwvs/1Rjn+z0iBr+ZDK0/H579t28po2KWQV/wZNP/tzMzvZKwxirFatdwDcA5Qj1varkrUBpG7+Ct9zx6Fi9R62HzNpyy8Gy8j/2Wi9+rYz7NRvtxMKNmzZ/bUw8t/1kTikJiVnpF2LnZixM1n6w2uScixtbtf7cXOXCc6pi63e4JSy0z3oOo++sDKxifkIeC/bOT5bx7+5frS453g+KXfwrGquTJbOPjy5VDzRzd/rLz1kbXHrRcydQbJR5rDQYpnl4CwE8dBxGubdEae1bag+eeXgF4njg/nXtv6P9Dk/o9bOBqixfS+zdp6ceRZKbFJMp7laagdZbu32tHnOYyJfISRzkxF4bJu4cmD72jmA7T8KknEK7fQi/3hnLNPY3+MI7B0x4fggAbzOR87WZxEU72CGowDPtcZFnpC/+HkQc3L9hVFmej2UTVExNaFOoaH//n4IfF4gs6AZLGb8FnjirCJAMfKR/xlBFgwWjgZSIq75t1N8O3r94h+hTcmt5vvr71JM6d4DHnM7Ne9yTla2q+96UXqmswWj8/oxNhF7xz7SrqP6MNIO1//i1Emuo9Byz4IcItPjzWPLIY+SnjdQ9CT/+4OR5PNX0+uU9TTZRrqoCvRMteCx1p8+Kls33/qji80Ypv8rRdSELKvz4JytCZLV26kniuUYnvW4dLqDf06M9B+LAliUoOf3BX+WmCHj72Wyg5awVpHSFP6FHtEWfDsOn4UF611deJS0/izkWUdsT+8dl/Pp6u4eFnG68XRaifMeb00UEMS19dCehpX8G/unJno+Td37qJc0cavFeAuzt2GzNft5mAvzTe49bWg7+wyq3i9orwhObBXJWa+sWBCO7Sve6gUtRjAzbkHPdppf+UIjDN07nOB/4Wdxs4z7kyV/JWituHbjfh9bI8I6wH5yyPzK/NcQvHvYx+LLDNwuroPThHTm709naDbjwXg4zoYnDHimpgMM4r0kjV9H/vbc1dRVFeysuh//Cujfv/g1OctzXFcJ9mcdf9RnRE7lwNkpr7ovKU93pdKidhl7WuXXdp3Ppcio6xtMVhAvmSJ7KiYroJpxU4WPePB4Ji68QK0Si6qKDym65W5nmbUzOwjcscWnqajZ/j/PpiIwtrm+rpCL55Jl3a5AYOGOuartrfwdCdSqcujpOKcw7kXs8dDXMtTTx3sZueVy37dCAwc6hMIunoz9MGYrfh4Pm16ryLiPMvtSk/vs4xct+coLNKPMyAfT8hCiCulreUkIQJrN9u0byqDUK2kYybGaHWTfX6g3iJcIWk+U3emT8w25YyatmL88EWXXcoyFZpm089li6Fj3f0GSw5kaYEwgOCbx1w8VS2GvE3HCFXlfQY2dsGhRCTf5k1zWhA0kFLgWQ9UaJrpkKkq87JMRC4PDOt37o0R3ZDSGoDUkxmH+NWIzsJIxitcSXWuN7oMDgO8/WN7MiXGBP3FVhEluxVkVX/XdUOxKrNhcMatZBeQLztvfAZSMP80lYascblRjXfsqPEIO4nIUwUqxsLUmLKccUfFaIS4ckLeplrecUZ8Uxln8cqbAspbk8VJzzj4iO2nZyJltspkwDXIG8IQeFv1mJR/YiayFUsLJmIF0NhD9sRF+QFAm/95fNzsRnoRODoayK0CdzytXJxafMYNeOVVAun9c7n6AOiNng34YGZwmGXxW67y7rSbIQiPgMJdDsEBpfaiTnk11/kZ0KA8zEfKahcL0RMf2mWELpyZr6TwS3HlVjpeOuGd8xmn6HO/7Z8CivDFHZWhD6Fs8vSd+47RuZNJmFxv7f6Xfz2XncB4IpE8WkUGdJrm3O0Mab9GDfSva5Ng7oXqTMraRIOjpsTSx8+AgOmqBnAxxCydxkywC87xvkpu8vmogBufRs6PZN8h+UwSyW2PJgUw8rYLlDrXXsPIXu7B5bgOsWM6/awnVSdpT3S7/kz3OQHJ7D/Zb8PZW8tPljfkHL7xbUnOQfljYAW7UPgcBYc7IvJqgsywvR0i+xboIgFJtiVwlRZ+QNGPLPyYMMSVNBi9w6nX10fYVNPgZMjI1RlJql1aM1EHlv2O5m7izcQIvYjlfHyBd0+1mECQ7HYg8l3Vh/GiLhQ7ZLf4WIfnWrjfY+X69+LvxaKm58EtdfkcHy9o/dDrT0/FTF8n2jfI+7mOqVdM90jkoVGP1u5G/8ZtfJ51yZMpb70EhJ44vhkWcvThDxFthy/+7+rS/ni47qBa6K0emWvVnlvpjmnCnqASuIbDqQuDjc8nIi9pD87Zp45nGVkSp7wx43fAqUsXZ+V5lzxX5DJDkNRZ/WTEmikz23wJqLhuMNIukCNgGXbDSYK+IKctaBBJdAUJedGNQs60tos0veoy6RdS4fwN/UOAGBJEBCmu48xDnOBRGS98D+A7vpiZewasLiMCiIoQkGo3jm4enRS5vxenNMAxU4cfb38RTVX8cEHSmcpHyAlNE+wjXwEiTnpBH88lGCkqt+Rwjfi3Xo4+3FH9X0hXZBJDD8stju6WO8sLj9UcezlIqb82PDupVgTgbpmfv4tmkpHef7xdQX+wMhn5e2AXfFPDu/LIq7z5RzYvFZ2Ypz3EI+wbYa78/g4H9UM8o4GWDGLgXkbjkTlN9xGsPV5hNByXYpfA+CJsC7TlvalAy7qgFz8ZCl09t6E9pCDs0fRDG2FTYE0S3zLLyHWUDcbBFO7/POTai5l78kB7aORww0KX25bZxgJNH98neH7oUfktUjbjIO45d/dmoPrRyNyQwA+YUZE6+tWSgwB7OHUKXkaokA9UoCPVXhYVqdLZ5RUbRhAl7ltPZSd4KV2UhTz9YnRg77I1G2VSmDxZ5nzRewN5nzV+QOKdmXlgquTTZE2rZjicohxfEu/yH2CA1CvzW2b9PDdUlxMzaguIKWMmgsUXQOxcNpRmuyvnZZNcw81GyyaXmo0UzTGUrKOmfmb4pueeTXQPiAU8a6zah2NWsfJbgCgfQvHHbgLLjFQ8fqFnzZEX7f5UUc4RAKUwVdJK5lOSXKkBgcX77l+5fUCUGTcVNzRqOkW0cpjaL3nuqRbVYjZpjSvnYpsLxH+3W17rBddYXlhggfe+oNo69nuUXWZGZGHfwvPZJXJMCqj/7RfGQs1C7Mi+XboNCqAsj5pyaMFF+ZPhPogEn4Bec2Anpwk/pT2Js4WABTHagKxIIRTkOcAIO3mGmTFdayzqIYZ3EyOjRSsKIac/qK8dp5jemVGobttOYt/MWrjoZfmmo+9b9FHTqnzIBeE8wiWeLcQCfh2oce+4Bc6YrrLgVEIu08V8lWJ+1+75t+SR15SyT/k/v5iDxEPaz0ac4NHq/CMuQjLFBI63I/2sqRGBE4K2+5JOzA/p6ogvA3ss9nF3RS7HuT+nBxYiwzhkrV1thCLaXFB2X1iZYiF7jK+KZk0Zxz+ZyreKnHy8qKzhLMySeZlSgozO5S5UGil+d2iqZcBfmGCQidK8JNsHU5b1/l0gdcAew+ihmf88sPNO7dHy9tvs57SMclz5gQhFzEWom0NfYO9NP2i/Z7SM5bIcd36Wsc0FT+fyQQPPl1FT+dWc9WAlbqUCsTUuU9/XJa0stfDo3faENN//0Aik9drdQXWFWhhArO0iA4kDqhSx0z1JKmKorShCMVuLnKXwjKrEd4qRfYI+ELh7CifdKXje2K6EvDRRO5urgGKPLgOYBQ+jLP62PzxP2rOhOCE/ysHVLDN9GwxJbJU06XuLIQ/0kZTPrhYVpGyowPuG0WVSe9sY7GJ3HOHdh5pik3M7FI0DW0ei4XAQPT4ZqazhBtOR8XCOhT7M0mDQ8A8b8V0ZD2EXPhUkTmZrbK421xOAg3xoEX6UPjaYEMurcY/FI5Tv0YoKFCiB0t5aPi5Q99K+t/Or9/nEaB49/J1p8el69bdp5CUgeOGBJCVfcesPFeccwXgAqKTb5xmC8EL0xOS8TVakBU+VORlIkAkTqr+NQlORCdA0Cr5tOwejNC+Pm58AK50R6+JogYt9XcwROS3UH+/Dw9wZJSmlv/pmSjssqCjGl24B4b+aqFZSOLOxM5dehM8+F+jbUrviOjb8KUecfaTf06zwttj2Ig9VEHLCiw/nN4nHskdJQbdv3jaX0YWdXZZGgdTuWdl0w3KVhp2F3O0bC8CtPQr3aFodO4qKbxhJruHW9M/0jJIKYKAwxSIowEXDNI85z2HrMG1114fltvQwCT5mpah6cSLDY5cZlRSf5Z1G9v3xkFIRSA/9AWpW91NIhro8VTwLdLuZheiF1H96z5N9q+0R297WK7BFcpiYMlMRllzgHyi1/i1zukJcRbF+xlRdZcKxxDjZi4apvqLo9zSVEw1/fuq3A6XU2lPpOHYN4B6to5IZnZRglVJ24AsqZdvnnXCbpO7lsaJPyb1+3cOXtCEhazVqCESDTi9f0xfGfUDYKLExkj/dQhBMDVq8rNHfRHP7cta/J5Jrk5xQZp/o9rK3/YzE7GH1axPeF/LGjqEXJupukylAP1SciO3hKi/hoFhmXOLLbvt6kXL9Z9G/aU2aM5s4k/6yrb7RsLIXsa4ZDZpPYd5ewYpmXmaVnexZZRDi3Wa0irMFc2+lUBT9541EXLjfL18VavMtXjA/uOkl0GNoaTjnjR/mtSk5ECuIU/zRX/pNaA+fvhi+VtpiSbtsX85cf7r8qDJ1oooIWs3mrD/akuPHeyUPw0HB6X/UKVcuX1vrAv/TC4pQ2gcHr/zmufLbCAu3wtoCXjgGfmv6FLZm3rqQKKWvld2R2qy5paJpeXJkzEi91JxyPNSzlZuAfThf1YT/s/pHWuTe+OceBfdpeOOffXTA1VHXcasXDUdW7+269xkvKrHHRXTt+P0FEpvzFtoh/Qtm7v6vPELrG52k9wXvVMlxN1jGcix25KLBZk+wcmEv13G+baTFAJ5a9/DwH2RsoYGNmqwMAxbFWKG9sAUGE3aXGuq4V1ca7sECWw0lk+QKQ20ya/7A09ErWZPImw/13XnJyco7sPhj9tVJfMPXHugL3n5mRMlRFUNUmLLUPzLHNqvYpc3IZEXcZiX6iiO1lXsGS4WcdtJkYBixdjzFERGLd1otFpxeRK28anzuqGmLF9xHeELqvh0GuLVsMImB+NAR8pu5vi4zzNa4/2Bwi8r9zUokjYI0Sud7x/54Lu4qOfsYujJfYgqkZjV8NQMUR8pEIdUGvX6lQ4nmgJ8hgfTxJEo++1QWlu8bSMeE8fE1wQEJBRqCs9V+37M2DO4TdJe23V/1hHsukXalda4Hsw1aNSRHS7e5MqLKgpr60koHCfE0rKXS7cvsDAaQX4sknJ+i8/thZkU0d3UTqB+GF4UEPxWFWKVs3iMrSMXVEL+j59MKXyqJw7Cm4oVemV13g0oIqAPAkvlKY6Ks6qg/2qe4fZwdldlU7UrL8P2RLkSedK05H/M+eJWM94ay8Wzpi1czXf6aYLns9laWvjP6+eCGInPPG7wuy/BJIJq9UZzwbNjKD/8rQPHUjVyE+2Ap+zSARCNmn8egbVYJLaqgStm0lRJRH+n1xzZr61xHujfc3if0hL9PHy0zNu5D/dA7sFFizllWRpHw2PryrJATwXUy475pu8uDiRKnvNlOLP4LYupsDSrSb87yD0tARcfmGLAxkjfqcbEFQvQHUrxKWZHZ8CgY/7kF0i84O5yobKMijtQ4ZoCsRR/TcqrPmp6IgtMmFLbgjX7bxeETZ/7cIIAq+Rbt92GxfkRV3sDGSVCuHY+LZSMwrLAboX5mZFoFtpeHqt9Vyuyp2Aat0hIbTwGD4ZSf/at8gwEvPSXfO1B4Mdb154bPo61vQt6ndx0Qnob/Q6hquDsTDkag4XukfpacU1m+oRYEYcJiQTwKJK7T0qKPdw2mEm3FGlxXKXVpIcKcP5Rn1wLl+A73OCJ8Ooyryo9bWiB9z5pRUfXLfqdfCjMXQD0euvO8kFfZZfqHgLWv1U7+sTXtgfWtLy12e0vOI8SLgdZ+yolYY9SO/8tH8Ebq50bg1doO/MENp/3gMbkffO1wWg2+D45Tzu0FS/bCqg5+jWFzk7C9ff+Fwe//rcV1yRXP1NE5rqof7JDKr8XwRwKahAGbcaOeK+8+OUggCldOicIdwGN3dKKt/KkzODmJmzIclzT3ZN09b/kOLnfZf+0dHD31yZtGB+BP31BkvhqmD/I3WB57RU6U4uRvNk536z7sA4z+BuOvK+rJFuRKuuC5w2PG5FRHE2VtChrgJh21gUSlTocYhZSClh5swcMTF5Fr554H/EkGtbfqBmxbeIi/UjxAXXSPjc/tfQVL7M40MsY7MKhEF3VZ8OAPoxECfRjh/N+k/yb9N+l/JV2fPTrpNIvmjuQx5XkchNssTq3gKGJcO/aKvC3qzSLXRtm9kMa6TS28poKAwMZZzKzDSj1ONuth+Z1KDlaLLm3BLTXHZCnmn+ffPsCqmAHvZ51jTcfAerGG6X6FnswMIS3OaN79NbjE+aOmxRxP9YKnEWi5M6Mw8JddZpEdBZjsrvL76ptN5R+1N/kr0IfD0CBlSJDl6rDmsy8teFf5pwPFfLsWnmBpJ25scix+w82QqbD9vmY3UA7FXbJUrszRNIVmTnTmqwQrebi4JKW0r2IxFznQ9FNEXmpUCxQv42M0wS6pGhstA28Rp/4UUQKLB4nPIHHyhiFChjLueZBAGpSxCHdyrv3yX6Vcmyur89/+SWQ6hS8g8sXz2W6AC1ZVZkRnEDeZUSBdVn5aGtUt8DiY0wVABM7ANVXa75CTdAyUJZb1LSiexjj3ttswCjATH8odUZaits/qqa9R8AytzvVWdkYn91SE4pHYJs8MsgeRt4jOklbNSFSHEXmqhLQ7bTcn+5DgLblBdEePgF5yRym8grnbr9ZpQh/Kwg+9zmxqbMYiGB55R3L8XMRWjeVZ8Qpp8h3kMl/8fmMNspp4qbzPct20dKpGipfVYsxXkSL9mLPnCB7DryUXHHiIATaGuBYMdtznJTeG8Bdqvf0tBCZkpWNoY8RiLyQehDTi8DvBHeOWlpsCX2cD+6+S26LZxclK+3bU0KRKaA+44F+WlSGu+PCh5P36MGTeNFgmq43r8CtFEhFK7jE8fcfpfvihnSR7ItbIJU++TTnWhkjL/Wcvnq6I4f8lJx2LpcdYt0DDTKUnPKBPPuXEkxWEqfEE18ISHJA02IHh9ENYNa1K5JAqYRxDH1jm7DjjV7vbDM+KxIuy+Ei/tLIaDIhr3x8TXfrelEwQk5j3Gj/KA1CTUv+a4PRhipK6+6de40QAqmX3a2CmkTnVum3PCzPPG520+pv036T/Jv2fIg0JrITDpVA4FDvUX/vKDEJTEHs3/bJ+0Rg8pctY8s2W1J9Tb2ycdnu18hXeMVLe9YPdi/tr+eyFXS7FLc+pZExm6oONjsOSqgLic6/XH+/7Ty+q4yQYgQwznf/52ptccX7R46XHLNBDD8zcd0apSznb0WZrqcvOSysYV/zaFjuurJYRtLW/Hk7wWNVAps6fGcfd1hYVOTqnFws+WNVHaK4O49USw5izJlbRca12zPzWzjQ7mKzWMq1Wf0P674QUhIqVDkRW7F49VkK8HlcghWPlwku1hsy/wOqzoEKGte+nVo+isK25jnFJUh7MyNKpUN8OmfcINOMgzvdwZ6rO8U0Kk0ZHKCzgq5i19VkVF6Q4t+gVXdrg75ZGMSGmSua0Z0+2gYBNS6M8lqLjVOyhnzCrH9f4OtJeu/e8Rp+5bInJlPYQzBZwSjjk3OosDBJBL5pLHrloQJ3xtOtlUwcFvRkJuMzcQEDOslDeUCyusEuYARQP2CPVypB2Cbb3TEc9hcjHxNIdid5hd4fCXxVMbf+oqXH7uYfQtLy2Otfz1ac2/PzOFkPHny7m8CkHXFuzdgTJHf3X5UgOoOCuFdP18N6YLP6N8fkadU25KRVVqEwWN8TVUwSC6IwKolevAQyNhaC09d0g5C98ckdNrS9Bfi36cYex0CPttr4joMi/s8e1BG9jBmi9zyl66t8xzAb5M7LnXb7p6TI4BfgRYkpf4CyHFujDOAtTmrJn2jedXj1KcnLG1GB3fPmqxhOiY3OO7m+BwO0LMqMImaXbjgHiUQ5Geb6W0PWeUBspAoaXinoqmDVRuTZTpghYfXUFnMkcMmIWF6T0cuaz41MCPP5C0SM2px8CiF/ud+tzqYlp8XDNx/7gQyzvDgujFx337/iBjUhSXiOHCHskZ5S0kPMt3mHJUg1MTc2ndj0LD7TgJk79xVCpAYH0LtMTXq65+2WlPiR2+SBxtNR4qpqjRNXjMsrL+9iktjb/jlBX1IrvZ4ihaXJ7mmtu9vz5VrHvJxYZORhYC3Sxv+OWmOnUQapjVyo4BlXlRAs8Qvw8HKeMq2x5jd2qiu75RVhnkmTF/tFZkrvAGMi3Uo4i00QIrQcrXGgNcCbxRE6up7Iprp64KYevTODkQlpRarGSvIyxkOVh6FKC9T1atPowKSQa8Berbsur4oD+W/08QcMyjuuUmCTMgRliFxcdtQ4y/tzlXzQpndb4X4PUd/XIGbmiafnpovaQWbyDV6AT9l+1hAjTnhWT1xwlbYM9X+j2hG8L8MNzCS3QGbfKbZTpTGTxq/AdSuuSR6+YGOZ4urBJvsedkuaezGkPi2FUmgDTSKlji7QfQrhz1qw2B6bzB6Iv0HUUfwugLlePRqAdnl0lNxj0ugEbL8Q7tIqQuTrnNl+IPGg7zA+/w0/+YW5scd1A8F9crN6Suoygtf9F2qLtMDSThEfE5thGxmg4pLYJv6GJ//ojfZh23H/HTZXZVMfeWSV6/5dBgi1q9io5O6jfhrMHV/D7e+Xif912Jqb077z2N6T/JkguaWaLUwIVH6eYM7OQ+P5vqjD/Xvy9+P/g4v83fxj1LEj77brW1e/K1Zz8rzi8VwANxExlYFtH3hGopzaD55/0GWFHhpgjXy3RBHV2dhX58A5rUYDTZi3J8tl1pL4nGWTHwqUbMU3BiT/GV7nzmwZkxY/GmO0zwoEWXi1zwfiSbVNqHoJ30E6QnyhN0vIeU83IVAPtHv4Ml2ebJWfIop8J8Ya1weOW4ynj2aLZ+9SgQOVjBTYI/W0AYZ5quOUr22X1LcYV3EJHAfSZo57ekwu5b6E+YFaALIPR3Aog8VJwb1mNkNJnbOsU+1TDdWzAdKKBzHpzsIlfWJaLIVodtt+ip3c4SHVsYS88Dm3sLg1cICGXGlK5g+O4Enh9HcljMtbLqXDH6mfyRmqV3wAdG2aJqkkUWqj9+l5FzdSsYnlL6nMeFsuZlW+DqX6vgi/UCAfLV7+z91TewVJNPX/CAGIX4pNkRuqcS9rv883XID39Znsw5lDBzv5FGabbwGkArm68oRFSAJ7Fi0mZTLY7qRHmkACXNXO2ZAJQZVrwjp5evmWVnCw4JKMmWybzbBqCmhJJopldaWRrYYs6ZlnMXJkrZsoJRhbv4SFfIfKESsBeSHDxZ4+aVr+/54/4sC+rwq9w1rEPPeM9Oa7SdxRP7QDQSVbhyEZvWeWF6ZS9/DAjJM7PhPWIlp/oShkksrLGLGuNKAQMQt0f0/ustt6l1q7+butBUogsX4tn/yzUR1mIfpckugNDNvOF0kfujYKc0clTAD1JLLKEAwmj51vlTdorxpMl8W5e3QJZC1yyPiNstxRObDrl+qA7rYAu7cVT7BYbbyAV71tPhQ7lx3TUw20zyBh4yRxb9vu5xtQ2e3RUrV8gFJxRe8s+oWJgwsaHNQPlD/4w+VjjeJmcBstnGAqeJCrSQHAQZj6YlNdbtvCKprJPUT4uw0ut9pYAzersoEe6m37g9VlVCSQH4Rm+SRRKbU1Ue+XsdWGNEj0RwizHRQFqIa7XewPqZ/f/ldeudvhKnHTZ5G76Jj29vQTVxBgvrotcc2txr8AR1/rzaAQE6uNj9WZJUGbNfusIvPW3q/wMjnAqEFB7CiVxEpQcKdipKQnby6agsqGiSdHz3U3PPQ03q5fhhtpTlf0I9/jpYHo78m76ELkGYO3lfyI+Sk/vzPwtprJYOIsnFCUHa1S+S5bRFDeT+UBhRsXbxfd/P/m8jZSW5opD9x7MNa4y31Hn95KtMEgfpuFo4BWIEfft2lyx8luz0eIluYMguMLh9O56GNL6wnRg5qSKW6blh3buSN2czKtcp/fkJl811ZdxdZLxTCPhKw0nH+GWYBwbc4G3NU4aGHuozNQUP7AzAcb5qe1+q2JHAQrwT5Hbker8zgR2SqC0t9ch3qj9acrYoKwuwiNodjiNrD0nmiQNFyzbeaLqf4qVUnBCCoIB5i9w7HmVKTwbZ+FhO0KRP3b6TyjBKWIKpMJfdvwFngYTL2mK8DQ2RhmCq6uRKBR+kOF9AmWBVLLztJNtY0Qe9I7IpCKO1HcEfY0BNpqvmzdS2SpTh2/kyuohge72xXURiGN0c//zOcpPMX4P2l1vdBcK9A8jT0Jm3K70sJsX+5ZQDuu9mzzuaAwRelKw02/YAClW7KuNw5m1orBKRagwME5wrnFCsxnf94wjra+h3v2SuEWZRevRAA6g4nxU61xie7qAkcTajIuTjzWInFtDIlvtTq00++zeqadnigbenkxkZy0w+4BZAgoZ6dHJLlDNFzUmPJplM2bJuD5RH2Mdb76bXON3KBkrMZK6gGqQKIcT0LAzdPVvszL0brS4ejF5Kj1fgYWlkV0Au08ae7Ov+u7xgeSbU3J2tLX27UF4FIpSp93ys4/y+j6WyawJ6RRb/5pPl4cvZ3sgcRTHq/mJiwK8VHBJ3pADjZw61B/DnM3zVToGb2qwAESS4n8K8XuvSaMQ5f3Ze3hhspJ1dNUcoQPgk8o46+dMU60yvnhmtDIGD1CB0DSbO3e3fSLfbUN0ltZHpZV0ztb5FRZVl+GdF4nXgj0DvaW7pCSkb5BMzjiP3PMZfTpdmEJJ9ug7QP06AKZ0BH3kOL+lc+CLAvWXT7P8PgeUp6mhq8JU20Se55BfijFxZYurKpYTUlAXes/eRk/PfOgxfGvUCUjYh1KZSCbbx+yr6VvHGJqZVR+7Xxx05XesjDv1A34lPV9A5DfRHCt2onDEgGWn+wMT++6ISnGGy6y8BWFgJqvwjXLjWr4kGHfC2W0mpuoXlIe8wb42IdgCjeXTrF8Fyn46sCD8LCXqM1X+C9X2duFhRhtXTbd45VjKBLjGS6tkPElgzLUyDcs0j+SQfy0xnqpWD7aLixr7vBWOQo8N5BXnJIWnwJybDEgYAFWUJadrnNnEjl4XQQxvVD2vySwrxs2SQ+XEkc703PEEPgtFRDYmRIvnpx1Yj6ZoCdgskujC9dENdfE87tida28zzbngk/LHEIrMbhVKRnmxRQVouyYsk5AeCdenZOSQN/V+gUjrx/3wQuduLAGOdxGrVIeOuCkc1Tf4XdSec4RBuvotOBb0EssOJ7AYfc6aBTmuSRwS/OLAx1PGLPZ9vKrJK5YXViWkn2EObbpb2H0ozexJryY8ZqAmwZZ+FcX+qtcgyFQLH4HPcvzOOIchoKy39b4uhifJYg7giA013ldz6YqAARGSqMwx4Izt4qtzSaK7MGRcpjeRGOJnGcM34sd0dwkI8VlReVyC4owl85/yYLKWMXmbmivDjIwM4RZxjiuLspXR2laMny/yzQZv6fzSuY8DU6pagvNUyXDChsUp6UslHRMbZRYBKyQHicA+db42Y9xbUHIx5+WKcfpus9Pp29zEqkViv3hTfxa2sQg39PvwO7Xtn/jPhENWTdgDNTnfHRa4OwX4BG8zRnIy4ohqzz+bjaxgDVwj1WQkRHOEtvsEkby4+ydjoZ8Dcr6drFWp4AlJs7ZK4iWwwkDdw09VKpom5pgrw+pnEbvXb7+mFV5J1X7W249LNt12KVkHm0r10Dqbe5myuVM3jGQtcP1UBzkisRH9rFKL/LQ89x3bubfFfRbUAWMsoJhWHlSIX5iiv2/MqRqWOBUMCL+XDx3m3MFZz0eSCoka/3XxwGAHFCsTz8PyHtF8feihYAbTyYjlWoLXTxF/KGYEz9wpCFAb/EdVwzNZirvckFzI3drC+xW+1AmPX2rHzTGZpqWqXsFygLOTDIlTRhSU5yFJmHUxZVjDigUcYOzxxzcf1OZYy+skBv8ga1WfzgZvNiv+vVMBLl1Nn6EYNK/0TK3WfX2apM7M8bmHBM9gq6ShUdMTpxQFDi65XRtysI0Nb59rceWgEniSDPuCZITzrWTsqoNI5a1j7facUIW5p2RpWRRKuTslSDBuxSjHv97H6ui7XRAgzffM/kY+zJadkaamH6Bub5J4qjObYeobQDMOybW33YbX9HWtDzgDNoCItuDYMJV3eFY3S/y1KbCKpPzOy8KN9AdWf8mguXc5TOvO6fJ31Et9eCZsmLTSUXC0JMcqEnIB0bh39nlyvLpM4e+1mnkCOsGFjp5iFX7KMRHZaBNpdpIbXi3u7bV7AF7ugAeACKV1zNFJQ5+MUpmJuhXIvP/WPdO7vQ2KoVlQqiwRJxtxxi04o9tSWYmprJEH371TnsQlKiYlIqE9ichytjpjmbeCgEQj7pXXzP5Z8WjtQmh0rWk6EtBL0VYjkdg5JZO6MiTJ9OG6aXbhQffhUMnK0iSQLyfml4zG2b4c7liZPqyg4VnycHeE3ynM02NG9iu/bFn5JWcw2FL9MGblYbNtarNtdss/+LCcQw1B0nnUbk2Y4Y/jNqA2xeOefZHJtabQ1fBvtq161MvCaB/LlVx0hqnV7LXU8cjoJ0qqYchqVcTwtuDRpthQCwY79Kt4DkMCe4vbePyeV2A8VqleFOxWseEpi8jinnfASw8S9XczKuCiCiWdmbA0xFQkMkOcDLdAvZr5UDCwz0vpOPxiz/zVoiVuJ0kb1x7VMi+8OZso/ZBcmBVM30RnKhpF8D2PD1DtmRNkbCd/Q9ndtPQzVJkQrhIKk6Pg0J65BB6XEz/YAtaU1fHThfOaRqN73OkKSWANPCJN1RT8SaVblGKgBZE5BQmM14cRykwjkuonNZpAucdJrdFZHozoAbSmB3o2MyrrtSAVXtXwjUnMqnDW9CNDLae+4X/Fnv5uEvKgoZRHe3qmiZvjtt4o5o9txPK9r1fN7rpjn8DV0pCutH3HSWaSG0y8pY4LNA+6RUyr7JS0oWBqtT+pK+xaxAiJKmNhXhVuVoadvZO5t5bAmZ+YnsXMpgh8f5hbupv20TB1Gc2gBvJTd6qfIoh9f8CLVoCDaieyZ55Awm8XjNqoPlBqaS65p0x+ICucVRVfEiwrcP0OaWU3KlSTFaCVRqZMxoZ8j1Q8MFp5QLs7Mt80M6WWSUSahq/uPXlGp9uBCg/xZktKmwO0MIu/5LkQaQCLDbBeH90cH26U2q+Wgnc1qTBw7+0+OS9CgwaEoaOH0y92VP7uaaW8jjoFwvXF+sbSw3EzgtROXkqQ09IHs5ZXSROMGMUUTFPwR3mLN2o7v3kAdQPgtgQLYyoexDiu9DOXSoe9/DHNtupOstuGqvQubW/6JOEA1XflBlMGNsIqUrDPR/pSecDkvEECgmez+gH19152tgvUGJzQjK1tXPW+gnf5NU4dAyvchUdXP9AOfFY+LL3hia0LXPsg+2YiR6YWMX1WG2S9RIsgKAoaaAxe6lTXBm5d/bC1qz0J79wClbAjBbild9TPIznXtdef1BRludpK5bs2q8GhPFfVtnjhL9rrLic8jlOPfvHt/wJQSwMEFAACAAgA2pRpU0CgQk9MAAAAagAAABsAAAB1bml2ZXJzYWwvdW5pdmVyc2FsLnBuZy54bWyzsa/IzVEoSy0qzszPs1Uy1DNQsrfj5bIpKEoty0wtV6gAigEFIUBJodJWycQIwS3PTCnJsFWysDRDiGWkZqZnlNgqmZkjFOoDjQQAUEsBAgAAFAACAAgAPIAmS6kBxHb7AgAAsAgAABQAAAAAAAAAAQAAAAAAAAAAAHVuaXZlcnNhbC9wbGF5ZXIueG1sUEsBAgAAFAACAAgA2ZRpU91FrL8uBQAAfRIAAB0AAAAAAAAAAQAAAAAALQMAAHVuaXZlcnNhbC9jb21tb25fbWVzc2FnZXMubG5nUEsBAgAAFAACAAgA2ZRpU0DkZa1NBQAAlhkAACcAAAAAAAAAAQAAAAAAlggAAHVuaXZlcnNhbC9mbGFzaF9wdWJsaXNoaW5nX3NldHRpbmdzLnhtbFBLAQIAABQAAgAIANmUaVP/AKyI1AIAAHAKAAAhAAAAAAAAAAEAAAAAACgOAAB1bml2ZXJzYWwvZmxhc2hfc2tpbl9zZXR0aW5ncy54bWxQSwECAAAUAAIACADZlGlTRreExTcFAAAnGQAAJgAAAAAAAAABAAAAAAA7EQAAdW5pdmVyc2FsL2h0bWxfcHVibGlzaGluZ19zZXR0aW5ncy54bWxQSwECAAAUAAIACADZlGlTOCa6xpsBAAAYBgAAHwAAAAAAAAABAAAAAAC2FgAAdW5pdmVyc2FsL2h0bWxfc2tpbl9zZXR0aW5ncy5qc1BLAQIAABQAAgAIANqUaVNABsBisTsAAC9fAAAXAAAAAAAAAAAAAAAAAI4YAAB1bml2ZXJzYWwvdW5pdmVyc2FsLnBuZ1BLAQIAABQAAgAIANqUaVNAoEJPTAAAAGoAAAAbAAAAAAAAAAEAAAAAAHRUAAB1bml2ZXJzYWwvdW5pdmVyc2FsLnBuZy54bWxQSwUGAAAAAAgACABgAgAA+VQAAAAA"/>
  <p:tag name="ISPRING_PRESENTER_PHOTO_0" val="png|iVBORw0KGgoAAAANSUhEUgAAAPIAAAFACAYAAACGHSFuAAAAAXNSR0IArs4c6QAAAARnQU1BAACx&#10;jwv8YQUAAAAJcEhZcwAADsMAAA7DAcdvqGQAAP+lSURBVHheZP1leFxZlqeP5nM//OfO7Wmo7oKs&#10;quRMp9PMbFkWWMzMzMzMzMzMYFmWZWZmZmYQy7JsZ2ZV9cy8d51wVc/c537YT4QUESfO2Wv9aJ8T&#10;EZ+9ff8BZczMynj3XjXeyZiVv9+//8j0u1nGZ98x9n6WidlZZmZmeT/zgdl38jr5e0r+Py3Pm3n/&#10;M9PK3+9mZMwyKY9PznxkSsZbeb7yurdv3zH19j0T0++ZmpbHppTxQfW/t28/8E6e9+7dOxkzzEzP&#10;8GZ0nNdvRpmZeMvs21leT08zJrfK+7+fnWH81UtOHdxHTXU+YXE+RKcEMzTcy4WLZ9i6vZu8oiTy&#10;SqKJT/PEymUj9r7a+ESaU5IdxKHSHO5mFfMkPI+RqDIehhZx2S+bk+GZHAhP5LBnDAdtQjloGsRR&#10;k0AO2YdyKbuUyYd3eDEzwsRfPvLx9Th3W4fYF5zOqeAczgTlsdctgeM+aRzxS+FYSDq7vOMZCkxj&#10;9PBlZqdmeflhhtczM4w8G+XZjce8ePKaycl3fJiWY596J8f9jvdy/+eZn5mZlLmdkCHz9W7250/z&#10;N/VWnj+tuq8MZV6Veim3MzKHb99+ZHximtHxcZnXSamrPD4jz5uclPeflnmU+VXqIc+dmZF5V71u&#10;htnpt/LeypDHZY7fKY/J+87Ic5V6TshzxqYmGZ+cYHxqgmn5W3nft1L/yfdSc7lV7r+TuryV930v&#10;7zMrtX0nNZ6RfVJ6QNnGxNtp2a9pOSap38xbRmfkuVPSb1PSP29/ZvLNFK/vPWdCbidlDiamf5Hn&#10;/02O42+MT89y/8Ej3jx7xc/KdmWeJifeMS2vfyt9NvNOtvGPnpPjuHnlOg9uPWRi7COv3rznjbzm&#10;57/+bzq62tikOwdzl3WYOmuSlBdBaX0mg3vaGRhqJtrXG9dlBnh8Z0Lgt47ErArkeN1Rxh5M8fDB&#10;cx4/f82jZy959PwVz1+O8Pr1mMy39OaUzIP08rTUeUpqqtwqc6jcV8b42DQjY5O8lvGP575Vnq/c&#10;yvOUodyfkuOclF6YkDEqzx0VHExMTMmYlHmbknmf5cOHnwUD0iNKHWWogPx/g1g1pLj/ALJSrEkF&#10;mCqQKgWWx5TmkeaYFYC/fy9FePdRwPWzCmwz0qQq0ErhJqUZJuX+lIBzRsA5LYVTGmBSnjcphZ6U&#10;ppySgk7/vSE/NafyermV/4+MTzAyOsbbsSkVsMcUkph9z0c50LH7T7i87wiXDxyioSSfvNxEbt2+&#10;IOB+ytibF9y6c5XOnnoqqjO5fOMgeWXRmDqqEZXuQXq6HzWhflyOz+FZeBFPQoq5FVrIpYh8zqWX&#10;cDA5i1ORGZwNTOeCTypXvFI4H5bBnoQ0DrW38eLRfcaevOBi+3aGfBPZ7x7HWT95fnAuZxJkWxk1&#10;XE8q5UJ4NmcC0hlwjuBEZTu/StO9l/mcGhcwjsnxjErx5f60zJOKQKWIs1JMBdQfpBmn/94ASnFn&#10;VUVTmkLAIK9RGkABmYr8lCZWtqEqqjSy8hwB7pSARAGyUst3U1MCFiFEmTvV8//eAG/lde8U0CnA&#10;lFsFxAqY/089Pt1+IhABl2p8IhKlN95JPaaVnpmVXpGhvN+0AFX1ejkOZXwiDKm31P+/gPz20/3R&#10;mQneKfukPFf28+nz59y+c5tReZ9Zed3s+AwfJ2Q+pgXksl+PX73ixbg0tEJsKiBLP8kcKf32X0Me&#10;m5ZbZR6mJt9Lb/7KB5mXmbcTPB97QOeuekzd1IjPC6RloJYLN06xa18/cfEBWFtr42ptgvFCNcy+&#10;1MThTybYfmVGqksqLx+M8fjlG+4/fc7Dpy94+FhA/eg5jx4947H0wwsB9cioAO/NhNRW5kn27R9A&#10;Vmo2Jn08Mj7FGxljcixTqrn9/wXyP0D8jzEuIjY2KuQpx6wAeUqAPCN4mhVsKj2hCOC0AuT/PxAr&#10;Q4qgFP8fQym2Uoh/gHhWYXhFOYV9ZwVc72WHPsrEfVA1ggDz74o8IY9NvJMGkPH2nVK8KVUBlUJO&#10;yf3JaVGNmSnZtuyc/H9aFGFKdv7TQQkbSTHfjAkbyYFMC4NNKACXMfbwOcd7htlT38Ojs1e4d+Uy&#10;+/YOybbH+OXDB8ZGRnj29CFXr5ynv7+N4V3d1DTlkZDpj42HFuZ2aoTYGXM8NY+XKQ28jKzmbmQp&#10;1zNruFzewK6kLK5mV/Msv43nGY08TqriZm4VB8rLONbfx8vbd5i48YADaeXs9YjjtE8KJ5zjOBGQ&#10;wZnSOh609fG0vosbycWc8U5i2C2K003dzAgxKW5ievQtI1LkEYWV5b5KeRUgCMAUEH+UplMArWpS&#10;KeS0zLmiyCoFGpemEBJQAUSe905RbtWQuv0dyNMydxMTEzKXEzLvCuEqBKGortRHXvdO3NA/gKwM&#10;lQL/X0MB8ie1V5yRgF9qMjMp+yH78lb2WamFQsiKmqt6RIhc2Q9lH6flvRTAqshftv1Wbt/+g8Rl&#10;fKq9oshyK005KX0wpSIMcWry+M0n97j97KGqh2Y/yP5K77yX5v4g46285sXr14zIvkwp6iv7qZDK&#10;hAxFEKbkb0UU3sk+vZP+GxXAPHwq6in98vL+A0af3mLfgVb8oi1xCTKlY6CBZy8eyTEKMU2MsnfX&#10;VmJjfGmoLMDXyB6zrzfj8YMVTt+a4bLajnvn7qnI4fmbN7x49Ybnz1/yVAD8WLb/QITlkYD6yZOX&#10;PJHbp3L74vkbRkcE2DJGBNxv3oxLP0+qgKyorQJaBcT/GP8A8oS8hwJiFaiFBBRSGBcSUMA8Lq5q&#10;SsGBgksBs0osZZ4/+6Sen4YK5TKU+8pkzKiKoBRa7subzEoTqmycsO6MqPE7sVQqMEvxFWv2QQo2&#10;IxM//v4dI6L049JEk/KmUwq4pSkUECuW6tP4VMy3fwewosSfFODvTSRFUYD8WhR5XCbgrRRP2a+J&#10;V6Oc2X6A7mwBVvM2Hl28o2rQ2/fvcOfxI2mgjzwT6/VamHNGtjMrdu/c5VMC4hDsPDXZYrUI1xAD&#10;8lL92ZeXx/nYQu7HVHM/VsCcXMOdgiYuZ9XyOFcBcQtjmR28SGvgYk45N/btlIYdE3s/wcTrUV4c&#10;ucCRNAF3VA4nvZPFUqewLzmXi+X1XC6uE1XP4rx3CvvdYrnTPcRfZP9nVEo7KxZLrOWEFHBUKaaQ&#10;3kdxNNKc7+XxjwowpYCTYqdU6idz/k7qMqMUVqXmMheiNIp1U2y3QrRKHZUazQhIp+V542KtJyZk&#10;3mR+3ytgk+e8U4Avj38C8v8Bs1LfT+P/BrTMnULWCgEoQBZSUQhHeZ7KOsqcKw01I8BVXIGiDDMy&#10;9wpwpxTASr0V5/Wptz4BbFr+Vr1OAZzUXEUIsq+jqv9LUwpR3Hv6lDevJ/hfr3/l55fyvNdTfJz8&#10;WaLGLyqXce/hfWnqCXEsn4CsgHhcsZ0KuGVfVaQg7zkt/flS5uDKrUfcvPdS7LCAauKNyrXt3tPL&#10;rt09vBIQv5PXzoyJU5L5fv36uTxfXN3oCwYr2/BcZU3YCndiV3lj/b2u9NtO/tf7/1SJjOImFXcy&#10;Jgr85tUYL54JsGU8eSyW+8HTT8B++EwFaEW1nzx+IcB/zSux4W9GRGHlWBWwKgBWAKsa8vekzO2E&#10;Uvv/67FPQBb3pthsUWUFU2+F+N9KnJ1SRdj3AmRpEtWB/30ClL8VMKvyj8KuUkzFXilqoBRdZQMV&#10;hpeN/SIH8+HlKKMyWXePneXl1Rt8FOB9ULYj7DwljaUU6pPCSqNIk/7DQkwr2VgKNDWpNJRiG+Ux&#10;eZ//ArgUZVwKPSKFmpQDUCzhlGS/2+eu0JyYx9bEMs517+XpxXv8LNueln1582ZMJlc5cHmtFGd2&#10;9ldpqFmOnzuKs785i9R+zxq9P2HluoqIWGu2NRezOzWbi6F5vIio5FlYBY+iq3iR1MSruEZexTYx&#10;kdjK6+RGjsRnUxgTxo3LZ7j/8C7Xb97gzpVrvLh2g9Fzl9ifVsxBnyROuMdzwlcUOjSLIx6JnHeU&#10;4ZrMtYxa3l25x+iLUR48f8ErYWkFjJMKmBWrqyiuAgYVoAQYfweyQnoKOBRCmpJGVtzJlDTPjMLa&#10;MjcqcpwVVZf6KUBWQPpW5mpSee7EmDSHWFQptkLCs4pqikVVnjMrc64AW6Xk8rpPQ4ArNVBZWqmv&#10;4q4UQP+XCsvcqohItqU0mEIwyrrIpOzDhAJUFdHL68R9vZtRhtJT8hylb+Q9P62JKHWWW+X1qn76&#10;RYCs/F+y8Guxzteecbn7jJBgP7eihzgT1cPY4F3+9kjI7vWkgPI2z0defnJ90vSjQmpKPFGGol5K&#10;zyl5eey9qODkK6YfjzJxe5RLF6+y9+wBTt44Lq99LeB7JvMkcyOCM/3hPS8nRnj1dpTrUtsRcTPj&#10;j0eoii7He7krYat8cF5gQWlkEb9O/09VH6vWCOTYlDg0pTgnZR9GxDoLCb0U0nj29NV/Afje3Ufc&#10;ufOA+wLuBwLyT6B+w2sRqFFRWmWMScYeFzJSjmNctqeaHxVBilNR/idAVmVsIQEF8EqsUuZPhSUZ&#10;n6nykxREAfA/bhUgKwVWTZYw2z+ArFIO5Q3kjcYl9L86fomnA0e4376bGzV9XK/v5cG2Pbw5dYW/&#10;PJ/iFwHp7IQ0xqQ00dtfVEMFWNnW2ynx9xN/lfHrp/vK/2TbKqaWCVaaZ1x2WLFRE2JFFFVQsvLJ&#10;7XvokGx7qLiFk507eXTtvqpJFfum2H0lhyhAnhoXUEjjKgx2/8U99p4axCPcDDOXNRhYLUHTcD6h&#10;QVbsKsnjWmoxT0OLGA0sYyy8mqn4Zt4mtzOW0MKb+HoBdg27oxJxNNiEr68tUfFBYsva6e5rFzs2&#10;wLa6anqC4zjunsRVlxQuyjjjlc5Jn3ROuybJSOBYYAqnM8q41DXA4+vXeXRLHMSl67wU96CAQSHH&#10;GQGcymYpyiKkNaFkQbmvijpyfFOTYwLkUQHyuCikQnYCYCW2zH6KJjPS2LPSZEoEejstzD05KmSg&#10;qPLfiVgKPivz/w8QK02oEOanOVduFSutqLDy/H8A+ZPKKQCZku0r9VO9Xrb3QRzErAJmeY7SWEpD&#10;KQtn05MTQrxT4i6k4VT1FvWc/EWGEOuEZN0p2ZbSawKgKekvZd1DsYcvBHTPTj7metp+Dq8s5NKi&#10;Yk4uy2evThFHY7t5deoeT+49YGxqTHpTIbL34jxmReEka0vNFVKckl5T3u/97N94d+edEMJ2Trl0&#10;8aL6HA92XuD6vrP8fF+U7cILph5O8uz5M+q31hOUHUx+UyFb9wzz+MUr/vbxP3khz0kzT8J3viNe&#10;C2yIt4li4qk4lNm/qICmkO5bZU6UeVXNu/LeCjl/WsdQgPdKhE4BrmK/H0qWfvjwKQ8FzKohiq3k&#10;6ydPX/L8xRuVWr+Q5796Pa4Cs4K3fwBZpcoyxt5IT0z8nbTl8X+Q8GeqBYu/D1U+Vu4r/ltulcWt&#10;abHPygKNUrhpKYqyQvjxzQxPD1zgZs0g9wv6eFG8jZHSAZ6XSC4sauJsaTNPdp1i9skIv8rkfhxX&#10;Fqj+rgDy5oolUoayA2+VFUclI8qE/J8hjwm7jonqvBYgKxbmvaIIYqtP9g1zoLCBU1WdHGwd4Mnd&#10;J5KlZBJFlabfKoV5zrQc+KyymimvHR0f4/iZ45y9cpq7T29w4ux+dom1qmotxMB0HUGGGtxIyWE0&#10;qpCJyDLG4+uYSGlmRGz1q5xWnqbX8CitlK1hwdgYrsDQdCnW9up4eVvgYK1DoI8tuXHBtIeEs9st&#10;kuMC2gvOSZwTFT4XkMXZwExOB6RwPCKV1gB/utIkU/e00pmWRkt4LEOZhTw6fpK/Kqu9HyWOCJhU&#10;dlFZ3BAnohCayuoqVnV8hMmRUd6OTqscyoSAeVqUb+q9shgoCijzpax4K+sYM8p6hDT8pKjytOQq&#10;xQ4q1lwpvioiyTbfiot5K4qtyqtyO6UQg+p5n1RY9b5yX1mYVK3GCnDeCRBnR6We4nh+lnjws8zz&#10;r+/+KvX9q7z3XwS8v6jeS8mo78T6qeqtxAAB2LQ4MJUTk2N8MznCvRd3ePTmNs9GHvBmVqKK1Gr0&#10;3HMuOnfydHkjNxdWMvhFLBW/96JBI5ZzVcM8OnddiESxnYoTkCaXPlFUeUr6SNm26r2kr97P/Ce/&#10;3vgbZxy3c3FZI7fXN3HHqo3rbj1cdtnKVcd+Tga0sT2rDC8vfRxDtdlouRgDOz0aOlpUdv3ds/dU&#10;+hUTtNQZ34U2VIcXM/NKiOndryoXpYoTMhQwK/38aV1B6elPfawIk5KPlagwIuB8LeONciuu7MWz&#10;1yrVVkD+4MET7t1/rAL6AwXc8j8F0CMKcIUMlG0oQFbGG2UhTf6ncroqLCnHO8tnSn5RGF9h5xmF&#10;uaXIqjD9XgH0DGMvn/L6wUPejyuF/aSmfx17z8jRa9ws6eNZ0QBjMsHTdcOM1gzwrL6fpx07ud+1&#10;h5s7j/D68h1+fvNWCq2AWMhB1RSfGmdaOY0xpTCM/C1NqFg3VSH+ftpiTP5+qVJYUWgp2DvJFZf2&#10;HmEwo5ijRfUcae7h7MFDPH9yjwc3L3Lt2GFuHjzKq4vX+PDsJZMPhd1Pn2bH4ACXr13h469/ESZ/&#10;z9NnTzl67jDhkZ7YqS1jW2AAN5OyuJGUw5nELAb9w2l08qA7KJRWL2+a3F1IstPHTEBsarUUC8uV&#10;GOksRn35N5jqrOTQ9hbu7xhku08Eh5wjueSSxC2fbG5GFnI+Sqx7Ujbb/QMJM1EjzFqdOh8XOl09&#10;6TF3o9vYmV1xqYzducH7n98JkMfFXo0JkMVCCZDfyXHPypwri2SKpR59Ic3+VAD6QiLHKymoAElZ&#10;/VStQcicKpZbWdiaEUWcnhpXAVmZ639kLlXzqQhUiEMBsoD4rQB9WrHpCnjlsRnlMdmOKg/Le6tA&#10;rDSM1OP9+EceX33E4e7d9ObUsqe6jwtDp3h09h5j98Z4eusFoy8nxLqOi/oqzaZkQSEJOQ7Flitn&#10;SaY+THPr6XXV6nFVVwotWws5cmMfFx5e4emxmxzULeLl4iZurW6k9vMQsv/Vlcb1sQyElrOnZUCc&#10;miiUkPdLcWpPnr9ULTxNKJb+g5Kb5T0VML0Xq355mgchx7i9qoMnSxs4PyeTC4tLuTG/iZH5nVxd&#10;nM8RuwxONlRw8EgtwUl2aBqsxS3AhQNnj0sP/sq1PTfJtE3CbZUVu5uG+fkjInDiLJT5UOZFETe5&#10;P6WQoZDqtIId5TEhFuXU2KTgRsn+iv3+BPxPQP+Hyiqnrl6IGj8VZ/ZExmPJ1A+VlXAB89Onr0Wp&#10;R+TxEV4qQ1F3seQvhAxG5fWKO1YNqf9nykqicmrnvcK2CltKw4wp+UYm+9dJCfDHDnF96yC/PnzB&#10;z7JzE/K4Avz3ssEHQ/u5UtvJ414B8gFR4GMXGNt1gsmBk4y3H+Z+9SBX6wfFLgmLKnZXmklZkVPU&#10;RFmVnVKaUKWcCoCVW+V/StMI6N/9wj05mJtiQV6+loMWYI8Lyz+9f5ddNTXc7NvOg0MH2NpeRHNH&#10;Gl2dmRxoK+dx5wD3Klp51t7Pi74dHCurpKOqkIs3TrDjwBDtQz0cOL6bqOQAbN11CQywwN9BB1f9&#10;NbiZrMHCcCnr13+N2rpv0Nech7baD2xc8yVrNnzFOu0fUdOdzxajZdjaqGMuINZZO49QB3M6ouM4&#10;Gp7KxYBkroYKIYQp4I1ma3Q0RypyaU8IJEFAnGOtTYutPSdDk9lnF8huYw8GbbzYl5HNs/NneT8m&#10;1llZqJImnZG5URaYVCQnxR9/McmLu694ePYBT4/f58WJB4zfGOHtC2F+UYTXYr1HR94I4EW1pdk/&#10;LQQJKUheHpVtKefvlRyryqiq+ZbtS2OpYos03IwA7730wNs30pBi4RQgTqoaVfZBiGV8cpxZpYHu&#10;j/Nk+Bo7PIrZG95MiJoTITq2ZHhGUhpbwLldxzg6uIfnNx7L9hVyEjIWV3Xv0WPOXb3EhTunOXlz&#10;D407sshodCW11on8tmj69rZzfvgA28wyubi4gmuLq9k3J4cd3+UwuCyDswm9nN0hxP3mBeMfZ7n3&#10;5hXnLpzl0PF97LtwmBvP7vJ6Qnp24iXPnr3gfOYwd9Y1M726j4vL88j/0obMPzky/G0mD+e383x5&#10;E1c3VnAvcRunhwe5++QynR0VpGSHsf/kPok7f+FvM3By2ynq0su5e/6u2Or/KSQnGFBIb1Ziwtu/&#10;qARn6q1EmBmJFO+UvK+osXJqTOZvXFnrELKUGn46RfvJMalytoIncY2f6iPKLUr7RtT3pbJ4JqB9&#10;/lyI8ZkC8tcq+60MRb0fiE1/8UK5xkKsu8SKEXmPzxTG/LRiLBtVhtjpdwLun0ffMHPlMncbGrle&#10;0cDU4fP8KgowJg0xJoX9KDsy8+oJR3a0cWx7Gy+vnOTVpTOMnjwnYD7N86Y9vKwUsNUO8nzvOT6+&#10;UHLuJ/C+VRYo/r4UPy5sPTYtzTajLALd496T+7IP09x5cJszV85w+d51Hr98zhvJfFMfxTKPPeX2&#10;3mHONLdytLOavs5k8mvcKG30Yf9gGbf6erlX0sjD/Gou5BRR4eNGsIchoXF2bDZZQliqJ8PHe4gv&#10;CMY/yYGAaCtMLVaiof4tWto/sEbtS5au/CPLlv4BTbUf2aI+l03rv2Hpit+xYt2fWbb2K1apfY+B&#10;8UoMtixmy6Z56KsvJMREh47gINq8fCkwtabQxpkUK2sSHS2oSwqmITWYKj9b6mzN6XF05052JSf9&#10;Etiu7cB+Mx/6bHzYnVPOxI1HzIiDmZ5QLJs0hdIM0jQTMk8jojxPr9/n5u4zXGk9wLnaPTzYfY3p&#10;e6IGr97z6uEbXt57xuRLaSrJjp/OX4pFV0Aoaq4ogwLcT1nuH/ZPFEJRXUWVpyfEAYjSP5M6353g&#10;7aNJPozIvsxIZpuW7CZE8faxNN2Bx1xK2E7v2ji6LHII0XSjMSabO/vP8fTCA0YeveL18xeiONLA&#10;YsXfTfzCpBzTlYvX2bdvD/uPDNK3q5zKrljqdiRQMxBF7UAqg0fbOHtiDzXeMRxyrOKZ5zC31Zu5&#10;Mr+Uc+uKOR8jlvv8NW7fvMLV65c5fu2UEL0Qw83jbD3Wx9YjfQwd7GfboV52bO1kr2sBj5dXM7as&#10;g+2LkjH9pzUY/LdVVHzpx/llsv0VnTxa1MyhDVlUR0RT1BxNcVcYRb1SlyPiNGVOPrz9myoWKplf&#10;FVdE/RRFVdZrfhbh+dssfJBoMSVOakYckHLRj3LdhBKRxmX+ldVp5QIdZaV+5u2vn7K04h6UMxMK&#10;SapigmBQiUMKuKU+Sv5WIoOy8KXYa2WV++WrEVFnBdDPuXP3oaj2C548eSMKLhZdQP+ZsmCibEyx&#10;Z5NiO5WLMT6+GWHk9DmuNjRxJSeXm4UV3GntZ/raA2YVJpfnjI+McPvWKRqakigpDWVgoIjutlz2&#10;9NZwZqCDKz29PGrezpOefYyfvc17UVXFpo0J+4+Kzbj75CEHz+xjx5FeWreX0rWnlMaBXHYca+Py&#10;w+P0DzcwfKRLmPsg+0/vZO/JYQ6eGuLAUANXBpo51VzFjvo0amt8icjUIihFg+bGWHoLsjiYlcuV&#10;0nLK/dwwEwuspf89asZfs9n8e+zc1xGQZI9Xog0uUSbo2C1ng+73aBnPR13/R1as/xL1TQsIC7Qn&#10;OzGQSG9rTDSXsHndt6hv/IbVos5LVv1ZAP8NamrfilJ/yWadHzHXW4zN5vkYbvgRkw2L8DLXI1Es&#10;mruNNiFeJiSG2JNmbUCVmRmtVk4Me4cz7BbKsEMAe0XJ9kSmc7N/Fx8ev2JmROzYmOTllxJtXkww&#10;ISw9KWr48vVjHt+8yo3dB7nTc5Dz1cNc7znN6/MveXtL2Fzy5eMjtxm5/IKpx9I8bxTVFVs3qWxD&#10;8rUovSovKyopiv+P7KWs/qrOT0ozzirK/GCWx/ue8GTbDf52ZYxfR97z65ufmbg8xqXcg/TqFVH5&#10;Qwj13wfRaJ5Kkq0fpcER7Gvs4OyuI3wQ4pmalSaUPlEaUrGVqiGqpJyKfDXxnP5djSSXBJJRG0Jm&#10;lQ/5teEkFQUTleZNbUUWT05e4edbszwpPcOOBbHsWhXPntBSjklM2rWrjz4Rj9r+Yqras+naWUPV&#10;QAENO8ro2FVJ/bYC6guTGLZK4PbKcl4t7+HEgnKyP3en4Dtvdi9M5tLKYp6tbGd0RTeXVxdzOrOD&#10;5pZUzALmouO/hOi8YO48vMndu3fZe3iv9ORF3rx/yfTsp1Nflw+eoT2lnHs7r/Hzi1/4+FGE7Wch&#10;RHGNY4KpN0KIb5TTYiKKbz8I8CUKTM/+qlJx5SzCfwFZAP7pNKyyriD/k6GsVqtW+mUooFZIYFy2&#10;NyaE/HpkVMD7yXorF6A8U1bIZQiQPxVbyZ+/yKT/Vfz3zJUb3BsY5EZTA2dLczmSl8217m4mb9+S&#10;RlCurLkvNrWD6ExXHEI24RujQ3qRMwUVPtTXRbG1KY3D7WVc6ezhttjvWWEP5TydUtQJeb+nwixn&#10;L59h28EWqnvSKO0MJ67UmthiK5p2pNF/qIym/gzKu+KlOLm07Sihob+Q9MIgsuId2FEWw46KRHa1&#10;ZlCQ7YJ/pCbRKWbUlYRzsK6MizWV7EqMw9doE+p6Yo+tF2LiuQoDt2Xomc3HJVgXKx9Nlml8xVq9&#10;H7Fw34i2xWI0TBaxWXcpjvbG3Dh/gjfiCvb1tuNhpYed5Fsz/WXo6i5A11SstftmXLw00bcSkFv8&#10;hKbR92hv+Rozm+WYmq/CSex6cpIvzmLfA8ItiUl0IUVIocjJhloPd+rdxEU4OLArL5cbwzu5eeQY&#10;408fMz0q+Vecz+R9sVgnn/Bw7w1eHn/I6L2nMm83uXNPXMqpA9w+eJwb205yZ+gSz4494MWpJzza&#10;c4OH/ed5PXyTiZPPmb4v2VSs1+TUhDTBqAzJzKoLMmaE4V9z9/Z9Htx+yJhCFKL878Z/5ufXf+Xn&#10;O7/wsPsW1zKPMVJ6lTeV53mVeYRzdk0MLkqgeX44OYvciV/rQLKdB5H2FkQ5GBJsbUxLQREf5H2U&#10;UzvjQtwjQtxvhCTG5D1HpGEfvX7BsctHSSuLJCDViYgcT7JLA8kpCCEuPYDIbD/qtpbzclrUZ2yE&#10;/XUDpPxkTdkmb0r9wynIiqK6IYu6rjwKW6IoaYmhpi8D32QrfNOsyKwPpUCUtTQnjK3e8ZzWKeH+&#10;6g4eLO4Qq17P9dX1PFpZz/NlNbxe2cXIqm7urarjTtx+xi5fIrfECRP/pbiEG3LkxHYOHt4pfR5F&#10;24F2se/7uH7zGv/77f/iStsh/P60hexFXmwNquH8tsNSNyG9j/9TFWFejU3wRJzk3cd3uHrnsrhN&#10;xWkKzgTQqtNKCmAFyKrMrJxxUAFZiZTyt+qUnSi0AF4ZqrNIcqu6KlLmcnR0glfyXuNCuqPiekbF&#10;bX2mnH9VQPxRMtH45Tvc3baHO519PBsY4NXuIa71N7M1N5njXc28e/OA6/dPUN6bQVih5KI8Y5k8&#10;dUJydchucCa33p0ymciG+iSqCmPpqMhkR0ct504ckKD+RGz5iGTwSW7duk7P1ha27m+i/0AlDUMp&#10;FHUFUtQRRMtwFgOHqhnYX0TbzjTqBpOp6kmiaSiP2q3pFJf4kh5mQEGqLS01kRTkCavn+tPRnsOB&#10;7iouttaKIqcSr6eJxsIvWbD6j6zQFvUUAK8x+Qlt88VYK8A1WYyR1TqcvPUJSbDDI8wUVz8Tuvvr&#10;aGmuYeLVC2Zev+H22fNcOLKPxsos3Jy0CY+0IjjeisR8T7JkX6Iz7LAOUsPIfRkWrstw8duEp88W&#10;gkOsCIt2wMVfH784S6KyXckvCqE4TxQoxYvCTD8S5fGsrGBRoDz2bR9SXRX07InMkVjl96fHuV91&#10;jjNxO7mWdpzHQ1e4efU4567t4dTVPVy9cpaHF+/x4txjXp59xN3jN7k5dJb7Lcd51STA677Oy4MP&#10;Gbn9mvHXk7x+JVFGqbGyTiE27tWbUW7duM2tS1d5/eyZZOIZPo78Jx9f/iczN6RRtt/kSe4lrroc&#10;5NCKQs4tzOXCwiz2z48l7RtL3JZpEO3rQIIQVFDgFrIy7MnP8WfnUBuT06+Yei+WUlRnQvLkuJDE&#10;i1ejXLpylb0H93Lo1E4G9tbiGWGClZcGEYkOJKb4cezkLu48v8TZu8e5PSr2/e552kqLaIrKpjEh&#10;l60t1bSKC8uT+UtLcJK5tyKpxI26gRSyav3xSTHGI86Y1MJAUrMCiHa1od4qkv06hdxeVcOT+TW8&#10;XNHKmCjx5NJuxpcMM71yJw9WNHI5cht7upokghlj7rsSHZv5NHfkcub8frIqUmje3UhOba7s40n+&#10;8/3/5lb3abLn2lP1pRt539gRNF+bHM9AzuyWDP/qFfefPODanUsM7OygUF5/9Mxemfcx3r1XXK8A&#10;c+ZXAa8osGrNQlyQAFlZAVdd2PP3oVxTrYD7/ezfT9tKNFVdIyAAVs5Zq07Zqv4nGVmxO0pw/1mC&#10;9rMT5zlaUsOlsmoet7XysKuVS001HC4p4GR9g9i2Awy3VZAU70hotCH+UZtkrCUmRQ6izE4O2I36&#10;7lTOX9rNnp3tlDZE0bA1Q4CYw66zAxy9IXbw4Sn2n9spdrqKPae7KGmLJzjbhvB8W8kn0Ww7Xs/Q&#10;8RYatqVSP5RAZX8sFZ2xtOwuoEJyVGFdIPHxhsQm6lNRHURPfwG928rZvlUyZ18jZ6rLyPd0YOOi&#10;L5i38Pf8IEBesPlLNpjMw8JTncQCX6w9N2DnupmmtnyaugpIyPchqdCfgupEXozcUTXi7MwETx88&#10;4v4NcSFjL7l46YCoqitRyTaEpVsRne9MfLYTPuF6OIZqYOm/DseADfiFbyE1w4Wi4lBik53xCjfC&#10;JUIPv1RLkku9SCzzILjAjshSB8KKHPBIlBydGsLF/Ud5c2ecO6ce8vLMU8b3PuRK5h5Oh2zjcsRB&#10;rlUc4uzOAQ4eaGPXkVZOXzjEgxv3eXXjBSM3n0t2fsjdgxe50XCYx5VnBMw3edxxk+f7HjJ+ZZQ3&#10;twXIDwXIb94zIcBSFlmePnnKtYsXBNAXePFUtiWW7fG9uzy4epFbw0d4XH2JV7HiCAz2cn+JNPtc&#10;6YP5KRR/bYPrn5eS62hNlShoVpY19Y1+ErNi6Okt58QJIZ9r53jzeky1gv52fIyxl695KXZwTJTk&#10;rXLp6Ns3tHSX4BKkQ0isBTZCkgnp4WSWxZFTlUh+lVjmwXr27Orm8aVr4r66aKrOo64tjezqUOJz&#10;XUnPdxSSNMQpWMgg3YKarfGUdaWSkByKna0xmzctx8nIiAKLQI6rp/FyURGTy5qYWNnJqxVbebxy&#10;iPvr+rhqUMWR0moSS7wx8VqNte96DB2WYOOqSW5pAmWNmRy+vIPixlwOnTkqFvqvjD14w6mSAbJW&#10;exC3yJR0U0viXS3ITAhi//EhLt0+yc5D3TR2F8htB/eeXVOdcpt9/wmU7wTI7wTIqnP8MzMq0KoU&#10;WAVo5aq6T/eVRbGPH/6mev7M1C+8Uy6gmvgoQJaoqpzdEbJUTvWJIr+XxhUwy8Y+vn7N070HuFRa&#10;wdW8PG4UFHCroIQHRbXczqjhdrrcZlWp/ncpL4NDWXEMpIbSle5PU56vKGQ4A4P5PHp+itNXhmRS&#10;AwWcflRui6PvRDWdh6so7E6mqCeZku4EarfFU7E1ksxWb2Kq7CkZiGT7uRra9xWRXulDRrUXBU3B&#10;VHbE0rQzn/LdOWS0h5Je7UZmrQvlnWG07MgU651H50AeOzvL6E5NwE9fg0U//Y6Fy//MghWfM2/t&#10;f6BjNZ+gGCNSq3xxj9HD0mUj9a15DB9qI7rAkygZ3btrJdeJik0KgB9JvLh3hydPH/HgyU32n9xK&#10;TJYHzoGbsA3ZiGucLh4hWhhZzmeDwdfoOSzCPVQL95DNxCTbkZ7tTVCkBd5RAuSoLbjF6wtZ2RAo&#10;LsY7W5foUjOymjxIbwymvDaD4/07eLjvGme2HqS7sp7B6gba43PpCi3kUFovF6t2cVaaeV9XOUO9&#10;JRzfO8ANId4H5+9w//ItHl+/w6OT1yQ7n+NW1QWe1t3nacN9XrbdZ3zHM14eei72+xVj994yIWBW&#10;FmCevXzGIXEbPQN1DO9vpHdnGQ0DaXTvKaG7RQBZuZ2nOed4YDLE8bmFHPsxjRNzYuif60ndekeK&#10;ze0Jc9IV96FJeo4lXQNZnBa3cODkIBeuH+flmCizqI1yaua9oizSjG+nf1Flvw+//iwZ9AKpeS4E&#10;JJhi6LyJtQZLsfbeQliKA0k5gcSIeyloyqdv21a2dfcK8ZZTv72Q6oFMapriyMt3IyLVCtcgDaxc&#10;lhCRaYVLiCXGBsbYatlhtckcnXXqOGsa06QTypl1eVxfKsq8opcH6/s5qFlBt2k6Q5GptHclktId&#10;JLndg/LGcPLrI0goCCIqw19iYygldTGqeLf77E7O37vCzIcpLh89TqCpE7HOEiszvMkodSWl2kfE&#10;KYHO3aXUieXPr4/i+NVhXk1Jrn05Kjj7i+qCmklxKsq5b+V07LRYbmXdSfUhCsHiO2XxS4hWWagc&#10;F+s8NfGBibGfhQSFgF8JuCd+ZWrsA6PKoqjY+HfvFSDLhpRL/SYlSP9N8tPslStcK64UO5fHrWzJ&#10;F3nVPMyq42lqIy+TmnkaVcXL6DLep9fxl5JOPlT386a+gzttjVzYXseJY/XsPFVBzc44okq24Jex&#10;huAcTUp6g6nelkhyrS+ZHYFUDMUImMMo6AygtN9LwO5J7WCwgDiT2p2plPQnymOx5LdGkCIqVtgW&#10;Rvm2ZNlGBgNHqhk+V0/TriQSK60p7QukeUcSnb1ZYrl9MVJfyE9zfsPcub9jydLP2aTzvQB3Of7R&#10;uoTn2hKcZ49fijX+iTYklvoRWuCIV4o5zmFGdA5XsvNoJ1VtuWKLWrl9T1yKWMGU/DA8oy3wjNHB&#10;NngNZl5LMLD+CTPbZTj6bJJmUsc3Whu3kE3YeyqWXRooQAtnaXLPGF3MvFfIa+bhELoMt8j1hGcY&#10;klhuT3iBA4GxDhQKAR2pH6A+ORsHM01sbNfj6LCRkjTJ/Q0tnBIQH2qqYG99LkeairjU1cK9QbGi&#10;w4c4M7CDa4eOiiKf5t7Wc9ytucidvKvcKRRVbnrA0/773Ber/GjvA16fHmH8zixv7kvN741L1r7I&#10;PolSXS2lZBcHkFTkQl6FP42lyQwVtnCp6BQ3/Pdz0qiOc/oV3NQs5cr6XM4a5TPomUV+TIA4Exsy&#10;qlwokbr2Hy1gz9Umjt0blky5m71nT3D89DkO7jnM0+ejPJ+Y4ujFk3TtaKKmK5OYTDuMHJZh56VF&#10;WJKAWmKLT7QBnqE6GHusxcBFE78oH4rqcugYqqKiOYW0PH9xR3Z4eqvh5LcR30g97NzWstHge9br&#10;LUVTXQs7dUectdzYvFwDrTXqJLn5UuwWQM4Wd5q14+k2TyPTwpUQF3PS0txJKHEkvyuMgT3l9A2X&#10;s+t0B2VtWWSURJGY60tslhxfa6z0WRGFDal0bq0iryiWrKJ4mrqFXJqixZW6EyfOMjjdhPgyJ5LK&#10;XYnMdSCnKZau/Z3cuH+Xtx+EyMROT7yQ6PFkmvEXAmABtXK1m6LOH2amBczjEkPHPl3ueV+y9qU3&#10;3DrwgFt7HvD45Gsmn/7MuID6+WPlNNszRiWyfqb6DPHoFA/PXePF4TOMDO7jWX0Xz9sGGJX7ox2D&#10;PMlv4mV6I6NpTTyKKpNRxLio80SegLuwiWc1nTyTZni4rZN7R9vZOhBHRJ4OjomLsAn/HpfgecSl&#10;GVIsVjhOslSEHGhVVwgdOzOp6I2SgzYirUqXalHvJlHYrlNVdB2rpX5HIcUd8aK+vuQ2+lDREyX2&#10;KZ2tRxvoOVwmCmeOZcgCvNLVCMg2ICrXTmxQtBRVg69/+je+/em3/CRAXq/1LRZuK3EP08IzStQ4&#10;aBPm/mKvQzeLUuoSkm8p+coIPcdleEtui053Vlm+gFhLWnrz2bGvmXax76HprnjFirKmG+MSuBoN&#10;o6/Ffq0jLMEKe7812AesxDFQQByohqc0V0CCGV5R+vjKe7qKkpu4z0Hf+WtMXRdiJc83l23YhqkJ&#10;EWwmPsqdHfUtDNRV4eaggYb+V2gafUlqrB0H6yo4WlsptwVcaKjgnsScp1VNPChp4mFtL5druzjS&#10;082xrf1c6d7L3bqT3M47ze2SSzwauM+zw495sP8eT4fu8qr+Ks/KL/Ki5iqjlVe4HLudIfdihmJy&#10;6SnJpio/nqKEUPKDQ2lObeJQ7VUe1N3jfvJR9mkXcXJFAY9W1XFvUzW7DdJpiZdG7o2nZTiK6l5X&#10;mrf5svN8EX1HS8itjqB1oIGK4jzCfcSxdXVQv7UDW18r1un/KHOwDh+JSJ5RugJIAWyEKbmVoaKE&#10;HmjbLkDT7jvW63yDR7CVxKwiqvtF4YrDVWsPZm7rMbZbKttaI+A3xtFLExOHDVg4bWHTurXorzZG&#10;b4MV6uuNsTK2JS01TOy6LzFJpkT5WZIYJOqZ5E52eQC5DeEUt4UyfLKIw5faaNpWTNvOSlIKgsX2&#10;O5BbFUp2XQDJ5S4klEqszHNki+NK1EznYR+oT8cuAf/uapLTvXD11MTOZ630iS7ukVo4iUPzSrag&#10;driCK7fPMzr2hrej73h74x3X+m9wW+oy+VystMpui70WEI+Pv+bNmxFe3x9n9NxbjhScpMmxla1e&#10;2ziUcoIHe98wdusdr++85tH9Rzx59pTPlE9SKBcejF+4x4OKrTzMaeL99sP87+sP+F9X7zLZOcit&#10;1CIeJOXzJLmI+ymFXEtRPuaXz8WcfFHvCh6LIo92bmOif4Cng80c7k4jJ9cU75gVuPj8RIjnSraV&#10;RnK+o5J9ZRk0JriTG21Ecpox6WUOxJaZkVhjKcBNpn5nIYV9aVT25QhjZ1EqGbqqVzm/F0Bepy8V&#10;2+No3p9J+dZQwnKUxQ0NrENWoe00h5U6f8bUboNqEev7Rf/O3KV/xMXPiMgUO9wEtK5hGqKQGuja&#10;z2eT6Tfo2s0TS/wTpl6LsPBehqnLUgJjjEVRN2Jku1gAuZngZEtic90oa43HP8acTQbfiFpsFsBr&#10;YO+1Bp9IfbzkWBzC1HGJ0cAhXFQiQhMfaS5v+X9gjBnhcRb4h+hj67MSS79lGDjMY4vtjxh6LsAm&#10;dI04A1HnDGmsRB8KCsIJj7XG2nk5errfkOZtzrnicu7XtHOnpo0XAtxxqdNEvtzm9TFevp3n9UOc&#10;7Otkd1c9x1rauNt9gOfd53nef4nnBy/z8vQdRg4/41nlRc7qV3NlgzTV+gourinl0LJcmuf6kj/f&#10;lDJtZzocktgfWMeQXxUHcnZytu06D1tucz1gkB0/xHNuXiEXlpYxvDqJJtNwOvKS2SuxaduRLFq3&#10;B1HT4UFKhR15rUGUNUVRWS0uLMab4oIkAU2a2OUoAZ4Lm4znYeW1Dgev9UKKSsa1EyLUwj/Bhsgs&#10;Vwwc1xKcbS49pEtkgjPZFeLMSgOISnXDPdgII2dxRaLYztFCzrGGbDFdjIWzEGiQORtXLUV76Ras&#10;9TzQ3GjCpvXaOLqaiVJaEFsoWVrIvqunhOaeLCGfeEq7ZD/7wug9kszW4/nUD2aRXBaMt0SjyBRH&#10;8gTEhe1+Egm9SamzJqnSBed4PdTtF7J6yzcCXF0q+oro3ddOQkow+uarMbJfg5uIgYscU2iWM8du&#10;HZC4dpuRB095f+cdI9snOZJwSiLTeWZujfNRdYHJLOPiit+MjfJK1HbyxgQ3Gm/SatJO5fJ62td2&#10;MWi6g+MZl7iz/TnjN2YYfTnDyzcTfKZ8k8PP4+/4z5uvmGzey4ucNh6JpXrdtJ03tQM8y6vlSmYe&#10;B9MTaQ71oDnSi4PFaRwvzeNIehqPahp527GDX9r38qF1iDednVzpl+zRHEZC/BZK4y04W5nOZHcP&#10;vyjnSfuG+NjXx2vJZVWSb2wFTG6RmygfjKXnpGTonlRRSE9ShZmzhdETiz1Jr3EnqcqasCIdkhpt&#10;qNgRTNPuaGoHEiQnJxOR64yp9yoMnVawbP03LFrzJT8s/Xc26i2ksD6WgUOl1PaL9an3JTDZFHO3&#10;pZg6LMZaVDok2Zi0Cmdicq3wCtfG2mM1Vp5rcQ0WtQ7bhIUAz9B9PqbOi9A1+oGVG39LUIIJKUWu&#10;osJCGgI4U6+1uMcbEiq2PTzPhphiJ4JSLVEznoOmyXwc3NVx89ki6qGOtf9G7PzV8JGcHpCkT0Cy&#10;LmHZFgSnmglBbJFtmxGX60RkogVR3noczs9kvLqb2YadTLcf4H3rEX5tOMb7kn28K9nDVOUuJlv3&#10;cVnm/VBVMcfzCrhZ1szjxh2iwEe4tH8XV4/s517nUY661HN5aSlvlrfzeFkDlxYWM/xTCmXfBZHz&#10;hROdPwRwbmkxt1aJEm/IY7dfOYdLt0rEOsBJjVLuzi/jxYp2ds/PIe4bawI3GZMQYi8Z0l1yYThl&#10;zf4UNziTUGYqcSeEtDIBcIOiyjn07Kqka08VAwfrJf96Y2izHEdvyba2q4R8lxOZYaNSPVP3lXiG&#10;iztriadiMJqMZi8hAF/Sin0JSXcQu71BALxBaqMrkcWQwGxLfBNNcfIVB+i3RZyUIVYWOuhpbEZr&#10;izoa2mosW7yATepLsAnYjGOstjzfmuwaEYcO6aGhBIlrMQJmL+p2+NC4R/ZXhCKtyp+EfA9KmyIl&#10;pweQUGlFQZ8Hac1W0o+OlImjzKj2IDzRDPdAPfwlFpS3F7B1uA3fMHvUjRfjHqRHRqGXKjOff3yK&#10;t7Nv+fnVB14dHOFCzm1OhF7mat5NZs6+5ePoR5SPfb6YGOfhy6c8f/qMseuvOZFzlBbNZjqWdLJ9&#10;6SB79fdxJuk6D7a+5PXlEV4+e8njNw/57C+vR3l7/jbTO84w1bGflxXdPEgu53VSDSNx1TxNKONm&#10;eSVN2SH4+GhSUxnG7UO9vNo1xKu2HsYaennXvIu/tR7iQ80wky0D3Ott5WBbDnur47jTWsp0aydv&#10;yzqYLmpnpryD2cp23rW2sjPVH3fjhaTkuNJ/rJquo2XCdt4EZVoRU+pGWJ4DwVmWZDa4kyKK7Zm8&#10;Aq/U5WS12NIo+bh1RzEDBzro2SfNUeFLRLaDFFLY2n4DS9W/FtZfREVnEm27MyjvCaaqL4rG7emU&#10;NIeTWuQp2c6Vlu1ZDJ+uYeBoqdzPwDNMB13Tuejrf4uD42Ls/Zdi4PU9es7fS8E2EJZmS1F7rGwv&#10;XmyWm8rOh6TL/ua5kiXRIVeasbQtkvz6EFHgTVLQeazb8gOapkux8pYmircRlbeTPG1EWLI5oclm&#10;8j8D3KK0MXNfjEPIRgG3GVFxltQk+nKvqo53Bd18LBtmuuEgs83HmKo9yKuiISYFxO+bDzBSN8SL&#10;un6elDdzJjpN9Wmuu2XtXK3v5HRbC8e7GthfUMaAbhL3l9Yzvbifh0ub2bswg5Q/OWL5T+r4/+sW&#10;Di9L5fXSdkaWbuXcxhpardIpdYpnv1EuF5Zl83pZHU/WtNC/MoP4DR74GllIDDAQZyL5Nt1G3JUL&#10;Tf0xtO5No1zAkd3kTUKNC/HV7qJYiVT3JMi8BOEcqIWjv64QpgabLH8UNzUPy8A1ooLOkn+dKMn1&#10;ZmdbHqUtYUSU21LaE05WYwBOos5W4nyCs6wJEvB6RejhHqMtCm5Pcp4vHhKLAgTsHQM1lFQmi13f&#10;gpWHJq7epviF2GLlv1kckBYO/noEpzlQsTWO7sPZVPaEkltvR8tOX2p3+NN7IleUuYT2nTnU9yWL&#10;WESQ2+ZD2WAI5UMhQjAhVHYHUlznSUGtqHSJq8QtW7JqwiT6STzpSSOpzIecan+JadYEZziI26zh&#10;3LVLjD6a4trwbXam7+VIyjFO5Z/l8b7njDwa4+XoCx48u8etJzdUn9i7c/kW17ouM+yxnW3qnexS&#10;H2CXzS55zUXu7r3HtZOnOXZ2kH3nmyUjn5C81LqTsQppjMZdjDRv51mBZN+UKt4kVfMivYZr1ZUM&#10;tqdTVuvP7qECXhwb5u3wAWaUq7aadzAi7D9eu1Ns3jZGyrokfzXzrL2Fsb42phpamcxv5HmyZLvk&#10;Yh5nljOSXSv/q+N+YR5b04PZ2pXL8PEmKXYcQel6BKbp4JthgHemEQlVruS0yGRVWRGQugHH8J+I&#10;zNehcWcWfQca6d/bLrauQ2xRDR37iwSoMpHd6cTl+xOY4kRZt1jzrVGyDWHcbfF07C6kc08xNT0Z&#10;NPTn07NfCORgBV0HShk8WktnTyb5MY5ke5iQ6WlIbKTkt6jVuKRuIrHWhfyOKPI7Y8hoCRFCUVbk&#10;IwTUEZS2SkYUd1DZFkt9T5LcjyMq0xETsYBr9ecwd+3nzN/wJepmS3AK1iU40ZIgyYShUUJQwuh2&#10;YjHNnBeK2iwTMGuQKJautyCOB1X1TOQK+eVIdCnYzovCrdwr6OJJaQ/PSroYr9rGe6nbu0oh0aIe&#10;HmVUcSkhnwflnTyp28qLBsnNZRUczMrmglctD1Y1M7Kol9tL6gXIyWT8wRbPfzEg/Q9OnFtRzKMV&#10;rZxfVcMuvWy6HBPpsI7l5MZUTi1P5dz6PA6o5ZC+xB2PtZaE2HoQHSguJ9xJCMlVbK8j6aJAqdV+&#10;xFS6iorJ/yX+hOVZUCZgSCl1wSdZTyKIAV7B1jg5GhAaboePtzFGGksJszYTci/iYEgxRz2LqY+K&#10;EoC6UtwZInPvToC4Jl+JbA5R6uhYzUXb9Ae22MzB0n2NbM8IU7cNmAdpiLtxxzXIAkO3dbhESPQJ&#10;NMLFawsm7itwjtIQAjASgtYUEtAiocSeqByx3LmGAlgXijrcadmXyp7L9ZKZq+kczhdyDla5rKQa&#10;N5LrxB22uOKdKjXKtyK6QBxYieRmcVXxVc4UbA2ncruQ2YEMmoeThPhNsQ3RomlvHZfuXebOtTvs&#10;3TpMTVYOzbl5DAhWDgwMcfTITo5fHOL89QPcfHSWa/fOc+rISS70nedY6kEOuA1yJvQgR3OPcKr7&#10;NOcPH2XfnmZqZV4bxKF+9rRhiPG6XcxW7WGsepixrQeYEpA+KW/hUXoVTwqbOFVbRF9HPM2doXQK&#10;69zqamS6Yze/dh1nomWPZORBRrr3isXbycuCJgF/BdPFTXys7WampI3RrDpeF9bzSmz4k5IKXmRV&#10;MCEEMSIqcbe9nBO76xjcV0VkrgUBaeokllvhHLcRt0QNYVhT0qu9yG/2I77EkrBcPYokL3ceFsbc&#10;KzlnsIDuAzU07RL7vCNb7FEaFWLPK7qzBcTp5LUpbOpHTpu3HHAy3fvLaNlVRNtwKT176ug/1ETv&#10;4Trad5eIwhewbaCQ403FPGho5FZpGb1ZwUQlStZJ3EBQnhG5LQEUdIaR2eorNt+efLFbFZING3Ym&#10;0bW/mI5dxbJP2eTWBknD6KNhNo/FGz9nleY3rNX6nqVqn7Na7wvJyUuwtl9HbIQDqQkehASb4OK+&#10;DgM7yeu+6wiMNKK9MJK7TQ2M1/TxoUQUOWeQl6V93Kls43ZVM0/E2bws6mBGIeGaPbzI72KksJkb&#10;8QVcSirjYWUvL5uHuJlXw5nwfE6YFnF9ZQ2PV7ZxY6nk5EV5nBKbfHhhPteWVPB6ZSs31tXTphFP&#10;kqYlzU5BHLfJ5NLqZIY2RFOoLi5G0w7XDToYrN2M4QYDTDXEwWhvYMOmNWzcsBg3T7GZYjfdEvVw&#10;i9YRtbRQRZrSVlHVOm9ipdlL2uNoz0un3yuZi5Et3Irr54B1CafMa3nmuIPHOr3cE+XfZZxOhocd&#10;qXnOJFa5Sy1DyWrzxSJgFVus5mHhvlyiygpshQTNbdeibjKP1SbfskZ3Lqs2zWOZ1g9stlmEjZc6&#10;HqEG2Iaq4RStjrnjKnTMF+IUoo5vgoEA2V5sshuJpeYkVtpLfcNpHM6kvj+TooZY0kr9JYfr4xKt&#10;SWShNV7Zehj7LcIpQA1zlzW4iM0PzrbCMmwVPjlbKNsRIjExm/KuYCE4I7wSjQgp8GTbwQ7OHjtE&#10;X0s9BaVhEh0lNopQKYrfPJBB+1CuOMwqTl0a4vTRvZzsPczxsqMcjN/Loci9nCk8zOmthzh/7Din&#10;T+3kwME6uoaTad8XzWfjDfuYaTks4whjrfsZ33eayVPnedO9gzelbVwoKKY9P5zcKjfyJP80lvtw&#10;vrZYQDvMr/K6cbHTE72H+M+T1/i48ygjFdJcqeVMiTJM5zQwmVHPm9QqXpXWMd7TyUhrM2/yqniX&#10;UcNEfjl3Ggu5fKCZXYfqVCvTcWUWZDV4CGhtVWyZWu5JfmOEqGoKVYNJ5HSEUNAbSdVQErWDCTTv&#10;zGDbyVoaBJyRJZ74ZJiQUR8qbFguSlstWS2e9GZPVWZr3ZstIC4UC1VE974ath1qZeBwM50HqmkZ&#10;yqe6O4WebUUc763neWsvI5UdXK8rp7MsmOwsK/KKHGgZiFUtvCXV2Irt0yOhyYiUdksK+wNoPZgv&#10;+apMMqIPjqKqbmGamLmuYJP+d2w2mIObvxbeovD+yYZ4RGqjqTsHa5M1FGcE0VgZR3ysJc5+ajjK&#10;6zzCtEkJN2dfQSpvWrfyUYA6nT/E80qx0J2SW1tlnrtEpRuHeFuxg5ni7YwVdkrU6eJsvmTl0iqu&#10;t/RzTxT5elotJ1zy2Lcpg7MLc7m2uJDzCzK4Ni+fx2Kl768Q0l5cw8Ml1RxSLyBNz4MAQ31ancM5&#10;Y1nAYb1USixC8Hd0wtZc7KruRszVNuOgZoHZah1MtLSxtjRBa9NKLM02izK745NojkOQmgDZktyG&#10;QJIlMgVkm5HVGUi+uKVBrxgub8rixWpxf+tbebpWiElu76+qF1dQx8j6dh4YNXI0WOqSGoKzlwbu&#10;EnscIzaxxvgL9O1X4BC8EUOPBWKfV2Nlvx4D2+Xo2C+S/L0KQ4sNKkCvM/mekDQ7Ygs88Ew1wTp8&#10;MyYu6zG1Xy122Jq8Rsm6tcESzTyILbUjSQgjrT6Y3OYoiluSCE+RaJDrIZk4SohE6l5uL9FHk5gC&#10;KyISbQjxNiPIWUjYWRtXH5kTrxWi1pqU9IcJkCOpEALLaQwiosSNiHRnUqID6KqtorI1hTAhjrBq&#10;XRIazajoD6VpWzqtwzm09xays6mD0yUHOZVwnMNhhzkUfYTDRfs5OriTEyf2cvzkNo4cb+XQ6Ua2&#10;Hirgs4nmg0y1HuRtx0FGWnYyIYh/v+c0Yx3DYs8aaY/3JS3JWhjLhWSxu93Z7jzvaORt7z7ede/n&#10;dcMgE10C5AM3+cvuc0y1bON1cQ2PUrN4lpbDZFo5MylSmNRqnhfW8Ly0hvHiWj5WtjLd2MKDnkbO&#10;7Wtl+GgdzfvyBGz59O8Xq7tfuXQzi2bJre17Cmk/VMWua930n64UUErGrZHc1R8rdrqArsPFZLcE&#10;4yCM6Z9lJupcwODJVtr2F5LZ6EtkkZWocoDklAxaxCp17y6jSRS5fbiCbccb6T5RI0SRSv1ANluP&#10;1XN0byvPtg5IZNjK5OA+xvbs5XaTNHljFh19SZT3KkC2ILHMVKy/GWHlBoSVmEg0iBdlziZQmtc3&#10;RZ+8Fh9KOoKFiIIISrbAPUKXQrHk1VujSRRScPbfhLHVYnz8tGhpSyAt1wmfIMlwHuuwcFmBo+Nq&#10;SoJceV7Wwc/Fu5gq2MGr4q0SV3Yy3baLl43beFG1lVlxUrMVWxmp6uBiY53YtTyu7xeXdOoEd7q2&#10;czWjmvPhORz0zOSsY76MUo7Yl3FSt4yrq6q4u7KRs8vL2a1TQLNLKuFWtoRamVBq48427ySqokSV&#10;YoOJj/HF09YUi/UbMFy0igBjBwKdnAgOdiQg2A4Dk01s1FyGrtVq9O2Ws1b3B7QtF2LvvR7rwI1Y&#10;Bq+noj2M+rwIhixTebiug8lVQ7xa1sSFeQX0/hhH/p+d6ZgbzI3VQizr2nmo18Z5O1EwS1/0dRah&#10;ZTMPU1FifZtlWHiuwNh1CWbuK3EO1sIryhArn43o2i3B0FkI1OInDFxXkV0XSkFrBMlVXoTn2xOY&#10;biVEaoydnwZR2Y74xppIpFmNc6QWrrG6hOTakVYXJBEqXrKziEhbPK27c0REgkiscCQsfQvhBWYi&#10;MkEkebpRqeNHv348w075NLvGEWttQLSvEFhBCCnFAYRlOgiRuJJR6UtilqMIQgipudKXGZYkFzsQ&#10;Vygxrt5GdR6+XKJZRUUmvdmdnIg5zvngK5z0P8d+rwMcCN/P4aqjHNmzjwPn+tl7toO9J9rpHi7m&#10;szc1u3jbeIgPzceZaTjEhDTFeOUAE8U9PClqpDU+gNJsT4pKncmO28Ih2bmplk5+bjjMx7YjTLbI&#10;8yWjjbXt5lXXIPeaatkb7cepuEBe5xcyKbZuMr2WmTRRZwHzSHYlL4qreVhfw/nWMna1FlArzJdW&#10;G0heZyTNuwvYeaaNnmN1KmXzjzMWEFjiHW9BXKkXBWKx8+pdiCo0k/xlSlqNJznyvyTJY4kVTqK4&#10;kp0lL7eLMua3RUp+cRKVdxFL5ERKtT/1kqFbh/OEBFIke0meFSue3uBDZI41zdvS2H+siYt9jTyt&#10;buFFUTtvm3cz07aT16UNXK0ro7UlRvbVHs8UscUFRmQ3yPZrLYkQJxGeYyv74y9sHkRqpTtFrUGU&#10;tksTNYWoFmQcgzUolr8resRW1XlKk/gRnWmDs+8GsY+OJInF8w3Rxlma0cR1uYB5JbFuRtwuqGO2&#10;YBuToshjdftknw4xXr5DiLGP12XbmKrcwZPqTvZL5sqLkQgS70FPWyFX92/ndGsrg5GpbPOPos8/&#10;nGPphcLsEimyaumNKKPZLI4240SqzGKoDIwnTV7v5quDjdNa3GzVCHTWx8NHH2s3NWxdZFipYaG9&#10;BgcDyaKeDri7mmDrpI6W3kLUtJeyTnMRizf8iYUbf8cKsbYGHmqYeG1go7moo/H3+EYYUBzlz25j&#10;yfFre3m+upOXq6o5sTSDyM8t2fj/+pHg323hzIocRlf0M7qsh8uLiznknU9VQYRYbA9Sq1wwsV2E&#10;pc8qcT6bsJIoYhu4CZ84yaP+m9G1X4yJ5xp57zVYCFgjC9yJLpR8nmiMU7gWpp5iw80WsEzjC1Zp&#10;fc16vW/RkP0zdFmGtuNCLP3XS385kdoYSKEQQEljmLzeAZckLewj1mIdulqe9yMmbmuwttYiVc2R&#10;AwsTube6ievqHZxZX8CBzSl02ceQ4e9OcISQfbIJyQXWVAoZpBa74h6yRf5nSqJk7PAsXWKLjSjs&#10;CCCvJpCioiR6M9s5EnGYM34XOOJ5ip0229ntNsz+rEPs7R1k8FAD/Ueq6NldTkNfuljrpl3MtB7j&#10;fcsFPjSdY1LJyqW9jBV0cC+zitYQD1qSfSmLcyDKZi17MqOYaO9ntm43P8vr3jUfYKZuD+Otgxwv&#10;L6A4xJp8X32GU7x5U1LKe8lz7yu6mFFWrEuamS5vYKRMClcqStueTN9QMcXNMaTXB4lqhpHTKvmz&#10;OYzQPBccpKk3G//Isk1/YLXO12hazcXBbxnBCRuJytcVZtXAI349gRlaMtEmhGYY0ziQJrY6lzwp&#10;QFypp7CwWJlDFdRsyyK+1JfqgSzqtueJAmdQPpCKZ6K+6mKOnHIvKhuj2NNZxJPGZkaLWnmS1cqb&#10;rB7GsjsYK5IsV1NFS30k8eUW2EctlWy0SopgQEaLMwl1rtIwTmIjg8io8sHYRVTDbjGWHmsxclwm&#10;VnAJoWLlyroiyGv2IVOeH5oplkxymqXHCux8VuMTsQWPIE3cQ7VxCFXHVex5arAVFwtKeJPRwmi2&#10;1EVAPNV2jMnS3UyIQk+WDfNWyPhiVT3F8ZLno2TePHVx8TEg1MuMOBdLwox1yTU1pcHBkxp/Icwo&#10;LzKSPEhL8SfI2wUz0y1oG6zBzk3eP1QHHae56Cmn3LxXYe2njlOontRCC3PvtZg4rcTOdRMe3vp4&#10;B5rg5LlFsv5aNuvMQVNvKTrGq1E3+EkFDh3LleiZrkJNZx5a+ovZKIq6QW8xkVZ2nDSo4MmqPh6t&#10;auP50lpuLy2ne24scb+1pPZLDx6vqWJ8/SCjy9u5viSbvQFp7BAnlSwRz9p7Gfa+G/FPMSEgzUz2&#10;TRPXMD18Yk1xlv3Xd1yKoesabIMku6Y7SVTRZ6PpXDQs57Pe8AcWbPwjy9S/ZoXG12zQ+YHVWl+x&#10;Qf8TmLVt5mPhtZaQTGuSan1JKvMgLtcepwg17KI34Bi9Dhu/dWgYfIuWhRCVyzqCjC3YsSaR58s7&#10;ebVY4s+irdxd2syhRRn0q4vFdnAnMdSC4GgtMssdKZd4GJtnQ1yBLSmVVgSkqwuQrVUXR1W1RlFW&#10;mkRXVgMHI3dzyv8Ux71Occh+LwfddjMcv53mvBLyysMk03uQWOxBpgjUZ++aBpmp38t03UlmG04z&#10;2yQ5ubaXV1WdXMgtpTkugOoYL3IDrfA1Wkqp3F5vrhA73ceHgaO87znBTPMeUdh2qhP8CfDTJTRQ&#10;nyhHTdp9XDmTnc2JtEweVNQw1dTCZH0dL8pL6U7yJ7/Eh96WNMkMSaSmOInymuMWb4BFwEb0nFfi&#10;FLAFY5uVbNjyg2r111Im2E6KGBi9kYRCA8ketqK4egRlq+OXtglfYcycGlG5AnvCZKKiCl1JqQqR&#10;rKysaFdS0pVMQWccRX0JYo8TKB2IF6tlQW6pE10DiWTluLC7LpMXDW380rFX8uc+xvO2M5ktylDe&#10;yxU5hsYy5VSFOAJh0OhcUzIrnYkptyas2JayvkQq++JU50PtAhVlWI6NrwYOAdqEZdiTIxavSFl8&#10;awkgtdYV/zRDabYNGIk9dArdiLdyCsp5uTTUHFWzBIXryNy7cSUjj9fJ4mzyupgS0M5U7eN98W4+&#10;lu+VfCwZuXobx0uKyZU5TUj1xD/KUrazgQ1rvkB9meTJjfOJNzek3NWaIJsNWFgvxStAl6Q8T1wC&#10;dFiu9Q1r9H5E12IpRhaLVB/JtPVZj1eEsQDEWObWWuKJ2OcMM2wC1IR89PEMNcfMSUOiwWps7VZj&#10;ZLIQ7S2L0TdYha7c1zKdh7r+Qlau/Zb1anPxMNclzc8PbxsbiiwDuaZby9jqrbxe2SOjl5HVMscb&#10;+nm6upkHyyWGrWvh4aZOHuk2cc48j96oKPIrvPFJ1UXfZY7EFB1CMgRsJR7EZDuTXhQgZBxGfLYb&#10;dl6b0DRfJP0ktjnGmhXa37JY7Q/YeKkJYOcwf/UfWK72NUvW/5n1AmRNs4Wq8/3aotKmDmKx/bVU&#10;C1hxZUJ4ApIMIXk/qVVwoTlRRZaklHgSnuuAecga1hnJ/G6YT6GRN8ObMri4toKraxs4slSw83UM&#10;TcvjadKPodjRlwAHQzyDxJZnGMkwJqXclawGO+JKjCVzO5EmDjSv2I+MlGCqovPYGdrHEb+DHPM5&#10;wWnPExz3PkhPYDOZfuH4BZhg7r4KLat50iub+OxDVZuoaz9v63cxIeO1gPhJXQuXK8q519/DrV3b&#10;KInwIMplMymROsLkBrRW+rOzMZVDNUXcFOv2oK2Z3UXJZCZKZkoSMIbqs2r1n9iw+gtsbTdiY7KW&#10;CEsNGj2sOBgfRH+kF+ku+tKkrhzJSOR8dhZNEb7YmK1QTaJyamaz0TxWymSv2fQt2qbLsPPfIkDe&#10;IAqwkchIQ8JiNEnINqGw2V1stTnBuVqi4ga4x2rgmaBNQrkzhQKait40agfzqB/Ko3IgheB8GzzS&#10;BFg5hkSUmIsTcKKpJ4CmrkCqar25uq+RyR3D/G3HcUab9vEmUyxt7qBEjiEe1nWxu1lye084RZ2+&#10;lEr+LWjwxVmY2jxoDVlNweIoAuU2UDJPkNhs+VtUPkGcgPIB+uzaMLHc/uIWgslsktiQbixDFCV8&#10;M3bBG7D1WyW5bR3OAaJ4gepE+GqyVXLpzfAUbnklcScslwcRJTz0L+RdWgfTpf2M1/TyuLCW6kB3&#10;QkMs8QgxlMZcgLrhT5gYC0HYqeHmr0dYiBnRHkZihbWxdl0n1nQhLpIrzd03YeKwChdvDSKibfES&#10;pdXSn4+O2VJsXLXQMlnBaoPvMXRbhqcoinLZob2A2c53k9jtdWzW/g5dnR9xdd6Evu4yViz/knWb&#10;vkBT/zu0jBahbrIUY+fN+LnY0pVbQ21MIanrnTmpnsvUenFrorhja7byUk2y8oYBAXQ3b1a38Wxd&#10;A1dsaxiKyiM7WOJKihvlElkqdqeS1BBAaLydWFM7wlMcSMjwIi1bMm1RJDkFoQQIyWgaLcTEcT0b&#10;9X7i+yX/g+Wbfi/kModlG//AwlW/Z8HaP7Bowx9ZovYn2cf5GNmtQdtwMYbGq/D2M8VcXIeBzFNE&#10;tris2iCSa7wp6Isko96H6Gx7YgWEMRX2RKUZYyaZ3EGcSW5SEK0x8dT5JpFoKCJi7EqZSzDl3kEU&#10;BfqTFuCBjfU6zFwW4h6uTlCqCYnlZhLPHFXXIMRnu5OR6UV+VhSlMRl0BtexK3g7ewP3cTTgCIeC&#10;9tISUE2Ciy+ebgZYO69X1VnLbBGf3amq4HxRHgdz0oTVCzhdWUpfYgyZPna0FsSyv7mEaCdDHI2W&#10;kRxnTlWdDzUtvsQKq/h4riPKQ4u8cEsJ91Jk3/VY+K5lvdEcflry7xibr8TaURpFWNvIfCmaGl9i&#10;Icwf7LCJxnAPLiSmcTcsiweBOVxLKKDUzRHjTT9iLEVYo/YVi1b/UcXqXpEWhKQ7EhJrTWNxPBeH&#10;uxlqyefAcB0nz3QQnm6OreSWoBx9rEJWYBW0kpgiO5p3ZooSF0seTiajwV91DtA9WRMjn/kYei4U&#10;uyTWtcqbmq5YGmWUVgcw1J3DnW2djPTtkCy/lYkMcSyFu5gt38nbxh3c3NpEZYUPwZmGYr/MVc3t&#10;GL4W1xgNscpWwti2qgW2ws5wipVL/7amCIlk07SrkKqeDBWQs5sDJOs5icopSmeHs5CSVcAqsXSL&#10;MHJagLUwrZcAJdlHh8PxEdz1TeaSXRRHncI5YOLLIS03zlmHcMArnD1x8fRHSfPaqeMbaayylOqG&#10;AiyHjWRH2FMYJwD3NsDJag1BXob4+Jrg7KWHvgDV1HoFNnZrcXRfh7tY6KBQM+xEZVepf8/cNb8X&#10;JZujWvlVTpet1fkt6kZ/wNBhLlus52IgscHBYyNWNuvQ1JyHqVhoK4vN6OuvwtBsMQbWCzCwWYGh&#10;WHEDh7XymJFk4yLqYmrwXmtJ1EJLdulncm5zMTfXNjO+YZC3a/t5sbyVp2ot3FAvo8MqivhAVzzD&#10;LHAK2kRMrjXVw5nipFIFDOqinhtw9TEiIsqN2FjpyWgf4uJ8iYx2wzvIXHXJprUQlXJ6ykKIyNhZ&#10;3IbZHLRFrZdu/qPKZuvar0DXbhWbDMT6qy9ky+bVWJhsxsJxM+uNF6Ajj6eV+xJfKTGtMUDikziT&#10;NFMyJB75JW8hSuJRQoUjzjkG+NfakNjmTl57KAlprsQFOFIYFUx6tBfJKY40CMFnF4nV91uPY5Ca&#10;RAMD2Z5k5wrlo7HmhCVakVsQQGl5AkXpSdRE59IeXUdHZBv9YT30hrZSFZpDooc3Qe4W+Hob4eis&#10;iYXNej473ddAmNhgJ8kQlfLmZ/vq2ClZNzXQnuRwa3LDZScN12AhbJuV6MxgdwolhS7YOM5H32KO&#10;sMIqLG1XoCkWxcBiCZv1f2LZmi8xtZTGCrXGzllL7q9B33IZW4zn4iagznUx5mJyBi9jKrjvVcAD&#10;l0JehVRzVexEoqE2aks/56el/8KyzV/iEWkmOUIav8idXGHeY3XVTO85zS+XHvHx7jM+jLykf3ut&#10;5CMjvGVifTMk58VrEJxhKkrtSlq9twwP/CTLeqSpE5AjhCMK6hq9RZjVnZKWVBqHSsgqCyEoypzM&#10;Qj86alI5Jo7kaW4nUzk7mCrdK2AeYqpkgBv1NaRGmeEVr4N3ijF6rgsxcP9RVdQ0yVPZotDptW5k&#10;NXqqrmwq7Yqk+0AJfYdqaR0upKQjkmwhwoQqW9IanIXZbSQj6WEvRGTpLY1k8x1qRl9hbbuEdMm5&#10;F7LSeRKSy0O/PK5FFHDMNZpDJp4cMnaheovk+6U/4mkteVr5tJXYeSufDcTF2HCwJIX79eU8bq5l&#10;MCoAgwWfs2X1HHws9fF1MMHMfIMosA2ZOW5ExhoTFKyPv7tYZgd9TA3WsnjFn/lp5ediSb+RfL8B&#10;d3nc2m0NyzV+x0JRN1O39Zjbr2HVuu/4adGf+GnB71mzdh7mVtJLPloCPHVsAzRwC9+Ei7+ot5k+&#10;ZWHlZFmn4mPggqm6Hp5mNqQ4BVGmHs3hTUWcVy+hf2UCuUu9iVtvjY+FAS5+OqrtWEkECc1zEJJM&#10;oKA1jcB4N1ZpzMXMVov0rBgK8tPIz0+lpCSDnPx4olK8CUm2J7s6WJxThOq0UWK5KHiuFbbB6mw0&#10;/x49F3EZCWYEpTljbK/J0sVz0Fkv0cFKuRLMGo9oSwHycvziBaxVnqQ0i9MSN+CdakBCkxsxNbY4&#10;Ra8nIt+c6CoHgootJEevFqBrEJdhQWqOF15CjtFZLqRVORNfa0p5vx+pkmsdgjWILrUlstSKkFx9&#10;AtM1CZV+yi31oUCcW0llHNX5yVRlZlOWVkBVQhFVsbkUxcYLQQeSFupGnGA0IlAcpqsun71+epXG&#10;ygRSw81ozPDlWHM5x1sbaMiKJiPMjngnfVy2LCXMTZfDO8o4daCGhARL1Lco3yr5Lbo2wmaGC1R5&#10;Y+WGr1i5RpRUmsbYZIOw93o2my5GW28BtnpLyXU1Y1dYKGfD47kTnseTsGqu+5Vy17+cl0FVvIoq&#10;52JcJuWezmis/5aV6l/iHCyAiTEkKEif5owozpbUcKu0l48H7zJ78hHvbr/i0e0bVDZl4irW3y1G&#10;jYg8cxzC1DDyWCJKtxqPRA2Z/M0q+51SK3a62lYstSdl7XGqC0O6D9XROlRIRatYoiJfEsXe1KRE&#10;c72whZnqfUxV7Ga2bDvjpd1cqSyiLNmJDMlmxR1xkscd0XeaI67AjHpR/obBOPKaPEitliaSYhd1&#10;BtC+L4fu/crpLilGb6IodQjheUr21CW00JKMRm88okQ9vBaoru12DVMnUDJgmLcWgymRPBFL+jyp&#10;jnsxlRx1ieWApT/brVxJ0tdAc/U3WDltwlWsuLnzUsmuWiSGmLA7IYg3xcW8K6pmqrCcvZEhhOps&#10;xnLlMrxsjDCzUida8ndrXTYlyaIgbvYSd9yJtXTAZoNY5pVz+Wneb8UVfYlXuC2hCc7oSMT5cflv&#10;paYrsPQwEOWez5c//o4v5vyWL777dz7/8jfMWfxncQTzJF5pS2OKU8sUNxVtRbI04N76g5R55RPr&#10;4k+ArwOOQlSekVZ42lrislEbL20hJl1tDPXE1pqK/bdch6VkfX3rZehYLpLcqk9saQBZ9bGUNGYR&#10;nuBLkMS+qup8WptraG9roLWjhrrWYrJrYshvjaKqL5H4YmeCJYb5pulgEbwSLee5GHstx0tiYow8&#10;liwuydpLl29++D0G6priXDwIiHAiKMmFoBRbgtMsiSx2ILrMRd47SCyxKTpu87GL2YBLrEQK95/E&#10;6W0hOEecoc9KqcePxMlxJ+S4SCbWxTtUV3WFl2P4alIrHFRWPS7fTeKWN8nVrgRly3EVG5NcZkdG&#10;pTO54uhyG0KpaEmiQaJcfW0OtWV5VBdLPBTnXJkeR5n0RX6iqH2kJ8Fexnz26q3y8xkPeHbpJGe6&#10;mthTlc9wTQ7N+RGkhloS6qBFvLMB/TWZPLx8UPX1s5p6Yn3VvyE8WtTaWw9tkwVoGP2Ims738thP&#10;6OkvwsxiBTpir/SclqlOZWR5WnA5JYNnEfk89MlRfe/z9fACzicUcyalhDuZNTxJrORJTBWPEmvJ&#10;NrdCR5pUR28Om9S/wtdck3OVjZzOqGa7XxKHowt51n6AmZP3+fh8gkNHd8nk+OKRsIXi3lAKOkJE&#10;lS0x91mNY8R6YXM9KawzOQ12RObokVYp2XgwTXVZ5tYjtTTuKCS5PBwj142s3vI9JmYbyHZz52V1&#10;P9MVAzwqauBWRa0odTrtGd50V8XR0pKp+ohbYIoR1qKEHuH6sm0zycYOJAlZRBSbkNnsQfPeNFr3&#10;5tC0NVfAnkV5bzQBSTqYeizDQ3JSnLC9b5SomNcyIYW5OEo8iUkyx9lTrKuApcFV9iOvhceiaBcd&#10;kjnpFEOZhaiB5SYMJQfaum3GwX8j+s4LsZW4E+SqRn+CN0+l8CPphYwnF4mzKOdeVgENXp74GGvi&#10;62xKZmw4VUnp1IalUuUdT42nsL2tHzZr1rFszuf8uODfWbj2zxiK/daWrLto9Z9ZryE22laD1WJD&#10;f1j2JX+e+xu+mfc7vp7zBz7/6jf89ot/4qu5/4K69k94Sm4Mkbwa6uNCS1YjV/uvURdXIaLgiqun&#10;Hn6xokZxzoT4iHW22iDHL+odoo5DkCbWvjpsMF4q+VVyq7y/meRsYwXUjkskapkSkxpIihC7osAd&#10;zXVs7epkW38P7b21NG8rpmF3FhXblevhXTBzkwjhL6CL1sRSYpeiosqpy4B0Q6KLbMhvD8I3yZSv&#10;5v8z6ptW4OnhKC7CmtisQAoa4jHxWK26CGWL/TzWGXzDBlHz+Zt/ozqnnS92OarIii2uYtkd52Dr&#10;v4oIAXVilinx6RYk5ki/ZVvhFqclxKEl6m+sukY8UVRa+aqocCEJ7zht3GOEWPMsCEzVIVr+l1sc&#10;RHFVDJ1tuQy2l9LTXklbey1tVeV0lBZJxMyjQhxIcXI4KWEufDY+qnwbwRQvn97j4tGd7OuuojEv&#10;hERl6d59A0VxXhxtreTh8f3cOX6Qg1u7SBQ2WLt5OaER7nj4mLDFYIEA+0+s0/oKT7FgWcV+wkgy&#10;GWIfDO1EFS2W0hDlKWAo50VMMc/9i7njnsa96CzuldVytlyUuaKJa4nl3Akq5VloLZeCMmjz9iLK&#10;WQ8TnUUUhvtxu76Ho4HZ7HKOo8c5iit5nXzcfxOevmXs4W06t5cKwzpQ2BdKSX+kKhdHFNgJ45mI&#10;pRb7kqWLX9JmrD0X4BywVvV9WzHZwojJtph6qrFI62v+vPR/8MXKf2bOqt+jPf9rDkmjH04V1fJ0&#10;p8zPi91ZKZzNz+JmeTmXWhrIT/fDM0ZbdbmfpWRNHSm2vst8sYKrcI3dTHSJA7XbBShbU8moCMI7&#10;3hhzv6XSrCtwCluDS4IGIQXmMlercfJeg73HWqwdV2FssYiV6/7Iku/+Df9lq7kVXsRrcTBPAou5&#10;6J9GsY01ni5aBKfYERJpjpPnekwsFkrdLGgK92DA24U7CYk8TswQEFcynVbBaHoZ5+JSyHG2oDQr&#10;hJqqZAoyIsgI8SXb3498v0By/fzxF8XesOYbVm36Wqz01yxY9wfVBz+2mC1Hz2wNG7QW8fXcf+dr&#10;AfCcxZ+zcPkXLFr8DYsWfsuCBV+zbPkPqG1cgp2luCk3ISpfP/oLeji39RolKTUs/Wkx9mK165KS&#10;afdKoMTElVQPOY4kS9xjNfEQ6+vguZkN+vNZvlmsvYXEN0ctbN23sEHnO8ysN0omDiY3N4nqKmny&#10;th629w0zuG3w0xcWbM0QEMeQ3ugqwFqJsdMCfOIM8EsUF5RkLBZb4kShFQ7hG7ANWUdMqR15bSFS&#10;E202SN7frL0cTaM1bDZazSajpSzX+hJdh4VS2wXM3/hv6DhK1rb+iTW6X0h00MIlSl31kdSNll9i&#10;7KaslhsSIO9no1zY47EeL7HvseXusj++xEk/OAQoX4ZgQHCc1D1IQwh4EZutflCRjUP4FjJSfCkN&#10;D6c8OJaqiES2lVexR0hq20CPEFY7Ay3NdDfW0lJTSmNhNqVpsXz2y8RfeDf5gRevnnPm1CF2dzfS&#10;W54pQd0MB4tl1GUH8ejgABOKYvd3s7ejSexLFUb2OphYbcJZJtfAbDGr1f7AJt1v8Q4zIDrdUXU5&#10;nbXHGkwdlmAuip3tbsL1rFxexJbwzL+Eu25ZnBebeDEyh/OiGOeicjnjkcRNzwwe+RUwEl2u+iHy&#10;ihBXHIzXSF504ZioyunQPBn5nMuu53ndTsZbDzG1/SSTp05zfLiRjCwnQrKM8czQJyzfRnKyO5FF&#10;tliHrWWz3ffYCIA9hZnNPVahZb6A1QLe1ZuV76r+M3MX/yvfL/oX5q3+D7Zo/Sg29HsyHc3JC/Kg&#10;JMyPbZEx3E2vYjyribcynhc1URHggo/POkIS9AhKNMcxRBNd5yUYuC0lSHJSVmMwhe2xBKc7SNbb&#10;jKH7Uuwj1woLS9FCluIYJ5kqSxsLz3lssZ6HjrkAeNOXzFn+G75c+M98NeefcVm3lmshebz2L+NR&#10;UDHHfRPIc7AiNMSM9GIfcpKcKfG3ZG9mLPdqanhVWsuj+CweRaZwPTCSBzEZvE4qYzS5lJupGfRl&#10;h1LZHE5ue4jqOuPoeBsCvUWd/KyIDbTFXyyvtdM6rMQRKJdCrtb9ji1WK1S/L61jtpJFq74QO/0v&#10;fCe5eNHy75i/8BtWLP0JXY116G9Zg7amOAudVbjYS+Z2tSIvOZPtdXvpLd1HgnM60Vpe7JD6X3co&#10;4/zyZAYX+tPmHEleUSSx1e6kilvylnjhFroJI+f5bDb4Dg3dJRiaSfyw24K+tgauEi1yUtJprGqg&#10;t30bgwO76N/eKxGpktT6QEIlt4bnGuEvDi0iVXJqtj1mnmvQtVtKRLajZFJz1Zc7eMfpkVAidlaU&#10;tbwrVnrXSUTpO75f8Dt+WPRHvpHbzRIpApOssJI6W3mvwylSW/U9bQ4B6uI657FC57d4Jmrjm6Ir&#10;+dgEC5/1AvJvWCMO1cJTQ1yhJjZhWzAPXI+lvOcqnT9J780nMtWB0DQbIS89IYmFuEQq32DjSm5i&#10;CLVekpHN4vD7zpACizBxy7s4uGOYHdu3sr2/l4GeLvraW+ipEwciCv3ZLx/+ivJretfvXGOop4Ph&#10;ygqONdVRFueHtcFy6jIjGD9zhOdHDjEsKlSZHEuM2DYLjy04B+riFaaLtftKzOwXY2q3Ao8AfSIS&#10;nbDzkoYWa73FYi5bdL7G12QlR9KSeJRaLopbwX2fQi55pHDMKZaTLolcdEvlukcm13xyOeuTxbnA&#10;dHZHxRDvZoit2SrcjdXpEQa/UFzLYGgCZ8TqvmnfzeX0Og7E5aq+VrY2L5zENDvV1V6RxbZ4xuqo&#10;lvjDss1EHWUyhQmVz7EGRBlLJNDEwEKY13AhC1b8B/OW/obl679CU2s+9nor6E6PZDA9mlJPe1qD&#10;/NkbFsfF0EymM7v5JbuPybRWHuc3U+hlj5vHCmkMXVF+SymwFtaBmwgTgBR1RFHRE09mXRCGbtJE&#10;TtKMnsvxzzQmLNNAbPQ3mAXOxzlmNSauc0WBvmK92hcsWfl7flzyG74VUvlmwb9hunI+hzxjuOOT&#10;xwXfDNptPYmy0CE2wYGMHA96i6J4WFPGZEMrE5UdjEu2n85tYCaritnMct6mlTGeUMarmFyupSbS&#10;nO2uOlUXWGaIf5oGaaWO5FX6kVPoTYyA2kcynXe0Pu6ROmy2mMdCtc/ZaPSTgHk5qzZ/yzc//Qtf&#10;//ivzFv2J36Y/yf+9MV/sHDut+hrrsXceANmpquxsVmHo706YX6etBQ3s7t8L9uj+mnUSuWQejr3&#10;1XJ5uiiDF/NyuLEomyO62exMLqGnT+z/cAxFLQ5U9viTXe+OieMyVqz/HkNTdVJTQ3G1tsJiswUx&#10;PonUy7Y7Wzpp726gU0Bc3p1MSI4DPslmJBQ64x+jj4fkdZWwSPwJktyeWOSBlvVC1bllc8c1krVt&#10;8Is0JijOjOLaCCLiHFi9fg7L1s5l3vJv+X7p56zW/l6Of6FkehGIXFui8h0JTbVB22o+CzX+Dduw&#10;9aQ3eVHcHUlIhgOa5otZu0V632o1dkH6mHivR83yW5br/JE/zf9vfL3of6AtTtVT+fIJIXxXIQe3&#10;SC2ii+3EbdgTa+dM4mZPAj43JPRLY3bEVHNp1xF2D29jx44BFaB3iEoPdrTT09SgAPkvjI+Osl+e&#10;UJOawIHqUirC3LDUEgtj+CPdpRnc2znEtvx8kl2cKIwJpLoxiZB0G9yiNOTNxZ74LsNZcp2Zjdy6&#10;61Bek0p4vCsmzqux8l2vuqbY302d2mA3zifmiFKU8zykigeizNfcc2Rkc1/uPwgu5XZYGZfCCunw&#10;CiLQeLM0xmJMLJeir7UAX8stxLlZ46SznmRPF4YKCxkSle9KSSLCxQwT8+V4J5hQvzODrUdLCUsR&#10;hfRfh3+iWOpkPWHklXhEGEi+ciY0xhZ7N23M7TdKtp/LsvVfoG6wCBdXPdI9bDiRnsat/CKORsRw&#10;1juam67x3PXL5nVKq4C4nbHEJp4UttGSEkFCpiW+ydr4pYptq/AiqyGYlt059BwsJk8UOTzLRoq5&#10;SVR6GWYyH67CwD4xOjiJnXZPVMcldiMRwuTx2Q5ExsrxuWiwfv03LF7+O5au+xPmmoskJ7uxyzuS&#10;Pp8Q4vV10Fn1FX6hBpTk+XG+sYCZ+lbeV3YyWdrFi/wWXhU2MZ5Xx2xWNb/mNIi1ruJlUh5H4kJI&#10;VS4DjVmBe9p6/OPWEy0ORvmuqYhkc3zCdSRTLhOLuETs449sNPkedfN5LN38J75d8k/8tPzf+XHx&#10;v4t7ETVe/RXzl/+RL775JxZIptZXXyWWWQtnUU0TkzUC6A2Sw2PI9Uqi3iKbS/btXFgnjmpRHHvn&#10;h9H/gz/7FsVwYUUBt1aUcMkgl31Z2VS3BVDQZkl2kx1Z9a6yf3aY2mvg5WdLYWEiQR6ueJl5kxVc&#10;Rk2WkGlOLrklkZS2hMt8BxCQZC2W10yOQ40Nej+gZ7MIZyHYlEov1Xe/KZ/3NpL4sk7jBzYIYD1c&#10;hNQCLPELMCUwxAI/f3PMzTdjZrEFLb31zFvxJd8LsS7d+DnrxXWGyv6klis/mq/BJv25GDgsl9ou&#10;JyDTXIAcI2A3RdtsGQZW65i/5s+qK8m0bBeIPZ+Djt1C5q39M3/88b/LfP4raw2+FWe2CbeIzbLP&#10;G2XbWsTnWuLssAUfbUsCvzIk+Y8W5K304kz9IEf37mbv3h3s2zPEfgH0LrHb23s7+OzdL3/l+ctX&#10;XD59imeXzjF57RwdOdG4Sz7xNFtEoqepANubgmAvUUdrYv0sSBDGSRC7Gp1rLDuxHBOXOdhI4RUg&#10;+wVbsOtwF7GZAbgGG5Bc7ivWxY0osSY5Ifbsj03ibmQxr0JqeRXczEhkOyNx7TyPrudRRClPYkp5&#10;HFdET0QEQTLBxlZLJKd8zyrJiwsX/Acr137JegHeFpkkd1/Jhrba6GssZpPa96zX/IZ1Bl9hLvYn&#10;pcyHxHxn3MWe2QasYIvTD2y0+k4AZ0F8qY/qmzMdAvWxEoJRfYOHpzaenrr4+5mRGeTC5cxcXmWW&#10;8TA2nxseCTz0kEzvk8mN0GKeRErmjGmUzNnGhZIysqKVr/LRVJ3+yWkOoftQEf2HyyjvjMXGb4Ps&#10;j+TfUHVRa3UBsTRNhi2hKVYEJemRWO0gYNbGxmuN6ovo0ioCRR2j8PDUZ9maP0rzSBPo/YSf/WYK&#10;gkSBA2yI8NTDwmaJZPJVZMXb8qCjkg+13Xyo6GO8opfHle1cLKzgiownZU2Mlbcxkl/P/ZxCOgOd&#10;SfLXIjHXlMQyawIkZli7Kx90mIu+5Tz0rOahaSENbvIVa/T/rPo6Hu8YY7ndxHL1L1ix8c+Snb9V&#10;nWterzVPIsk3fPHV/8P3f/w3DNdvwNPSCnsTA/S01uLsaCIZPIPaoBzqV0dwfEkaZxck0v6tO37/&#10;oYn+f1+Ej9z2zI3k0ZIy7q3NpEHfEX8v5RzrWuIr9KkZ9GfoWDEdA1UUlmRRkJOOl5W83jiU4rB6&#10;KpKVdYpsMvODyS5zJ1OyaHyWG24hJrhHmQhxG+IlqpxU6UZmiz8ptR5kN/uTUxeGV5AZNhZaJIRK&#10;j4b5EBfhSUiAHd6eAiTZd0cnMyxt9NAyXMVqDenBzV+zWPpQW2KGscMm1LUWs0V3JVoGy1in8yMr&#10;JYKYeaixUut7lm38FgtHiUwuW1ii/hVqMqcbzaWW1nNZpyfCofYVC9f/UQVku0A1wtLMhczNCMvQ&#10;IS7PjAhxRnFeXqRskP3+Sur+lRPdPgWc23OQowf2c3jvLg4Nb2f3YB9D27r5bPrDp1+Wm52c4W/v&#10;fuYvk+94eOESJ3o7OdHVwKmtTZzubOKmvPDWkQMc3t5BU3u2ANWRsCQDzMUS6ll+hZHlHLSNfsQz&#10;RIDfJY8XBlFYH0dmdShheY6EpFqRGefEiYI8yW/lKkV7mdHKm5wuxnJ6BDQdPEqs42lSHU+SxT7H&#10;JRHra4WhxWLVSuGqzV/i5KVDeJoLhh4b0bBYgondejx9DPHxM8TVWxtLl3Vom4pFNfoBbdtlkvHW&#10;CSsvxsh9Lg6x64kokwlpDSWpxpvgTBusfT8tUNl5rCNI7LavWCA/b316y1J5IDFjtnMbk8Wt3A3I&#10;4HFILo+ii7gVX8mLzBbGk0WZkzt4nl9HqsVmTIzmid3ypHpbGk3K56L701Qf9jB1XSn23pykMsl0&#10;DQHktISJ9Q9SfYVMvKhgaIEZ/lmmbLH8iaVr/o3l2l+ja7SCcDl2K5PVrF/3Z1au+xwDa1EV33UE&#10;CxH4hmviEbUZj1gNed5mDqWHM13bw2R5H6+KOhhp6ONBbSv3a1t43SgxoG4rr4obuZmWT72tBRk2&#10;m0lXvp7GfQOWYgH1jH8ScP6BTVu+RUtqaCxW1tRdmtVpmZCxOI14U7xlfpTLGDdu+QENgwUSSZRr&#10;BpawYt0PfPvn3/L9v/0Je3VLCiIyCHZyx9vRikA/O/IzUxmSeg5vTOLCvBQuLk6i4VsHPP9tNVr/&#10;7Qcs/ttSOn8M5tKCNE6tiqZC3w4/FyE9cSteCRspELs6sL9U8m8zlVXF5Eg0sNI0xnqtHVFWCSR4&#10;ZEiuj6e8IpPkHFcyCl2ob0kgMM4C2xB1cWJG+KZK3Cu1Iq3Fk8odMTTvSyerKYTwZFeSE4PJiosm&#10;JSKElOggIoPdCfAWcnWWmGRvioGxGhu1F7JWU4AoArJJbxGL13zLj/O/EBGxIDU2kpXL5vLnb/+F&#10;7xZLnjZegZrREpZvmiPZfiUOvmY4hhgTXSQO1WcJGtbfST7+ic0yzxv05qBu9hOaQp6Gkt1d/DXF&#10;fdiQmuNEZoo7+eFhFAhh5c31IesLT4q1Iji/7QAn9x/h6J49HB7azq7Bfoa29/HZ+3e/8H7mIz8L&#10;iH9+p3zn7l9QftX+/cRb/jIzy1/ev+dvU7P8p/JbuC/fcP3EEVqr8wh0NRQrOx81fWkys7mYi9/3&#10;8NXHxl3UxU9XmjaW8pYkkksChAWDRQHdCIswo1Wa7kx2Ac+K2nhc0snFzAruZbUwVbWL1wXyv/QK&#10;TscVUhsVTlykA67+ergEGYvtEOtZ6klBSyQ+sRYY2q7E2GgxFhbS9Ek2RIriuyina5zXCHDXYB2s&#10;ga2fGuaiNgFpuqQ1uROYZ45LggERUuzgHBsCkywIj7WSXL8Z78jNYs88ZIKqGb2ynweDPdwsreFq&#10;VA53QjJ5Li7hYWIJL9uHedG+S+xrJ6+TGnkjWbTOwxF3RzXS5TiLu2JUP3WTVRkoir8JC++VeMbr&#10;UNgeKnZbIsP+Klp3lEguDcTeX/YxSEP1qR0nXw2Wr/s9i1d+jummFRwpr+RaWycD2ZnEO1vhbLoW&#10;O/vluMj2bF0X4RqwBt8INXJiTDldlMZ4TRcTZX2MFfYwVtQjWbmPiZpeRqu7mJTbiSIhpMhcGrRN&#10;KdiiQ5qeOv6bZf405mBgsgA9ayE8sZuaFgvRslqMvZ/iMHTxjTbHL84K93BjUejvWKHxhSjUQrS1&#10;V2Gio42vnTdREjsy/fKpjZe8mttJWmAcCSEBZCSGUJGTya6ECo5op3NjRZYKyF1fu5H/e1Hrb+0o&#10;+MKeIQHy0fmhdC53ptDNnZQsb8JTJGIEK996ak5+RTK1DcXUVxdQkBSH8WoNtH7aQqB5DBmiUk4m&#10;HviH+ZJVFUFFezy1felEizq7x2/BKmAt1lEbcBJS8MnSISjDGK8QXSLTnSkoS6QkP5ucpGQSY8JI&#10;jpfYEuFDsJcDXq5W2FjpoKW7gg1akoNX/4m5y/7A/JVfsGSDOJYNK0nwj6JdCFJXXY3Pv/r/qBYA&#10;12ktxELipabpKrHXotZWy9jivIykai9xYmaSkf/EgvV/EFUWAJsvEcFZpLLbESm24jB1CQq3Zltv&#10;DXta2ihxjCZ3hTcNq2JoWJlEwbpQTtQOcnbfCfbvFos9OMDwtl6GBnvFWqt+VEr58nDld2iUH5X6&#10;VfVzksrvzbz/5RemJEN/nP2VscdPaaksIsTXVvKuPiFuOrg5rcbeaTluDutxNF9DaIAFwaE2JGZ4&#10;09gtNqg+isKmOAFfPP7Jtmgaz2PLhu+IsjSgISyUwlAf4r2tyXB3ojMmlm1J4XTHe5MX5kJylCsR&#10;sWLfxSbl10qj1IQRVeFCSp0vUcqF8T4a2CnnFy0klwdpEZFqSVi0kVhFE8zcV+McoUVUriPxecJu&#10;ec74eopdc9cgM96NssIw6toSaNuaTVlttOqnR+ILLejrT+Ta8TaOthVxIjtLQJzFdb9U7oXl8Cyx&#10;jGfp1Ux07Ob90EkmWnbysrqHe7WNDBQkUFDkQ35bMLmtIdRtTSa7KkAIRx+ncHV8U4xVlrtpqJDW&#10;wTJyKqIwc1Jj3prfqcb81f8hefM/xI6JlV75Z+y01TiQU87xzGoO5lZypa2XI8onrwqjSBbysRNy&#10;0jT9GkPrb4kVd3K7upiJ8g4mCruYKR5gMlfUOb+bdzUDTDdskzHAWH4zt6LyGHAKpN7eXYYjWVoa&#10;BKstxdN6AyHh5sQkOko8WsO8xf/GktWfs1LjOzaZLkFH+bVK48UsXPN7flz4zyxe+Af87e0Yqu5j&#10;Z+Uetpfs40znNbbm7aS/YBt16ZWkSn0LsuLIK8ygv6iOw37V7FwVz9D3oQx+F8S2H0MYmhfJ9jnh&#10;7PwuhJ6vXGjU8pZY409JVQp1tSlk5YlqxnmTk5tCW2M13Q1V5MfHYb7BgC2LJKJYxpDtk4+bmQcR&#10;icoH+bNUvwNVsTWL9O4IwnIkK8ux2WxeiKm+9J7DPLT9lmAQtIaUfD9qRMWrC/IpzRRrnhJLaloE&#10;8fGB4iQcpV/scHMzRUtnKes1fmKlKOzC1ZKVF/2OhWo/oGOgQbxXJDvqe7ExNxDL/TXzVv2RuUs/&#10;Z4PuIrYIiJ399DAXt7dM7/eqD13ElzhhLmKzRO07Gd9j6KCcFxdBEtfW1JNJ37YK4hJ92bdrkKu7&#10;zlBll07uQh/qlsfQoZ5L1opAmkJzObbjgAB4gJ1bu9k50MnQQBefzShAnv2FDwLWWVHkt7N/Y1L+&#10;fj0xwdPXr3g+Ps6z54+5dvEoAZIfTa2X4Oi5Gk+/tYSEbiYyTA9fp424mK3G1UYNO5sNpKZ70tCW&#10;Sm1vBpVdaYQJ+xk7r0XfRmyHKICFwTr8fMxVl/05SV5zctXEx1qNUJu1RPhtJirBUgjBFF3TeZK/&#10;VxGZ5kxsvhs+OcaElNoRLtk3MsuB4Ggz1c+NhKXZEJpmSUiiZB5vyaQea4jKcaB6awZtfXnsbCvg&#10;cGkO16prmNi2mxf92zjdXUNzfRLlbTK2xVGzPZKm5lCaSkMoDrXnaFQs46IkkzFVvEqo5mVaA6/S&#10;JW9mdzBVs537db1sz82mqSCOquow1RU5+R1eoroptAylklTgQly+E3kC4NyWcFKqgsgoCSE2WfKd&#10;ZDN3Xz02aP/AwrW/Z+m6P7BG7QtWq3/JvCW/R3PVIpqiU9kaV0BbaBr7sit5PLCbc30tpMTbEZ9p&#10;j2+ckTD/Imx0v2YoNoCx+k4mq/r4ULWdX8sH+blUud/Hu9qtzNZvk4zcwO3EYo6Ep9HrHUaXoy8V&#10;WsakrREQa6wj3tWUFMngJtK4y6UZly7/E1/88N/5/Lv/h29+/Ce++vr/zYIff8P6RV+yeeEc4hx9&#10;6JWI0ZXSxe7Sw1zvf0BPyna25QzRnd9GamgExblJZBWni4OrZ396Bx1roxj+PoxzcxK5MT+L83NT&#10;OTs3mVsLMhj81pdmvTBq5bjrK/Lp66hma0cN3U01tNfU0dfYQm99PcXJaZirG6OzXCKGeSAVsSVk&#10;hEsNGvJoGy4WIKdRsy2f1p0l9Dbk0m8fyb5NEbToB+Cuo4F3iAHhpU4Sb8Ipq8sUMOdTkZtJYVqC&#10;2PZoMpMjiAn3IdDXicAAB/QMVwupfcmCVX9i+cbv+F7s87x13+DgZEFOZAKDDS0ST9T5ccVvRGk/&#10;Z96Kz/lh0W9YteFrDCyX4xSoiZm3cimoJinljpJ/3TGx38zX8/5d4uKP2PpIJJRcnVkUyt6DvXQP&#10;NrJ3/zDXlB8OyO6nUD2CvCUBNGhlUmmaQq53JLt6hED7e9gr8XdXXzvb+9sFyKLEszNir5UfF5/8&#10;yPjUR0bfvefOswfsPLKTvh2dNLcVU1kRg62TcnJ9HpY+i3AMXI53mBr2LisxN12AmTC2heVq1HV/&#10;Qt96OckFPmTXROASbMg6ze8JibHhwNkuEvL9RWX92XGkh77BGoZ3tLBroJn9ovaHC9LpyI2iOD2I&#10;1GQvzB1WY+SwHM8g5SogA3yydQguMyWpVvllAFfJbYaEpdhQ0SlZvC4A3wRjjFxW4JNoolpV9wk2&#10;pasqhxtdksM7d/Br5yH+2nKEj417eN7Wzd7GImqaUijtj6NpXyKVbSEUKqdgvPUYkMx0Xxp/JLme&#10;t7ndzJYMyq2oXXonT/NaGU7NISvaj/QCf3EcwcSUmJJcY05Ft/KVsD6UNAfSOpxB7WAK/mlWqFss&#10;wsJB7J2vIQ4Om/DyE4sf7yA5cz7LlY/TqX3Fug3SMMv+KNlYhzO9O7nSsZ9d2Y3sS6/lUc8+jjY1&#10;kJsoZNGaSmVTLFFZlji7LSXSXo3+EH8upGVzP6+CZ3lVzDZ2MVrfypPaJs7mFbIrNp6D0cmcicnk&#10;XEg6B+xDaNO0pnKTIVnrNAhZsQKb1YtZveQrsfdfsUxyoPLbWT/O/Q2Ll/+RRT/9HlP1lfga6+Ol&#10;pUdNeBbxZmFkOWRxe+tDrnc+oCmom8awdgYKB8iNTKEgPZmCwjTqS8sYlvg0YJDKscXx3F+Uy/35&#10;+dxckMvNJZlck+y8Z2kUe8Oq2NPcS19bM129rfR1tdDf3MxAcyd9Da301DZQX1CCl6UTZupGBDl5&#10;01NVS1tNAY2dGTTtzKB5TxY9B6rZu7eb4fQqjmzO5uXyOu5vrmOHeSaNvjF0lmZT3S4A7iigqr6A&#10;ypJMyrOSKEmLJzc5hgTJygqQw8LcsLLVlMjzDT8u/a2A+Ld8+dO/8t3SP+Ag+bksKZ3SxHisLNYK&#10;kP87c1b+D7Hfv+Gn5f/B/BW/Q01njgjYcsx9l+GTokVeixfZtUHYSn99Pf/fxKZ/LiDejKXnJjLL&#10;otl7dICqtnx2H9rGheOnuLv/AjtSG6lwSKDJK4+DJb1sqxMH2NnGjp529nS2sKOzia1dDXz2+N5T&#10;Xj19zYeJd0yrflh5kteTo1y+d4H86hS8Q01EQfTw9FLD0PIHLL2Wil1UkxysfJ3LPDbqfYn6lq/Z&#10;qPENarpzWLThc35a+1uVAjsG6AmIf0RbZxF5BaHsPNxEQJIDuq6bSK9M4tbtS5LDZ5h9+pKRXYd5&#10;WNfNsXJh4IwMqrITycoNJqc4WOxZoKiQNb4ZaqLKkgtb3YnIt1atBCo5s7hFslJtAN4JRriF6agW&#10;aJwdN5DjYcfpDAFj3SBj1UOMlw6J9dzFu/JdTNT1c6O2nm3l2TS3JNI8FEdpbyTxRa4EhOiTE+XO&#10;vvwCbpe08KJQ1K5ogJmiIV4X93K7ooPholJaa/IorYkludiVmAJRNOUjaVU2lLcon6gKo6glUEjF&#10;AJuATeg7rMLGZROhoZaqn2ZdsfqPuPnoYWq7lpXrvmTDeplDuV2x6hv8vJy5d+wiY6fus6ugnf1Z&#10;zTxo38exhmaC3UwkUmzCM8QQlxg5zoiNuHltxMJoPmZb5uJlKrbRzZC2VH8qolzICrIlLcqZlGRv&#10;ihOCGExM5GJCHleD0znlGslOsaVderakrFTDZcUy1s77im+++1d+WvJnFi3/ku/m/KsA+U+sXP4t&#10;iUHe7G5ooCIigUADB/QXaKD5jQa5rkXsyT1MvV8XZZ4NbMsdojSuUEgnhZJcIZ3sbHYVNnPIv5w9&#10;G2I4sSaZC3rlnDep5KJuDqd1MjnkV8Wx5iH2DgyKXexj1+BWdm7rZ7BXANnfx1B3DwOtAub6Ompz&#10;Zd7T06koFQAWJ1BWEU7j1mga9sXQdjiTw+c7uNI/yKBxMnv/vyz9ZXBdWbati2bEiXs2VGUl204z&#10;syXbsmTJspiZmZmZmZmZmdG2zMzM7DSlmZIzq/a+57734rt9ab8fI+ZaS9LShNF6+9qEMTamc2Ft&#10;CcdWZTGjnslus2zOBEphqWlmsLOB1rYKGhqKqC7OorIom+x8EbK4clykYkBEbyysNaTQKsZKX8i6&#10;bfNZKTl5ybpv0NbYQkOWGE91GYH+xpi7bsDGe+tsfNwozrxk499QM1iGa7gOVsFbcYxRJbfVRygx&#10;g8hst9k71rTN16NlvQZLn+00DRWz58QQWRWhlNQlcuzoFOcP7ePkxAS7OzoZa25juqeXiT6hoP52&#10;JqTt7m1jrKeZ/p4GPrt49jxTYtVXz5zj5dMnPH36kCev73P00pTkywCc/KVSe24iLEIX/xAtea+O&#10;qdsWDBw2YuqwHhOrVezUXoiyVCHFo4eK2/qUNeZhZLWR8DgXHFz0sLJSx9JSDQvFWE7isqpmq3EL&#10;teCOFItfPr7n3e27PJvYww/NgzzonOBgVQMdhfmSZdMpKBYcTROhZDsQni8dOEedwFRNTD3Xzt7z&#10;6hVpTGS6E47BWvK51extb+nRdjQEuPEov4b/Uz7Gv8om+LlqnCfZ7TzO7BBBT/FzxRDPc5u4UVLP&#10;sfpi+lvjaRhKpnxIcn1XvBCEK6kx/kxWVHKhpoMn9SM8qRzmcm0Ph+raGK+tZ7ClRvC8mNz8AKKS&#10;LSht8iOzwpakAiuyKxTDrDoRkSvvJaOnFPkRl+JMeIQlZmYb2a4h+0xlLmoai9ku6Karvgwnky1Y&#10;m6qSHB3K3aPnuSc5aU91H8frhzkny+6kVBzN1Ni2cwkbdOajYr8EtyRtIuR/ewZrYGa3Cie3zfj7&#10;auDqooS393ZCwk2Iy3AnrsCfuJwAEiLcSTA3p8nFh3PJ+VyNyGS/5OYiTSNiVNVx2LAO5Xn/YMmc&#10;f2Phss+Zt+pzVq7/mpUrvkZj81qSggLIioxEY+16lnw9B6VF61FbsJ0AnRAaQttpDutid8VeeiWT&#10;5yamUlSaTVFZPq1VtczUdLEvS1w3o0WizhSn2vdzsW03V/oPcnH6GHt27WJ4cpDJiSGmJsSZRwdm&#10;X09PDDMpGDnW38NgRyv9zfVSRCspr04iJs2JtCIHGiaCqN8XSuVgCBODBQx4RDOy3I8Tm5MZWSmf&#10;f2dLxheG1C1xZ3xdFNO+Jeyr66RTcd9EUykVpVnUlOSRl5tEfn4KybGhRIR5oKO/aRatt+5cxlZt&#10;ybay3KwpBuJoRVex4HtDA0lJnph7KOEbZ0hoso1kXg3UTVeior8Ej2jpn4WOBOVY4p1kMDtme3C6&#10;HY7+OrPFWDGKjKmbsphBBGXNGeSWBVJSHcnwcC2jQ430dVfT3yv9rLuG3q56+rub6RXxDnVK9JDW&#10;1yE/66jms1dvnnPl8jnOnDzC6ZOHmDkg1e+IdJpdJaRIZ3SLUsfQZimWduvR1F/GWtU5LN38BZu1&#10;F0sG2Iyp9To05fU29e/R0F2BusFKtE3XoqG3Ag2tNbR0SHYZrMPT33L2BI+djyYqWvNnT6w8fXGF&#10;lz8+5IdTx3k8Psqb7gk+9e3jenM33QU5FOVGEx7lJPhoileoZOmkHQRm6RCYoIO1zybMfLZg662B&#10;rulqTB034xNjil+gOHSgAzcz8nkSXcbvKV38mtHDk9R6nhQ28aS4mQdZzbyIreZNSAXPo6vld4s4&#10;VpXKcH8W7bvzSarwwl4c3d3JkMbSHMGZBg4Kwp2u72RPfRNDjY2MSV4balHkt1p6WkqprU6hqDKM&#10;xHxbotIUg88r5kR2p1BQqrw9gcbuLHIKAvH10cXcbBM60inU1ReyedO3GO5Yhaf5dvLCXchPDCI7&#10;Noqxmlb2NgxwZmgfNyYOsaesgQg7c2ysVLB2UpNjsgkLn82kVLlK0fAnVDKzo2IoHq8tWEnH0DJZ&#10;KMfgeym0m7C22oaZqTLbjdajpLKU9fO+RH/BAto9/LkSlcW50BQ6LZ1JV9EgTm07Piqb0Voxn9VL&#10;vhAxSz5e8TcWLfo7C+Z9wbJFgtsrvmfZ0q9ZuFh+Pv8r1i9azoav1+C6zZU8F8HXlHba8xtJi4gR&#10;vM6krDCH8pJ8musqGWxvYqSrlcHuTob6B5gYE9edmmb/zB6O7dvNoX2T7D+4i/2z10jH2D0uwhaM&#10;HB/qZVSQsleE3NvRSLvs8yTFWNqyj4vahTx67ckdsCOv1pHGZG96d3ozszSCg+vjKP3eDvP/tQqT&#10;f1tN2RIXjq1L5ZRZBWdy+0SILdQ2lFIux7mxWLJyTipleWlkJkXh4WKOptY6VCUbq+quZLPWUrbI&#10;cTNy0CQyIpikgBj8HdxxcDNkjc7XbLGYP3v3nrWv+v//zi7FuNubiVGc00i3nb0sqquYvVPMz9pt&#10;O6Gx1vhHGOAjOTo63U3MKoi6xmQa69JorpFIIgbT2lhCa1MZHS2V9LXW0S2Fp6OlTvZjI/0N1XQ0&#10;ltHeVMJnv/z0jp/fv+L3Dy958uQmo3u7yGuKI7cxgPQKR2LyrAmINcDWdSubxWkVt5ZtFCHOPiwe&#10;oIW5y2b0bdajbblGqtAKVI2Xi1uroGOhLJVrFR1DdVx7dIa8GsnYIcazI4DYuapQLp3++l3BxdMz&#10;nJro5/HuMd4OTPJz5x5edo+zr76a/NSQ2bPgYeLsgYlWs0+QpNV4SL5Jpr4nHvvAHaxX/Yat2+ag&#10;r7jDRsTs6LCV4ehgPpa28TKtmVfxrTxPaOJ5cRuvuvp4JGj2sKxNBFzJp8AqPgnSPYsv50ZxHg0p&#10;PkQmWWHjp4a7jw5BgVbU1GTT1VXDQFsdYy1NDLc2yk5sZqBdOqNg5mhHB8NdLYz2tUplz5ED4khI&#10;gjXBCTbE5riTXOIrTh1P11AJdQ0pBAmGOdupY2G4EQehlGAPM8pSw4RAUpiql3wnB6YqPZW6lBw6&#10;86u5ceg0Ly/eYH93N4EeluK02rg7CxnZqhGTYEl+nThtnjOBUsTsBdF0bdZg4bkFbZvVrN4qwlv3&#10;D1Yu/xzldd+xbvP3gsrS4b7/mhDlbQxaenLKJpgTTmHscw+l1ciOtB3axOrp4KezHXPV9aism8+G&#10;td+wceP3rF23gGXLvmHB4r+zePUXs23JSlku+orF4s5rv1iF1kJNnFTtcNK2ItTNQyJKHBVZqRRn&#10;p1BRnkVDo0SZ9gpxlDpGxVEGOtvo6+8S9+ln99gg05PixtPDHN6zm2N7dnFo1wRHZ6bk/RR7J8aZ&#10;HB1iYrxP/qaO8vpEBvaXsetCBd0H4ijqcaWw1IUCTxv6VAM5sy6XS5sK6FsYRMQcY3zn6dGw2Jvz&#10;a7M4vimbQ17VTJU301pfSaVEgPrSPMHrTDGQRErzUwkPdcfAaCtaRptQ01vDFp2VKGktx9LDkODI&#10;ACyNzLG3spF+p4ehxzZUbZahZrkYE3dldlqsnB2dRMtiA3p2mzB2EtpyU8dGMaqHxCBzGxX8A03w&#10;8tMmKtGa/OJQsjJDqKpIorY8ncr89Nn1aRCa6W6oYrq3m72KJ7z6uxnv7WRC+uBQUy2t1UU0VxXy&#10;2W93n/PmzA0+XbnNm8d3OHJjhuiaAEIEBWLTTQmM1CUy2ZTIVBN8I0S8Psq4CMb5JJrjm2BGUJIF&#10;QcmWeMboYxOwZXaAPK9wc9KLY9G1246e01ZCM93k99wku1qJkHWl8rgwOF7G/iPC/TOCWTN9PDww&#10;zavhMT51jPFL+xRXWtukqqdRUZBIZkEofrEm+MTp0DSYxK5DdQyNlRObKtXQRXP2TLmjZE17V1Us&#10;TFYznZYwe7b2Q5Fk29Q+nsc18WPDIG9m9nFPMtebkT28Lh/gfWoXv2cN8mfJME+LG8i2kOooeOvj&#10;thOfYGO8o6ypqM9gpL9RMkkHY4M9jEqnG+lRZJNOxkVcitymeD3S205/XxOltakk5wQJ4ruRkudF&#10;cq4bGbKsa0qhsSGdsCAr4kIdKcuMpksOwHR7A/vlb2fEpXYpKm1NBS35BTQXSDUuqxTXb2VmYJDR&#10;tkbJhUmUpEaRHulLTJAjgX7GWNpL5defh56pdDAnZaw8VHAK3jl7J5aeuLG69ko2Kn8/e+Jq67bF&#10;qKsswV5pFX1mjpwy9eW4iR8HHMM44ZnALrtgcrSMiDQS6jHRECGvYfvGRWxc/d3suFs7tFazdu1X&#10;LBGHnr/q77PovXLtHNZLfl6ybC7ffv4F8/9zLuvnrGbd9yvYqbJVCpcruekx5KfEUJgRS3VRBi2V&#10;BfTXVzDaXi8uUztLNYOtzbP3DA90S+vtYKhP9qmg9LB02vGBLqYUT/30ynvFz7sb6eqsoq4tm77d&#10;JQwfkn02nEFihj3xYVZEO9lRpibbtT6Fk2vSObgsgfG1MXSvDWV4ZTj7lsUxuCicEZscdpW20FNZ&#10;Rn1xJhXF6VSUZFCQFUeJ4HVpcSqxcb4YW6izw0BZHFYJZW3ZD8ZKaBlvlsK4RD7fwnb9jewwXYe5&#10;21YhRYmi4TvQd1rDNkPBcJ1VIuStUmDXoWW4Bv9wW1y9jIgOcyMvLRhPNy08PHZQKH2mNDOCyoIY&#10;6irTKClMpqwghdrSDBGv0OBBycynDnHyyH7O7d/N2ekxxsSVmypLmewb4LMXA8e5UzfJI8X8QYdO&#10;cvnMPrJqY/BKMsMpVLJWqCYxWTakC+enZFgRHq6Lk8sWTG02zE7E5eini1uICe5hUvHiTHAN0xZ8&#10;3klQvDNGThsxcV2LlftmQXO12buwPP124uGjRa+E+33Hujl+epKbl0/w6vw5Xk3s41XbKJ9EyJeb&#10;2qhLjKU+L5WqsgSCQk0wFiQJj7egZ6iQjo5CKmtSKS+Lpyw/kvR0X/xCzTA330CKkxmX86t4lSNY&#10;nTbAp+whnpYO8HZwH58mjkixOMCrghE+FChmNZzi15pp3pX0cD4+hzMZucwoHDEhVNDQi4bSTIZ7&#10;xIl7WpmUqqiohqM97Yz3dImIFe97pHWLI3cwKK7c0VFOXX02VbJupWURZEg+zUhxk2zqRGlOBG01&#10;mQw0FTHeKvmqsZKBaoke5UV0lxXQWSx4l5NOdUY6tdm5IlpxspQU6gry6a+tZLS2QpC7gnFB1E5x&#10;jlhfW2wNldCXzKxvuGJ20DufcGOihAoi0p0wFTrRN1fGVNBaRX0J69Z9g4HyUnJNjDnsGsohE18O&#10;WAZywi+RKyHZnPSKp97Mnii9HbhpSxHYOI/1a79FecP3bFZdgpKqRIEt86QDz2GFtGXyfcuXf4mS&#10;0kJWr5L3C75mxbw5zPn3fxdR/wdff/XvbN64guhgHzLjoyR3hpGbnUyJ5Oba2mLam6vobqymV+ir&#10;r76O3sYGOiX/drY10KNAxw6JLm2SC4WG+qTI9TRJNm6UZWMt3c3VFJYkSjH3IDXXn5KKBKoq42mv&#10;y6SpKJ++mDKGDJIZXxnGpTVpXN+Qydl1iZzblMyFdSkcXS3iNspgV34T3VUV1FbkkS/CqSjOoiQr&#10;gRyhpOrStNmH+uMT/ETMauiZbWXTdsU5oEVoSkxR1VmDivZq1qstYNGG/2Dt9n+gY7NidoKBYIk6&#10;pi7bWaO6aPZOLysPNZS3L5D+b4qHpyFBXlYUZ0QQFWKLo70a8ZEuJEsmT4l0pyQjkqI0KXyJkTQX&#10;pbN3uJVzJ/Zw+cJhLpw9OCvoU4f3sWdklP0jUzy+epfP3laO8qKglwcptTwqaea0dJja/FD8Iw3Q&#10;dliJbaDa7ON54eKIYQG6RPnq42W7DTcRpn+g2ez9pC5+VoKTHnhFmGHpqbhFbRW61htmJ542sFyB&#10;kfFqooKdqC6Jl0rjR1SUCfUtSRw8NcT5a0d5eO8m7+/e58m+ozwZEmce3MWJmnpyPD3oyM1gqK6Q&#10;8owQUmOcyEr3obQ0lrq6LPLyoqV6hlNTGEd8vDu65pI9Ffdh664lz9WRZ4Ud/Kt09+yshT81HZQC&#10;oZjw7BBvK+V96T5+r1GM/rGfN0XDvEhq4U16K79UDPCxZoCntd3M5BfTUVIgGNgoTtDC2FAHkwPd&#10;UgG72DXYz66hAaYG+hjr7WJA8Lq7pYbm2kJqyqQzVWVRJ9tbILjeKRW2KV8wsCaPMckzg9WFDFUX&#10;M1ZXwYQCm1pqGVd06tJcajOTyIsOJ9jJHj87G5JDJDfl5zAonX2ypZFJ6ezDleUMSiXuKc+nKDEE&#10;Xwd9zI1l2/VXYOuyjdgMZ7LKgrByVXSeeew0EcSTzLZNdxl2OzbQYOvIXqcgDjtHcsI9nguhWVzw&#10;T+VGcBbXkgto8/HESU3hxvPYIE6+ceNcNmydz5rN37FB+dtZQW/QWMJqQfWVijPcK0TM6+eyed0c&#10;tm2cj9KaOSxa+J98+e3/Yt7cf6CrIX0oyI/Y0CBiwoNJT46hJDdV3DmH2uJ8mspK6KyqoqO2WrJh&#10;Jc3i1q115bTXlgk6FtJaUzT7uqOmmrbyGjql5SckEujtQmiQCyUiwM5G2X8t5YLqQjFdbextHWZv&#10;VB17tyXxZFMJP2+u5YVSCXc3ZnNlfTonNiUybp7GSGYlLeUllJVkkZUrxCPrVZWbQk5KKDlpYRTk&#10;xODra81W1WVsl6i4UWUBWzQXYWyngr2nrhTL7ajpLmer7kI0TKXYaX8jOXgdoak2uAYZo6SpwPEl&#10;bDdcyk6jdRSURpMj7quISRmxgSRFexEd6SpFSwijMIuUMB/SQ/woCg2lOTqWmeJSrghSX941xYnJ&#10;QWZGOpiZGuHUsRPcvXyHB+dvcunQcT777+b9vFPc5xxfy+P4Cm4kFXCyKJfmzFBBVlWMbNehLbnX&#10;znYrrZWJ7Oktp0fcJjXGhWJZqfiMQPYcHuHMtf2Epzhj6qok+Uwwz2sb9n46aOgtQ09ngxyQUs4f&#10;2cueSWH7oQpx5DKm9rdw5NQUV6+f5f7NK1w6PMP5qSFOiGjqosIJMtClJyeNy6O9nBRXHCrPFUFI&#10;Pi5Nlx2fRFS0B4XZEZRmh2NlqyrVUBlrT00sBbOLZSe9bR4Tsc7wsf4Av3Wc5K+uM/zReY5PTSf4&#10;vf4o/6ftJL83HeBlTi+fMrr5K3+IPyrkb+qn+Kt1N08bBuhWnHlNjJbOVczwUCtTQ/8jZIUzj3SL&#10;C0tW7myQrCKibJFtbCzLoyovXcSXRkNBEu2lkn1bZFubKplqKGeyroQZEe7e1nqmRZzDlUX0luXS&#10;V5lHV0k2NRmJ5EaFEOEu6OxkQ7SPG7mx4VTnZdJRVyWI3cKIuFZzQS7V2anSCQXD5W8DfcwxNlyH&#10;rsFyzO02EiFZ39J1s3S6ORhYS25WXGmwWoeXyTYRqhfDPiEcS87nYISgp3ci10MLeZvaxNvsJi5n&#10;FhKprY62ZGJjcWaVrQtZqywZe8sclLfMZdPW71ktzrx09ZesWvkVa9d8y1b5HaX1X7NDRTB/x2K2&#10;Kn3HgoX/m+8W/p1FS75DW10FHwc7glydiPByJSM8kOLkOArSxAWzs2kulcLU1EhHUx1tDRWyTyvo&#10;qC+V/VpIm8K9ReC9tS10VbZQkZpPvF+o4HoS1QWyX8RRh5tbZxG9S/Z1mxTUofYezrXt4ohXHYc3&#10;Z3FDo4pbpo1ccxZ3c21il00W/QHyt9mKa8jZ5Gcnki7on54cQW5yJKnxIfhI1t6uupb5Cz5n3oL/&#10;ZI0Utk0ST1R2LkNFaxkm9qpom21Aw2Dl7LC6Jo7KbNaex2q1LzBxUpKfq6CsuZxNO+ezRW8emzW/&#10;x9ByE/GJ4rp5iRIb04XimujpquPuzUvcOH2OQ4Mj9BXKtooOD+fUcrtxgPs9EzzdK+Q8s58DHW2c&#10;FRd+c/Uhb24948L+w7SIAXz2z5ZDvCoe5n5SI49jargfVMD1yFyuFVUxmJuMr5cOBgZr8HY3ZLS3&#10;hhN7+6koisPTXR8rRxGP5QZCE93oGq0gWEK7mdtGTKV5RBjhGWmFh+Du0Jhk1MePeHLvHmdPH2LP&#10;3kl27xsQRM6fvS1t35Eh9hwakNxcR39/iVSnXCqSQ0hwsWCgKJX7u4Z5vncPNwaGOVAv+FWQTVKM&#10;L/Fx3lQWJ5AW74mdiwYekeYExtuSnOXHQEU+zxqHeVs+wZvaPfzed5J/9p7mz57T/Nx8gF8b9vJ7&#10;8z7e1U7yQ2YLf5YO89+V43xUjB3dJLhdP8mH0j7u5UoeTxC8zU5iSKrmYLugnQLzFJ2moU7EJS4s&#10;7thQWkBDSR61uZk05OXQUpAluJzDaEMxu1ormJE8uE8wcW9TDRNVpQyVFtKbn01XfgbNOYk05yZS&#10;ly4xISmazDB/Ij0cyY4WCgn1I0acpzglnsqcTLqryxmVzj4umNkublaakkBlVioVeQmE+Fng5rwD&#10;d08NvIJ24heph53vNmwUz4rbrEVHfR6+hir0x0czk53Pico6ThRUcDw0h2vBxbyMb+BjWjMPsyqo&#10;cXXBW18dNzNN1KXzrl7/Jes2fcs2lYWoCC4qnkVeLk68Zs13LFv9LUtXfCWY/Z9s3fQFBjvmS1vE&#10;2uWSo5d/Lln6S5aKmDdtWIm2pipmxtq42puQnRhFU0W5IHUjU339HNmzh4N7dzHc1053k7hvQ4kI&#10;uVgMRMyjSoRa0S0U0kVdbhWVIsDeRsHw6hJ6qivk59V0COU01+YIrYnwe1o4eegA10aPcaJolPOV&#10;ezjXfoDzY8c5M3mUvc191OXkUKE4DyPHNjdJ4pmIOCrMC2szbYkLq1i6dC5zv/+Sb+d9ztyF/2CZ&#10;kMa6rYvZIPtguRQtJbXFbNdbjbq+OPX271mvKkSio5i5QkjUei0Wog8NKa7rNb5jh8USEb24s8Y8&#10;XH2MaWoq47Bk3StXznP95mWeP37C+0eveX7qDrcmznK9/yj3+g/zw/hRXh67wn+/+pX/79vfeH3k&#10;Aj8MHeLXYzd5fPAUw/VC0DmRfPauYYyn9YM8ERS5nVfPJUGsK75J3M8u51hxAakRjpQWRNPbU8Pu&#10;PYNMTHaTLyhr46SJob2I1nUTlsL/XiJc5+AdGLtsIDzDiV0nBQNO7eXcrZNcvSsrdvsyl64d5+yV&#10;3Rw8McTMka7Z+507+8WNxsTJ+jLJbwinqjmKwcEcxvuK6a5JYrwxgysjLTwZH+eHgUke9k1ytK5J&#10;qnkUeRlRVBYlkpXkR1i0A1Fp7hSVRwvmlrG3vYkTxQ3crejnWfsung7s5kx5M+eKGnmvuG2xcYK3&#10;JSLUtHquxZTyKKmaHwvbeFjYypOCDn6VyPFH1RjvSnt4UNjIqdJKxhWdRpy1XYF+klebxQmaKspo&#10;LCmUHCuuUpRHj2DiiCDgtAhtj2S7XYJ7k82l7GqrZUJwcbA0TyqubLO0bhFyn+Blnzhyl6BdY47k&#10;6oQoMkTIoS624loBkpVTKIyPIC8mnDyhlNq0JPpK8pmQCDQkBaFVvqMsOYGi5FhKxVFSYz1JiHUg&#10;RLKyf5Q+fnGGeEbpYuu4CdudK8ixt2B/WjZ3qjt4WNPL+ZQKzofkc8w5ieO2sdwLzpNjX0GJEIH1&#10;zk3oqq6SjDyHteKwytKB1dWWz960skbpe1asUFxf/oolK79h8bJvBKf/A+X1n4sjf4eFwVJUN3/L&#10;4pX/yaJln7N8ybcsmT9HUPsbFi6dz+JV3+Pt48rYQC97x8c4ML2b44cOcurkEY4d2su+yRH6O+tp&#10;KCuiKbeSfol/vVkDTFRP0VnWKvkyS4pXptBPMjVCQDVSQCsFjUvzFCeLCujuaebgoUmunDrJBUHP&#10;s0ePc+jofnYf2cXeYzOMDHZRkJ8i6BxPeVoceZJHU8WJza11WLL8O77+9m988+3nzJn3FXMXfDU7&#10;HtkCoY8VEjMU5wYWrvwcFc0V6Jkri5DXsHzjl5KdFaPNrGbTjgVCPxuIT/UkJTdUsFsIxWCuUNG2&#10;2dzs5GtCW2cDN65d5cmTp7x89Zo3T9/y8d57Pp5/xY9Hf+D12ef88+Ev/PPpJ3559p73r3/irzd/&#10;8NuFxzzqP8jDzsnZ+NmUGEFVgj+f/dQ8zfuhA7wXdf/QM86t9CruxxZzP6OKY5IRa3NjKCtOErbP&#10;oLCqgNNXj3P5zkni0v1wD9fFLWYnLuFaWHtvwSlEncLmSPLrkzl96xRnRMRZFbE4+Btg62OIc4Ah&#10;JQ0RjM5IHhoupKIllpbudNr70qjujJqd0Kq6PojRvgwmx4oZGsiipyGG8apkLrU2c791iB87p7jT&#10;OUx/WRl1IoK64gyqC5PIyAwmp0DycmkC4101HBJEn2hqYW91C2d7Bzk61is5K48wBxMGgsN4mlfH&#10;e0HJl9E1/BBezgMR8u3qVu7Wd3M7q4n7ua28rx7h56pRnue3c62kianSMrpExG2Ngn7NNeLMjfQ2&#10;NQjaldNZUcyezlZODfSzv6WFqdoqqfo1s3eOjTdIxitMo1HwrSU7mVZB4tZMyc0iyqZ0aZKLW/NS&#10;qUyJIz8qlDhv11khF4iA+yUbNuZl0CZur1jWpCdQnRpNR1EG3RI1OoQ8GmQ/FMTHkx0pgk+KoKY8&#10;kYQkZ9z85dgEa2Hltx0Lm01kOhizNySWkyGShSPLuBdXy/XYSi4G5XLGK5U9FkHsNvVi1NufANPt&#10;bN6mOMklDiQ5ee3mebMuvGbtd6yULDxPsvH8Rf9gxXJx26VfiIi/ZMG8f0dp3d/Q3vEVpkYL0NZe&#10;wJr1/xCn/gcrF37DsjlzWfSNtK/nsuSrbzDU0KCztZE9E2PsGZ/g+JHDnDlzQpYHOHVkv3wm9JeZ&#10;TUFABumW0k/CJWK1niFX4oCR5g40VTbhaqtPfKgnWfFhJEV4khTuTr0U1vHBIU6dOsHZk6c5ceQY&#10;x48d4tCRPdJ2c+TQHrrk2ORmxlEuYm4pyqZNqColNZZ1Ssv56uv/zbzvFSIWJ54n2yZFaMFSEfLS&#10;z1mwTArTqs9nBxhU3LVoYKmMmt5yNqjNQ9d8s7iwliy3ShxdT1FZPPllyWiarGOHuWKY4/XY+upR&#10;3ZHP6XNH+eHhD7x9/YG3L97z4bGI+OY7fjz+lB+OPubPJ//kv1//N789/sjPD17z+Pxd3lx7zp/3&#10;PvDuxHUut/UwGBNDjZcb3VLEP/ul+zDvBg/zy/4L/LbrAm/b9/Ckvo/7Df3cFDY/ONnPueP7OX3m&#10;EEcu7ufOiwucuDhNUW0GifkB+Cea4x6nj2OYmjiyGuWKGyDaRPgtKSSVBGOkGBjAYtXsiPiW7pIP&#10;ck2obA+krDGIkppAqUxpdA9kU6uYmaHUUYTsS0dLNC2tcVQ1hJCf50J+ggO9OXGcrq3nTssg19oG&#10;GasXrBIBdcgBaK8omb3+V5KfRI2g+IBk0P27xtmjeFZzeJDh7mYmJzuFAEoxs1IhxFCDi/FZvE2u&#10;5ZesLj5md/OTkMnzHsXTTD08q+3jWf0wH5r28kvjQV6Je99u6+dgXQO9iuzWWk1/d7t0lgEmRbhj&#10;nW1MdjRzckR+RzrmlKDeqAh7sKyAQRFbm+T62vQoGrLjachMpEmE3JaTwbA4ao/gcV1aIqkBnvha&#10;meFnaUaijwc5ESEi3Ex2d7cyUFtOY246bdLheiUT16XFUpMaSUeJ7LvqwtmcXJGSSnJQCClhIeJS&#10;KSREusq2KhEQZYqz+3YiHXTYFR7Fvegi7gpGX/bN5054FS/Sunie3spDKWQXIqQwGlnit30DJrqr&#10;pIMuFYdZwradiyTrCSpvFREqcHnp3/le0akX/4PVq8WhBJ2XyOvFCz9n7cq/oaEqeK0ruVhrHhu3&#10;fM2q5d+y6bulaH+7BaMvt2D+jRIGX65Bb6ESNdklHJqcYWZqiv2HZzh58QQnTh7i1P4DjHd3EO8T&#10;SJ5XOn6bfCmxK+dw3VEK4rKxtzXF3GQnoX52pMd4iYjdiQ5xIj7MlSqJKoNtzUxMjDBzWMR79CDH&#10;jx7m0IFpjiua/K9mcfrS3FTa68oY7mxmsKcNJ1crvvju3/hm7n+II/+7ZON/sHTxN1Ks5s4WrUUr&#10;/zF7rkDRVqz/QtB6Lqq6C9kpyKxltQZl7fno2irhGWbOVu2lxKT7c/LKQQLi3NCz3Yq+9WZsPPQ5&#10;fvEA9x7c4cXz13x89yufXv0sWP2Rdzfe8ezYfZ6cfMRfT//J/+/d/4cX5+5zcXCGE00DXOrbw4dL&#10;D/m/n73hxfmL7Gto4lzPII8OH+Wz39oP8qxmhHctkiPbjvKiYZyH4mBXRPHHmvq5f+0af73/iT8+&#10;vWf/iVEK62No7Svk1NUjHDghO6SncHYkR8Wzt35h2mTku1LeLphS70e0iNArTA99s1UYmK8hvcie&#10;+n4f8mqsKa52o6ktmsGRYobHy2npSqC81ouqOh/KKwMorvAjIdOa8DgDAv00iPLUpjE5iOnSfPYI&#10;1vbUl9BdX0Z3XSU9klPbayrkoJRLpa2ave54cI8g1Mw0+w7sYmCgjcbGQnILInH11cfTToMebx+e&#10;ZNYLOg/wWnLx26YJfhsTMumd5EVjP2+qB/lX6zH+bDvFJyGWu8OS6QuzJIPlSY5vYniwl8mREUa6&#10;uxkS8Y5KZp6SKj9SUUinCLA9P5O+qiKqM2S7BNkUE6w1iSM3ZSXKz9IFsyuEKvIpjAwhwtkWfxsz&#10;ItxdSAsKoiw+jua8bIYbqtkreXGitZ62whwactNol+8eFuG2ZyVQkxIu4s4Q1CwULM8iT/4uISiY&#10;3MhwMiP9MDfbjJG4ga+9BlWSuc9FpfPAP5d73rlcDyzgUYoQSWb37PBFbwu7eVrWQrOvN3pK89my&#10;TfKe5vzZe+gVnXW7/lJBySVsVV/G2g1zWbj47yxb/rU49DxBUenwgprLlklOXvolm5W/Qk3ta7Yq&#10;f83GjV+wbeVidOZsweEbfXy/NcTrK02c/7ENwy83E+UYzJQU56GWdjo762juqqS1o4ZOiSalWekk&#10;+AZSHlZAiFog2ea5nG47TUV6Ce5udiJmXdwdDPB2NpidJdLadjvm5io4W2kRH+VNRIIHkUnuRMrr&#10;5NQYssvTqKwvoDo/j1wFDUnfGRnsZmS4l46OBvT01cSF/2N2fOsNSitQ2bqKNSuEQKQQLVzyD4kT&#10;c6WoKR4omS8Fag4bZR9tUv9udmYPIyclweeFbNH7nh1mK1A1XM5i5W+IywtncE83gTHumNtpUlab&#10;y8Onj3j1/iNv3//Ke2mvn4sTP/iR57ee8kSc98Hpu7y7+5H/evHf/Hz1BUeq+xlNKmVPfjNPjl3j&#10;ny8/8vzuA64eP80PZ67w/NwVPvu1YjfvK8Z4XznBx3LJkhWDnK6u4UxPF6/OX+cX+aPfJGS/e/6K&#10;EnEAcwnw4cnO3Hl8nj//+MT7N8+obyrA0UmLQGH/+GhHbD13ouWkPLtxprZrMTBdNdshAiO1aBkI&#10;pKHLj+rWMLpHCwSz6xialoPXl0x1cwCVdf6UVQSSnOtAaJKhOIo2Pn7b8HTaRFKwIY35/nTVJtBU&#10;nyIHIp3W+jza6otoFOxvqS2iVzrBrol+ZnaPiwuPsHt6lOnxHiolHkSH2ROX4IRvkDEpDmbcyKri&#10;l5pJfm/ez6fmvbxuneZ12xTv6oZ5U6qYPXIPv3Uc5mFXH5NV6ZLBwmbnGGpoL2ZUUH3v5BhjXe0M&#10;N9eL6KroKZc8l5lKXUYSPRVFlKXEkhUZKC1Acm4oJbHBUgwy2NtaQ4s4c6JiFA1HS+K9nMmPCSU3&#10;RqhE8LgiOZF+oY19A91MiFt0VhbRL87RWZ5Pc04abZKbewpSKYryITvch+YCKRyFeVRlZpIVFUOq&#10;XwD5sRHER3oSGmhLe1kq+0X8t3IreBxcwA8+IuagfH6Ir+FFaqu4cgtP0uv5sbaTgYQYLLXWo6K+&#10;kHUixM3b5krHnccWtfmoa61kp846lDYvFBF/KW48h9XrFKj9pSDpN6xeP4+Va+bJ8isWLv/fkpv/&#10;ztpVX6C5bAk281TxmGOA0zc7sfhcBfuvdmA3RwuTxep4a1rjaWSOp4ulHBs7nNwMCfZ3mJ2TuS5X&#10;IkVKGalWCWRZZXCobj81meWYGGiyYPl/smHDQlQ2rpCisYQtqgtYLuuyYfMqisuzGJqqJyzGgeXi&#10;puvXLsbK1ZjAaC+iwkPIShYh10r27utgfHKAypoCVNTWsXTFt1jZGhAdF0hUpDerpDgpLqUpHh7Z&#10;uGWeRI25KImAN2xRjKe2EKXtC2ZbTlkE0anus08/6Us+NnXcxkbNxSxTnkNxfbaY3m46e5q4euUS&#10;r19IHn77Bz9/+BcfXn/i5ZMn/HD7KveunuHWhdNcv3Cen9984l9v/+T91WfcnzzDZTHah7vP8/HJ&#10;a25fu8TYSOfsAB8Dclz3K0bR/LN8v3TYffxau0869X6e1Y1yqq2Fayf28+HZj/zy4id+EiH//uln&#10;Th2exD/UFHWT5dQ1ZfDmx3scOThJTJQHSdEu7Busob4glm3bBcN2zGWT1lxBs+/RNliBufUWckq8&#10;6ByLpbYjmPrOJDpHxFVHy2jtz6KqOZyCak9yKz1lp/gSm21NRJYpSfl2JGZYERCkTlycEWVV3iKk&#10;KGqaoiivjqS6OpHmhnxaG0poby4X5G1k78QQe8dHZrF6V38fM4q7g5oqpBVKlQ/AN9KUROkwdysV&#10;E67v5XfB579ajvCxYYbntVLQGnfxe5O0lv38PHiEo5KJGyrDaOpMobItXQpOLgOK52XFLQcbaxmq&#10;r6JbhFsvuFwtlb69KG/21sSUYD+SAr1ID/MnM8yPDhHxhGTesugQYpxsyA8LoDwpisxQP8Ld7PGy&#10;NifOy5NWEeV4cwN7pJNN9rQIdZTTU1siQs6TYlFIXUoM9SkRVCUGE+tuQ0qAhzh9KuUpSeTFxpIZ&#10;GEJaoB+ZcSF01hRzWuLRgFDAwaRMHiaW8zKhmkfRxTxPkEKW2cGH7DYe59ZyrbSKRik2Viab2aDy&#10;Heu3fifO/D0aWuLKGoswMNnEds3lrFeWzqwiQt+kuBS1YHYQgg1bvmGjfKakuoxVSl+xZL0g+Epx&#10;bMFSvcVrcfpOQ4Ssj/7nymz8bBE7/10Jl2/1cPtiB9Zfq6A5bzXa25UkYuWRWRhGSKAVuRmRlOWn&#10;CX4XUBaRS4CuILRzNLnRySLcVXw57zMpGt+zYf1S1q2V/L5e3NFgC1XVZUyNj3Ls1Ay9ky1CDHNZ&#10;8O2X7NRUxtbOAHd7G4KcXYgJ9icrI464pEDM7bVYs+l7Fkv2V966jG3q62anwFm56ivWKwYTEOFu&#10;VVuAmvTtrWrfs0kK3Gb1RSipL2ad7IPUvLDZe6U3SwHcYbwKO28tzF01WC5/p2upzoUb53j64kee&#10;Pv2RV5KJ377+nffv/sWr1x95/PQeN+6c4NSZcQ7OdHNwn1Diy4f8P3/9xf/59C/+9ex3Pl1/xx/P&#10;fuLh/Wu0dAjpNSbQ3SFk15jNnuIMPvu98gB/NB7mj+aj4kxHedI0zpn+bs6dnOHBnVsi5le8f/2O&#10;h7dvcnCqSyqVFXqWy7Gz20plaQKFEugzsv0ozA7g8oE+EUsRBoobzbX/5+kPQ9uNxKd50igBv2+q&#10;hMbBOGo6Y2jqyaalN4/65hRycryJj7cgLtmc5Hwn4vKdSS5ypqQ5kLreWMqaZSflOhKTYU1+QyD1&#10;Q4lSCGJEUDGC4iLklkLZqNrZyxaKs5EzIuKDk5McmdrFodFxTo6PcePAbs5OdlOWKZU20Y6cJG+u&#10;VTXxi+I544YD/CXb/ocI+pfWw/yquDwlYv6pdR8vB/exq6GImqow2gdy6BwqpaI6jdrKbBqKs2kt&#10;yqVbIa4cEVKqoHNuDkWxMUS4OBPj4S4Clown+NwsWNwvYi+ICJ69hTAnJIDS+ChSAn3xs7fETl8b&#10;TwsT+d1wQe9cplobxJE7meptYaS1VhxZhFySRafk5CHB98bUKErFkTP8nQm0NKAg3FeEHEt2dDhZ&#10;IcHEe7sRH+xJQUIENfHR5Ds70uEZyMm4XC4kFXI2LofbmVW8KuricV4jF7OKaA7wxd1QBSOjdZg5&#10;bkXLeLU483zBScWAe4swtlbCyGYTO01WoWuxns075qO2cxkbN3/LsjX/Jq48RzryYjaofomOpaCp&#10;1jJWfj8PkwXb8JtjiO93hmj/x3qU/68l6P9NCa8vdIj6QiLF92Y4LdBg+6Kl2NjoCIY6yfdvwcJB&#10;3Ntmp2CzGSGyL+31jNFRUmHnVmWWiXPOWfF3yapzWL9GxLxEhLZiMSVCRHdvXOLQ4SkCIxzZYbiB&#10;BZJ1ly2cx9oVC9i6ZCFGC9ahv2QdBsrKOFnroaG9ig3bpTgJeaxX/palq/7BwlXfiLvPkfaNOO8i&#10;VHYuxNlDj7zcKMwtVdkiIt4kolbSWCp/u5D1akIp67/EK8SSxLwAtK024RpijKmrJt4Rzpy6fJqn&#10;r17z9PmPko1fiFB/4s3rP3jx6gOPnz/k+p0zHD01xtBwIbVN0bT0ZDJzoIezpw/z48PH/Ovnv/jj&#10;p184dHBCTDSL9m4hjsFC6SN1HGtrlozcLJ234wA/dR7gU9tBfmgb50hbHUd293Pp9HGe3LrBzYsX&#10;GOpsnb03NCXVibwiHxJlZyumAylvjSaj1BNb+3XkJTpSnxuMtckGDCzWoWG2kkAR/t6jPRw/v4v+&#10;XVWUtkVS0ZlAx7A4aHcOdaVRFMe5Ux7nSVaEPUlxdkQrbiIv9aWzP5XhvUX07SmgsjOKnFp/8hpD&#10;qOpLoLEnXpw5SYScRG1tDu0tlQz2tDPU28XIQA9TY8PMTE2yTwS9X6rz4alBBjvLqCiPoroqQnJt&#10;Htc6unghhetV8x4+dh3i974j/NV3nD/aD8w68tumKS7VddNfmklJhh/9rfmcOTJOb0s5VSLMJsmt&#10;HZLZG/PSBWXDRdSFIuI4fK2s8LGwICtccDkilPLEaDoLskjxdRfs9aI6KZ6q5HhywoOJcHPC396a&#10;cA8XskXkTVlpgt+5jEl+m+5oZKy1mjFF7m+uoKcok87cdHokf/cq0DrMk9JoX8KsDQi3MaRUsnhG&#10;VAipgQHE+3gQ5uVIeoS4flQY1UEBNPkG0R0QQU9gBCOR8RxMLeRqYSvHMkrJMLfEZsta1JW+R9do&#10;DQ7emiKC5eLM37J6yxeoaC/AyHYTBrbrUTNaJNj4DevUJf9KB1+99h+sECFvUZ2HjtFqtEwXYOUh&#10;QrFay5ZFy7Ces53IeVZEzrXC5m8qmP59E55faxL1lSkJX1gTO88Gz8WGsp4ZREb4CzG5YeNpwsLV&#10;XzJn6X+wZM2XbFQWt9+4mE3r5H9vWsgGeb9m0yKWrf5a8PdLNNYuw8/CkqGGOo7vHyevIFiK0Wo0&#10;DOahtWOlFEodti9dju7XK3D+Yhs236pgMH89+koK513KFk3FdeCvJCb8J6s3fMXSDSJoKRIrleah&#10;qr8SLZO1WNpokpuegLfkcw2NdWzTXCWOvIgt2kskE4tx6S0nvTiC288vEC/uHJbkQWl9JodO7eH1&#10;+9e8fP2BV29e8+zFM569fMtzwednbz/w8MUT7j+7x9U7F5g62E5FWzzRWWJo6Z60NJdy/vgRXj1+&#10;xPMfbnNw/zADA6X09ObQP1DI7olWrh6a4bPHA5PcHRjmzsAIDwemuDkwwOHhutk7sPbvGp79kttn&#10;L3DjzFkOzAzR0ZbLaG8554/sYny8ifRSfxyCNNE2XyyVfAm25mtkg9fOjsCva7sS14Ad1LcLAuxt&#10;p2uihPKOSOp6JN+KG7e0ZdKQE8FhyYC3m9q4WFvHcH6KdGhHshJdaG6Mk7+TPHoon6bRaKp7Qilt&#10;D5TvCKOiKYyymghKK2JFnKmSl4vpFufqaq2fbcOCpdNTw5KXR5gc7mF4oIG27gIhgzT6OjLYM1jF&#10;yZEebo/t5t7QDLfGZng4uptXg3t42TXOi/YB7jT3MVUm+b0sg5aKFAarirm2e5rbBw8w2STZtbSY&#10;1uJc8uPCqMxIpCQpgQB7e1xNTUkOChSkDiYnOpT67FQSvJ2JdLKiMjGK+rQEiqNCyQjwIs7dmSQ/&#10;T3HuACrEUTtFpCPi8FN1FUy3VLFLhDzRWM60tIlqceXsdOoTomhOiZbsGE5ekAsZvg64aamS6O9J&#10;elQ4SQGBxPh4EuztRJinE9mhARRHBlEfEUFnWDR94TE0+gSSa+tGU1AiyVZu6K1ei9LyBawQHF62&#10;Rhxs7d8kI38j2DxfXEdcWWexIOJaOc4r0LZYjobxAjRNF2HpKA5utpGt6nPYob9cxLseIzvFzBTL&#10;UNaULLloLuYLVAheZE3kQidcv9TD+cudhM2xIOE7e2K+tsb9cz1idQN5fPkhz14/4/yNM0xM9aOm&#10;vpE5i//OcnHJ1YL66ySjrlXcLqo8f/ZJrhVrvkNTUwkLPXUcdTTxtzSisTyTe08vCsrOMLqrgsx8&#10;P3SVVmO5RAnjL1bj8M02/L81JfBrK5zm6GK0YgvbNi1n1aZvWStRYqvaEvleEfLaL1ksRWLDtsVs&#10;FbLYKq5srK9GWkQ8vtYe7BQyUFddj+qOZew0XY268Qq26C3DI9SWmSPTnL9yksq6IiZ3DfH02SN+&#10;/vgzH1/9xNtX73j+4gUvX77jzfufefvhJ579+JwfxakfPnjEidMHGJionx15pqImQTQ3IEZ6gpuX&#10;jnPq5DQHDw8ws6eBzo5UmtvExIRop6Za+Gyiu4qxHsmP3ZWCc9VM91QyMl5K33gZYxPtnBMh3z93&#10;jdtnLkse3sPESBvnD0zz8u497t28QEFpDLrWG9lpvgxDadYO67D22oiRh+CX7WLsvZVnBdfWkUVO&#10;sR+pxeLotYGkFvlTXBJBX0EKj1p6+KVtF792zvBj9whnxI2aUkPJT3WjrNaXxpFQmieDBMv9qGr1&#10;oLDShcxcV9KzPMjLC6asOIFaOYDNVQX0NJQz3FjNZHMde7s72dvTxaRi3KfWUlrbM6lrjqOuXNan&#10;NpXxoWZOTE9wZnKKo7vGuDA2KEWtn5vd7Vxpb+RoUz3dtaVU1WRSWZ5Cb0UJZzr7eXX0LHf3HxXM&#10;LSEnJoyc2DCqJKM6GenjYGRAqKc7icEBxIhAy9MTifNxwc1Ui7L4UJrSYyiJ9CdHcm1hiA+5QV7k&#10;yrJUvqOvLI+9rYJK3bJeva0c6mrgSE8jBztrOdJZz2H52UR5Me1pidRJlq2NEzyP8CLL1xEfA21c&#10;5P8nhUj+9vEjVFDUx8UBf0ehHD9vCgTxKwICGIpOZDgykQRDCzZ9MZe1c5ex7IsFs4MEaO3YhoeP&#10;LXqmKuJ2386KWIGVihEkN6pK1jWT4my6CnW9+ew0XISh1WpsXFWxdVMX914iqPmd5EOFiNeg57CC&#10;tRrfsmrtN2isWof9KiPcltrgNNcU97mCyt87SXPAd4UNibqhHG7ayx+SG3/+41defPyRPfsn0dXV&#10;YOkKhSvOYdXWb1mzdQ6rJa+uFLdcLkLbunUxQ/2tsw+t+NiZoa+hmERwHTFFAVx7eZM//vs3/nz9&#10;hvbIYkz/fQsmf1PG/B9bcfuHASGfO+PzlQ22i3TRWL6RBd9/ib65Oj2DjZKPV7NKgdSqy1mz8XuW&#10;rv5ctuMrPB2sSfaLw1vPA0cNK3SVN6O6ZYnEC8VY64oRRkUDVtsZHx2ktbFBCDaLU/uO88OFe1zc&#10;fZofTt/j07NPvH7+gTcvf+b9h194++695OYnPH78VKLsD1w/fYlj+6YZVAwmIH32wPQwxw/tYe/M&#10;ILv3DnLg0AQH9vfR1yMGN1FDe38xHX1lfFbTkExdVby4TgL9tRlMdZaya6CSyY5Sjgy3cfPEUe6d&#10;u8St81e4cOo4507s5+a54zy8eJnnV69wctcgOfG+RHkaEOOri784sHuAKjaOqzCxkIPttIqAEB0q&#10;op0plWrl46WGU8h2PCO0yIq344TkvQ9NI/zeuJc/e47ze/9Bfu2e4nZtLc2x3sRFG5JX70hjvw/9&#10;vaFMdyUz0pBCe2USva0FTApajE620dtRwWhNGeea27krYrvXOcSD1hFutQxxuqVLnE1yZnsRne0Z&#10;tDYk0tGUweRAE4fG+tk72M2JkS75uxbe1tfxrLyUO5VlnC4vY7Akn/KSDIrzkwWPczklRefVodMc&#10;b++lMkEEEegnuTtNhOOGvooK3rY2JIgbh7u7khsVSXKAD8YqG8kV8dalCz2IAOviw6mXVhTsRbK7&#10;DUWhXoxX5HN2sJOrE4Ncnxzi4nAXl8d7uDLZy8XRDm5MDXBZCOJIaw2TZbk0xAVRFORGUYgnOX4u&#10;BFsZYaa2RY6DO6HuHlJMvHG3tsXPwZEIT0/pgN4UBgTRGp1AT1I6YebWrPhyLt/8bR5f/+075n/7&#10;FV7uFlIYJRr4W0kG/B7lHXNQEuTcqL5wdlD6nbrLMBD30TJexg6hr+36C9lmIPnRUNBUcvRmyZkq&#10;OvNExKuw9N3MNtOFrFQMSrd5PiprV6C1dBM2SzTxWWxO8FzZT6p+QjQtHJw8wq7JvTTL/q9qryBC&#10;Ilxwgr8IZBMrZs+MS1svrqz0HSs2fc3yTfKdKnPYabCGlIwQPDwtWbNeMRLp1+yUPqdpPZ/ATGcu&#10;3DsFP//Cqbr9GH5hgOp/bkbp35ah9m9SWP6hh993pgTNMcXrO2M0vt2ArY05rz49IzEtGiPLnRw4&#10;MklNZS5BXvZsUV5NTFgEVUlleO9wxXWLNTZKOphuU0V7x3p0TNaz02SF0MlahtrLqI5NlQLlT6le&#10;CrW6WZRrJlKll0y7dwm780c533uBu0dviCE+EGR+yk1Znrx0niNHDjK9e1T6ejMjrY3sGxrm5KFD&#10;3LpyiRcP78ryHIclOszs6uHggQGGh5tE2GN8dry1gsmSdEZz4jhalcvN9loedjXzoKOJZ8NDvNx/&#10;gmfHLvLg1GUuHjnE+YOT3D6yh6fy+u2Rk9wdn+ZcVxu3hzvFrcqZbMmipzaBgih7ghw24+qsRLjr&#10;Dsbi/dmdFEyilzaeiuk1YnQoiLfhXFURHxuG+KN5H3/1nuSf/cf4V/c+PjUMcq6onOaMMBqqwpjo&#10;S+OEZIObQ53cnhjn5qnDPL57g2fPHvPo8X3uyE64sUvWa2AXH/pm+KlPvqNrL2/a9vC4fZzrvQOc&#10;Hu1i32gD4yNljAyVMzVYLwRSz3hnNYd76rjbUs2r8nJelFbxuLqem9L2l5XTVppHfWEmfTlZHKlr&#10;4+rQFC0pmWQHB5MWFkJeUiI6W7dgobmTEDc3Qt3cifTwpCA2Fgs1QTlrU5pzU8kJ9pRc6y1uGkKx&#10;OHKGhz11CSHMNJRyaaSTO7tHuLd3nGsTQgXTg/wg8eWuHLSHh6d5ekzQ/6AUOEE1xRzW/TkJlAS7&#10;keZuTaKLFdGO5lhuV8LL0kTWQYTt7o6voxPednbiVjayTk5kBvpTFhFOpq8XFupbWbVgLovnzWfV&#10;0hWsWTEPE0NxLHFjXR3JjZrzUZbMqCG5b5P6AhHqYjRNVqFnvxFtu7VsN1uCiu5cwe5v2ay5QHLk&#10;clSNlqOk9z1qFouxdFNihzj3BvUv5e/F3bbMQW39YnauEJGvVsVx+U6C9Z04tHcfx08cw8DcgO8F&#10;lRdtFBLQWimCLiQowZOFa75gpULE4sSrBLGXbZA8vuFzNqp8g5r2UjS117Bk0ecsWfqfLFv3Hyhp&#10;yecm81il+SVOvkYM1tcQbeCL3t800Pv7dnQ/34zOf27A7G/b8PxGh4g55oR+Z4XzchPaahr5888/&#10;uXjxCtXNDfz6r7/45+9/cO38efr6e7h67QbvHr6mNrEGHx0vou2C6KmsJz0lQihlJZpGsn1S2LIk&#10;9gyn19CgFUevagaNmxIp2hhF8kpfIhaYk7fBi3LlaPKUAhkNqeVK7xnO7j7DQHcXnZ2NdA820d1V&#10;QUdVHoON9Zw9eoofbjzl1YMfuX/zMmPD7UxNtnP50n52T/eyf88En31s7+NJfTM3qyq5U1XOh+Zm&#10;fmls5lNTCx86evh5dJoPMyKaA4e4uldEO9XHtfEBnk7u4tP0EX6cmOGyYmyllmLp7OGU5QYK1uZx&#10;Z0z+WWkkHXl+FHmaMuLrziHB0JpgxeRbRiQlmJGdas9EUTJ3atr5pfcwvw+d5o8hceWevfzcPsGj&#10;tm72NQlCdGayayiHA32FXBS0v39k/+zk5oq88euv/yX5409+fvaWj+du8GH6JD/17OP3zv381n1I&#10;lgflu2Z417+LhxOTnJnqZWyknI7uHHq68uhry6ZX2kRnHufairlbXzE7ZeqdxiYpZt1c7upib0cz&#10;ow1S8EqLmKluYKyshuLQSClKXpKBI8UBFW4syGZqjp+9k7igYmqdMBGVFXobN1AcHU52kJ9kWReh&#10;Ei/yvR0pC/RgMD+Fw+1VXBhu5YY47y0R7+09w7Pt8dE93D80xcOju3l98bi0Y7y5cJQnx2e4Jttw&#10;tKOa5uQwUl0tibDSI9zWELudW7DcoUKQIHWAqzN+zpJJLc3wc7TF117E7ulCbnggIc7mqG6SPLzs&#10;CzaIuJSVV84+4aQhWdjYaB3OirmKPXZiZiouoykiF8xeJJl5jfp3KBkvZpuN5GTHtZg4rUdfMWOC&#10;sQjccuPs9dMdppKNtb9j804RrtYCce+Fgt3z2a71Peo7FqCiuES17nt01DdhabITE2k5QjsaultY&#10;vO5r1qnOY+P2BYLx4uh6a1mhLFgt/3/dZsXg8HNZuekfgtb/idLWr2fHPXOy3YnOltUorZzD+vXf&#10;sWbzV6zc9hUrtn3B8vVfsHHpQjTnrMZujgaeXxvg840gvmR027+r4/6VFsFfymd/0yNKzZPXt57x&#10;37/+P7x+9jPX7jzi9ac/+fj+L968+MTbn37h41/Sz376jWd3n3N891EuHzvLj49+4P6Dm1TUF+Di&#10;bUZQhCvDfd1051RTYRZBh2EMzTrhRK+xxmKu0OoKHTK3ONNjkEGvYRbVxkm0hJSxq7qf4eo6mmuK&#10;qa4R4qrNp6k4j8bCYsYGhrl+/jL3rl7n6qWzXDx/kH17uzl2dJjdUz2cP36Mz36rHZ4d3Px1UxfP&#10;RMAvmhWjaTTwuqWdt+3dvO3u5+XACPdHhrgy0cnJoUqOC5Of7a/h5mAXN8b7Ge0uJbvQj/g8F2Jz&#10;HMnP8eRoTxHHe0o4PVTDVE4yE/5B7A2PZCQ1kpp0H9KTrMnJcKQ7P5YrDa18GjzEr31H+UPE90vL&#10;NG/bhnnYKx22SzB/MIf+oXi6e6Mlf2RL2K/h4pV9PHt+l0/v3/LL2w/88vhHfr5wg9/2n+XnPhFx&#10;jzT5zj8HD/Nf8v6v4X28mN7N+ekBRkcqqG9Npqo2iqbmWBraYmnvSWa8PY3pakH3skR212ZzWpz6&#10;opDGkTFB713DHOxqZ7K2gYbUTHG1QNL8/ciNicJOXx9bHV18bWzxsLAkwMmZaF9ftJWU8DA2pDI+&#10;kjRPR4oVjuzvTGOUPzMVuZztrefSaBs3prvFiSWf7xkSJ+7nzt4RfhAhPzt1gBfnj/Lq8ineXTvL&#10;uysneSWCfnJiN7fk93fVF1IV40eUtR5eetux11TBZJsy3jZWeNnZ4u3ggIulOV421gSJqH2tJeMF&#10;+ZAW44uzgxbbti3G38+a0opULO22Ccp+i7XtJiKjrAkJMcbceD3btixi9YbvWLbmS5au+hsrNv6d&#10;7SbLZ0fDsPJUwd5dRWLUZowt12HhuAkD+9Vs2Pkl68SJVbUXSpZeIq6+gG1aImZdxQP5q9iqvZil&#10;m0Rk2xawaZMUki0rWLdpEWs3iRg3z5m9a0pFTbL5lu8lm37NWsVQQ8qKZ6LnSV7+kjVK/0BFfS7q&#10;avNwMd9OikSLeB9H9DTWsmnzPNaqzGXd9m9Yt0UKz4ZlbF+6BOv5G/H9Vp/Qb6wJ+MoIbxFwwLdG&#10;hH5tTOAXRtQ4p/L65kMR8UvevnzLyw+veSb59dmTt7x4/IYfX7/j+cf3vHj3jpdv5PWPL3n65DlP&#10;Hj/nxcs3vPnwjpv3bnD3h5uzWdbOUgc7OSYe+uqEW+kTbm2C+WZl7LaokaDrQLN9GjNxTULCVZSl&#10;xFOWnkB3WRlNJWVUSJwry8+gPj+X2oI8WpuqOamgs+vnefDgFpcvH6O3v4q6+ixmpvrFre/y2R/1&#10;03ysGuBdYx8PW5o5U1/KmdZKbnQ2cb+jnav1rZyqrONUQzWnRJgH+1MY6wqls9Wfid5UccoSuvvS&#10;Kaz0I7vSg7Rad5IrHcgpsqW0wIPG4nBG8lK4Xt3IleJaJjKz6C3NYLhdnLA+lq6caPbk5PK4aYiP&#10;jZN8qhrhfUUvLzoGudXbw/HeaqaHs+kaiaSy25WKPndqB/1pH4phal85584Nc//GIR6eP8CTI4LS&#10;+/bxeniaF/2TPBsa5+XIBB/Hp3gzMcY9EcqJmW4mxqpp68miuTuZ1j7JLl0RFHeHC86FU17pQ06B&#10;iK7Mm9aaaNnWIkHxZk6f2s+5w/sZE1LJDYskxcuPnLBQUoIDsdTaiYORIe7mZjibGBLu6YabhRmb&#10;ly4iUUgkJ8idTG/ZH0EuNMcFMl2Yxum2Ki4PtXBtsov7Bwa5v29A2hBPjk7x/JRsx6VjvL92mrci&#10;4DfXz/Hx1iU+XD/Lp5tnZXmK52f2cWmym7HKHMnIjnjqqmOxVYSktBEHfQOczSzxtHUQQdtjb2iE&#10;n40DYU6C/K6upET4kRjjhZH+ZpLjA3j4wyVySkNR0RKX054zO3yQg6sKatsVAwvMZfmab1i29B8o&#10;r/wG4x1r0FBbiI64sK7tBvyDdEiLtcTRSRnPiJ3Yhami67EaXRG0ugh3s5rgtQhwk+p8EfPS2ayt&#10;tH0+S9d/PjsYf3JiMLXV+XjL/gkLcyYuzk3Qfg3KmyRvi3gNtFahLhl7zcrPZy8LrVL+itXixqo7&#10;52NmtFL28zYKon0kaycT5mMhxen72VsotwoRKJBeURiUpRiYrluJyyINfOeZEfCdOYFfW+L3lSFB&#10;3xhSsj2E05UDnJGseeDIAMdODXP8wjCnru3n1JmDXD59gvt3bnL/ySMePXnCgycvuP3oBfceveLJ&#10;k3f8KDT45vUbPv70nqdvH4mZBaNruglz283oWq1Ax2Yl/mGmZMX54WesTbSOOcWG4bS65tIen0Fq&#10;pAOJ0fZU5qQK1ZbNzpdVKFG3NCuGyoJUOtvrOXHoAA9vXufWjUv09jbS3lHGiROTvPlRyOHRcz77&#10;U4GdklGfNHdwVHZoV3EMXVUJjFZnMlGcTktSCNWRvvTlRTHVmMBUZxTdTX7U13rT1R7N4GCWOGU6&#10;7W1J1DSEkVknYm52ILnKlIBYHQI8tNhXXcQfM0d40yU7KiOXqaJsxusz6amLpb82nYakKPYVlHCv&#10;qYenrf286B3kydQoV0fbOTFcye6xdHonginuMiOhVo3Uek0yawworrelucOfsdEUdo/kcHCwiLPD&#10;9SKQNo5KMdpdl8tewfwj3cUcHixl34Tk4ukKpnbXMb6/nslDtQxM51MhIk5ulMwqLafGdXbu4shc&#10;M9ILXaioiqS+PZ8Dx6flYF6fHUMr3sdX3DiQ4rhYwgRhjbarYaWri6OxEe4WxoS4O7JTeSMa69eQ&#10;HeY/e50329OKhmhfhrLjOd1SwXVZx9uCyLdn+nhwcJgfTwmFXDjAhytHxXmP8eHaKT7cENHevsin&#10;u1f5Var9L7dlefcyP9+5wDsR8xOFmMXBOyQvR0gOt9m2he3LlmCwVQUnU0ucRMw+gvnWegY46psS&#10;7epNlJMbsd5yjGKCKM5LZHignWdP75JXFCUoPIctGl+L4OaK027ByGLN7O2Xi1d8zprlXwhhLCbe&#10;1wZ70y1o6i7DzHUbXiG6ePtsFydfjaf/Nnyi1PFP1sUzTh9j5y3omCqjqrWazdsXi+OvECddzNqN&#10;Isi1n6Ojt4609DCCg13IzIjgyJFBjh7vwT/QkCUr/hdmxitpb4yntjwKJ/vts/NGrxA33qgxly07&#10;5rJD1tNAZymmOquwMlyPhfkadPQF56UZWi7ByW8jls4rMbVZgq+HYK3eTqyXbsd5ni4e3+jjPd+Q&#10;3B2B1FnEMZSax0BHKo3doZQ2uVPY5EplbyTdQ7nsn2zi7LFJccIT3LxxRQrfI3HeH3j49CUvnn/k&#10;/Y8/8/b5Bz68/5mxXeNoW6hi6qSBnbcmVrIftUyWoa27mgBvB5LCfQi1sSDRyJueoBoGEiqpTggj&#10;P9GblHAvKvOTaKjLYnCgjmk5Nj0tTTQ1NnJgzz5uX7rMpXPHObR/kmNHpnn6+Ba/fnzLK6HRz37u&#10;28Wjjl4ONBSJjQeSk+1KRpoj6QlOJAZbEOWuRZKfMYXxTsLr3rSVetFT7sdMaxqHBooYac1grCqD&#10;B2N93B3vYqo3m9I6VxIKdPAK30SU73bG08I5m5zDEb8khu0CaHPwpM7fncpUWRZESJ50pT5ZnLmi&#10;lFMS9i9JgL8uyHB9pFPQtp5jQ/lMDUbT1eFCbY0xxVV6xJdpkFGpT0m9JfVtrnT2BNLdGc5QZwrD&#10;bYrrvpGUZbtRkO1IYZkr1R3BNA8JAYynM7KnmsmjbYwdqqdL3L6oLoCEcgdSq+3JLLMnqcCOqHxr&#10;WTpTVBFCg2Tps1cOc+/2ZcqyMkUIPqSKkMsSEvCztcZUcwe24sgW2tq4mZnMouyy777FYqcmSb6e&#10;hFlK0fFzpis5gr2VeVzvb+Wx0MGPx6Z5dnIXL8/v4/3lQ7yT9vbyUd5fPc7Hm2ekiRPfucRHEe9v&#10;92/xx91bsrzBr/ev8EnE/ObGSZ6eO8D5iR4qooPx1NNEY+VSKSCSc83MsBbk97S1xd7ECEsdHXwt&#10;bYlxdifO05MoPw92Tw7x9u1LHt69Q0y4p3S2xezQmY+mnjiuySLM7TeirPo9azeIU6vMx0RbcrGI&#10;z8B4LebOW/GONSUwxQpzVyX0zZdi57QW72AVAuK18I7Wx8xFOrT9NsFpybDq389eZ9YyWMFm1W9Z&#10;r/Q52xTXp3coZjb8FlvHnQyMljE0VURpfRCO/lvwDN5GV18C+w4Ile2pJDXHg61aQglqX6Ck8SU7&#10;TBaIUJWxd9uGk7cqnqHbcQnYhK3rCnxClMkqMSSjaAcxWaoEJ0sudtmMuZoyFovUcFyoSYaJL/2R&#10;pVTYRVIix6m2ypXcKl3iCrYQmr+ViDI9ChvcGegUAxso5sSRYa5I1Hlw7yY/iDsrkPrdy0+8e/Ke&#10;Ty8+8O7NG1KyEthhtBErN03sfTSxdtuCocU63F2NCPf3pSQrnehAx9nzFEke/gyWNDEt5lCcGkVU&#10;gDu9zWVMTLRy9NiEFI8Z9u+eZHh0iD3TitknjnH76jnu3brCnZtXpD/e4KkUlE8SLT+73t3M/qYC&#10;mqujySnzIi7bhvBEU8LjTAkNMyIy0JikaDtSUxxIT7MmL8WCoYowzreXCIKXcaimkAdSCP7PyGFp&#10;B3g3M0prua8chLW4ha3Hx3Ujle4W7HIPZFDfka4d5jTpmpJvb0xigDlhzoY4GmmQKvmxOSuOwYoM&#10;prrluyU/3mwVvG9u5Ie2Ru60l3O5LZeLTRnsEnFl5RtLsdAjtcKE8jYn6np8aOoLp6M/ibbuBKob&#10;gsgptCUqZSehmTuJqzAjv92T+uFYOicK6RgvoqozkYLKQFILnEgqsSejyomsUkfSRMDpJR6U1UZI&#10;Ni/j5NldvH79A8f27SXS24sYTw+yQhV3bYULxuqhvXULVnq6Ityd4sjmWIs7L/v6GzzldZSzHbF2&#10;JlQIXo8XpHCus54HU4M8OzDB61MzvBRXfX/5CB+vHePt1aPiwidnhaxw3Pe3zkpTiPkiPwlaf7wu&#10;yzvX+Pn+dX55dIOP9y/z7vZ5Xl45wZnhDsntrhgpr0N58ffYGuhiZ2yAg6kx7rZWWBvo4WhoSIST&#10;CzHuIuYAHwoyUnh45w4Prl0jLzECPzdjTI03oab5PdpGi3DyUp0V3lZ5v01rAdqmq9E2WclO/SXo&#10;6S3B000Ddx8NdK2Xo6I/FyWtr9A2XkhIgDaujioYm63H2G4jBlarRcSL0DZcgbbBcsnNCwV9v2LT&#10;9q8FuRUTps+bvZEkIdee0nY/yjp9SCixIibfhPq+YDpHYmgZiCYxzwYtCxG/3lfstPgetwh1wtLM&#10;MZECYuiwFP/E7YSmbsctcCXOPsvJLNSlvMGQzFJx4CjFpApL0dVejvZaKUQbVCn0j6cztpx8syCa&#10;/YOZrImkqdyO7HwD4ov0SZC+lVsryFvlRktjBCOjxUzvamJmZmB2ZI/nko/f3X/Jm4v3eHXhKp+e&#10;P5aiM4arjwmG1sqY2W/F2lGVKDHB1PTA2UHlH1y4QKWIPT8jkJKCOHIy4oWMUqkqTZsdvbO3pYHJ&#10;kR727R7g6N7R2UdwS4tzGezu4IRilJzTJ7l94TxXzp7m7PHDTI30MzbYwWftTbHU14VT1xRJrkLI&#10;GTbS+a1IyrQnIVWcKcGWlFx30krciEk3JyHWmPGaZO71dvKst58nXYN8HDzIb/0n+K37IM8H+mkp&#10;8BXE2oxfnFRt/62Sg0O5UlHC0dg49oQEMBzhS36UPf7eUiW1N2CqKoK3MyAt0onKTF+6KyM5XpvJ&#10;nbIC3pRU8mtFE7/Wt/OhqZ2P0h7VljNQEkJBqSBZvQuFLe6UdvhJdo6heSSVlsFkKtuDSCu1JjBJ&#10;Fd+ELYLKOtI5LMmq9aS0RfJ2WzS5FT7ESOGKLxQR13iS1+BPTpWXVHEXcgs8qaqM4vDBAZ49usnv&#10;7z7QW9c+68YJUr0zgwPEbX0wVlNDfeMG9GVpLg7sLMLRVlZm7dx5BIiAoh0tSHO1oCU2kJMt5dwc&#10;6+ThzBDPDk/x8uReXp/Zz7sLB0XMh3klglZg9bvLIurLx3l97YTk45P8LGL9Rdr762f46e51frp3&#10;m18f3+PXJ4rlLRH1TfmbUxxorZm9nrxl8VxZry04SF63MdTH19FxtriYa2gSYGNHiKM0Z9nmyHD2&#10;DI7ww9VLXDt6gHMH9tFYXYixxebZuZJdPLdjZbNRxLcENb1FbNFZgK587m6lRFGYPSN5CQQ5a6Jv&#10;tQRD+5XsMF2CqSBuRVwgCZJXDcxWo+ewdvbnxvqL2bLxazZv/U6K/A4c3DaxVe1LlNS+QdtsFZ6R&#10;ukRkGxFbbCBN4kmGIek19tQPBVLZ5UVSsRF2fssxchEX9lmFW+Q2glN0sfFYLwXh3zGyn49b+Bq8&#10;otfhGrQKe8+VhMSriYhFlJm6uAdsw8plHTbum8WZNTDRUcVBy5RkC4lVqm5M+aXxsqufa10NDJYn&#10;UZbrSU2NLzUtvhRUOZOWb0t1SxhtA8mzd1RNjzVz68hR3h6+wqvBQzzp2cUv52/xf7/6yI1zp4US&#10;SyitzmKir53pvhaCA2wlRkTQ21lLflY01ZWZ1NXnkpDkS2KSJ6nJ7rPDG6cnCOllJ1GZmyZ5OVdw&#10;O0RaKKMi5JN7dnNJcfXoxAkunjjGyYN7GOquJSrcgc8Ky/zIL/ahqNSXlHR7QiMNCYo0ICLZkkhx&#10;4OBEc4KSzAnPsCI43oCYMH12V6TxfmiU34cP8MvAYf7oPckf7cf5o/MAj7u7qMtWTIKuTXK+HiFR&#10;ahTluTFYl0R3YSgt2Z6C6F40FHlTHGtPgKkq/voaJHvaSG5zIS/Ng/acIM4XZ/O8uIKfi+r5vbCJ&#10;j0WNvCyp431VE++bW8SdS+lT5Ke2cCragylo9KFU0Lq6O57G3iTJz4GkFNkRnLQTv1g1IjP1ic0x&#10;k/cGgn6yfVLJYzNFaFmWUvntSFM8dVXrT2qJO7FZdsSn2ZGY4sTQaDWPHl7i1ZMH5CYkkRTgR7yX&#10;FDY/KQLubmhuWI+aoKzWFnFlHW1s9XVRWS4OtWw5YQ62hFpLDvOxn83GZ7qquTnVxcP9gtUn9vBC&#10;3PjF2b28vLCXV+elnd3Hu/Mi6gtHRNgnxKHFnSUn/yI5+dc7l/l0+4qI+Baf7t3ld0G7P5494I/n&#10;D/jz2UNB7ms8P3OIgbI8DDauZue6FTiZGGCspZjy1lbyuzHG2zWw19UnxMkBV/lZjBSi6pw8zh88&#10;yNPr13n38AfePL5PU102O3WWYS+uGuCrh4ut4KHhSvRN18jnC7EyXkVbWSSFMW5YmmzAxl4JH5et&#10;uNmJCxmsx9tBHx8nbcwsRcS2azEyXoKdZGoTjZVs2PI1lh5KFJZ44qWYUtRxHZFiHLmVfmRUuBKZ&#10;YyzILusZuJWoXBOSy62k0JoLGmth7yeRIUhJjqURqaVybBP10bdcLDl8PjZeq3AOW4tjyJrZyfdd&#10;BM29w1VwCVyBtfsyHHw34xGqTmK+I+XNcRQXx+BjZkHQVltSlV1pNw/nVdsEH8cO8EAMaqI4keYi&#10;f+qbAylqEqGV2FHREkDPSBLtHXH0N2Rwsaebpx1Ts/fkv22Z5qfJU/zz/EN+ffQjb14/Efy+xcsH&#10;d+iqL8ZIMSGBkw5O7jtlmzcQGGZMTILoLdScksIQ6qpiSBQ9lItLD4vYx7samRnqkkLbxYExceeZ&#10;CU7u28XZg/s5c+QQZ08e5eyJwwz2NpOdGcFnTVkBlCW5kRplhX+AFnYSzq2larmGaOEbqxhAT1cQ&#10;eSfOwep4hOwgKkiEXJLK254h/ug/yB99J/mvvrP8q0vhyHu439NCQ4E7OdWWpDZaEyJCCk8yJKVA&#10;cneuDTEpOsTFq9NT5MWxiixGE2Jp9w2iLkjEGBdEo1T5EzXlPKtu5mNZK7/kt/BLdjPvsxp4mVvD&#10;m6JaPtW18qyzVXJ6Hh1dSTT0RFPRFUZpbxTlXTHUdMZTUBdMZoVkwUxTwlL1CU3Wk2aIT6Q2Vp4b&#10;sPbYgFuQGr7RutJxRNyKgfYTrPCMNsIhQguHYE1xAA0RvDP9k3VMTHcS7CvIHRZIvIfsL19vQh3s&#10;MdymgvIKyX4KIUtGttbVFiGvQHPdeoKsLQg216U4yEXcK5Gz3TUiZHHkA8M8Oy7Z+MxeEfMMP57d&#10;zY9ndvPq1B7eibg/ipB/Fvf9ePOCiPYqP9+7zu+P7vC7iOyPZ0/58/mP/Nerl/zX62f869UzEfMP&#10;/PLwJh9unufWvklSPZzQXbMMWx0NjDS342Bhipu1DWaaWrK+anhbWuJupjiTbUVOVAy7+od4fvsB&#10;b+//wPv79xhtrcZUay12lkp4e2jiYCsZ2HA5Fk5bsFXMyOmihKuXGmbW6zG0XIW3izptKeJWmZEY&#10;6S1n285v2a45Dx3FrAz66/Cy2ESKn4nEElOUVb5ju8l80so8KKwOmJ27uqY5isKqIHwiJA74bMbI&#10;cRXaFktwCVUlSI5ddLaIOdeOwDgDEecO6VM6cix1CYwVR3aRY+kiAvZdj33QahxCN0ihWIed9zY8&#10;wzXk9VL07RZg46NEVLa50Jvf7Bxfbb3Zs0+gRSpb0Gwcy8WUdt6JEf0+dJLfxWHvNNTTmRlMnsSs&#10;LMnJWc0eVHQH0jUu0Wwknv6OZC501fG6WwytZz+/9h7iTfs+nvcd5O7MAU4cGuPw4SGmhxsFmX1w&#10;894s2tqEnvViNC2/x8JxPXEJDnS15jLWW8XB6S4mB+rpbSri2J4BTu0b4/yhXZw7uIvzh3dz4ege&#10;Lp3Yz+nDMxyYmWRybIj66nI6m+rYv2uUz7rj/CkPtCPDT3HjwHZsLDZgJkjk5LQVv0AtvEK1cPRT&#10;xc5zC87eaoT66dKWFsKNpiZe90/zbnA/vwwf4pehfbwZGuFsVzGttV6Ut4pwa+wIjdHCL1yLoGg9&#10;klNMiEvWJjJ6K705LjxuKudVXR2Xs/Jo9/enNtiPfUV5PGzq4H3dAD+V9/FrYQ+/ZHXMju74MbtR&#10;hN3ALxUtPGlvEyEX0taZRG1XBAWt/uR1BFM5EEddfzJ59cGkiZAV2BycYoC75Cn3CA0cBLGMnFaj&#10;a7kUI9vVmEmntPbWwMZXE3O37RjLduvarUXXSvGo3gpMbDfiH2xKYpQb4R5Wsw83xLo6i5hdiXBx&#10;wlaysYaS4OfWrbPXk621tdi0aBG6GzYSZmc5ew2xItSDqeI0TndUcWNUosFeEfKRKV6dnJkV74tT&#10;IurTu3mpeEpGcrPCkT+KkD/cucRPP9zmd3Hev1484c+Xz/j9xx/56clT3j24x8cf7vCb4vPXP8rP&#10;fxC3vsrL88eYaSjHVUsV6x0qWOppCkZq4uvshLW+EQbb1GWd9Ql0ssfd1Ih4Hx9ayyvFkW/z6uZt&#10;7gsuNiXGEmi6Az97Next1mNi/T/jk5tI5/OO0cdRCqC1tzK2virYeyhTluLB/f4B2uOi0NddiIrJ&#10;F2zTFTFvWywuvIpAZ3V8HdSwMVFCVWUOKhpfiCC1aOxMnr2KMDhSSHSiLRr6C1He8RVqkrd1zBdj&#10;KgINFXIqb4uhvCVaMrQzDj4qmDmtQM9qHnYeG/GVgusmn9l7r8E9UhnnUGVMndeIGW3DOWA7dv4b&#10;MHFbJUsV0qqcqBkMoVYyd32H5NQQb2I2GbM/sJx/jl3k96mz/DZ8gn/2H+V165Acs3TS0hxIrHQi&#10;qcGZ4l5x6LFQqkfCaeiM4GBHAc+HBvlp5AA/DUkkkmj5pH03J1o6aKvMEqGlUl8WT3aaEy4+62S9&#10;F6FlPR8tGyEUdzVKS2LZM9bN2f27uXj4IJeOHhThTnJBYtflY3u5eny/LPfL53u5fHSGS/LZqUPT&#10;nD12gJmJMdLj4uiqa+TKyZN81h/uS2eAO/3hPnSGepIhWOSitw5b8/W4SkZy89XATrDJyl4OnFRk&#10;by9NIjz0KQ3zZCAnhb1VxZxsruFYYzm7ajJpLQqgosSJnGLJhjnWhEYb4hqwUzKCDs2priJgD0Fq&#10;Q5rjbLhdlsWr8jJuZGSzV1bqTFYuTytaeVs/xPvGKT417eK3xj38WjPJT6UDvCts431REx9q27nU&#10;VMNAUyblDWFkCZLFFwki1UmV7wilpC2CVMn7YRIHQtLMpJniKpXcxm/L7FC9BvYiVPMV6FusmR3E&#10;3V6Kk62PDhbuGhjbbUFHMpviRgYDs5WYWYijuGmREGBHdqAb2UG+JAhSp/v5kiTNzkCf7ZKRd0ou&#10;djQywlpHC6VFizGS94HmRkRaG1Ap+2p3aSZn2qu4Nd7Fo5lhXhzZxZsT+/jx8DQvjk7z8sQunouQ&#10;FdeQX56T6n71FG9vX+LDo1v8LHn4xY3LHJscpbOigpbiYnqEWkZb6zg8PsCVYwd5fefq7AmwTzfP&#10;zd4RluXvgvFmwUz9HRhsVxFHtpLMbIHuNsm9OroECF57mBvjJ58XJiRyZHSEB0ePcKm3j8n0TDpj&#10;wqiM98TZdoMIao00cV97+T6/bbiEq0se1cAnRhd/f20GiuO41lZDrKUmhkbL2W6+iO2GC1HXXCBi&#10;noe98WpCXLZjb6Y0e+vnJvXP0TVYSG6mN3m5/vj666BrvBhVrW/ZvOMbNAwXCC4vQt1wPsYO60kr&#10;9pa4lEK6AsfFWIJj9fEMUsVLCkpQhBSlUCkunsqYO6/AwlVE666Eg6cGVm5bcPBTwtJzI7Z+KkTl&#10;mZLf5kpFfxCt/SmUCwEmqJpxJLKCPyfO8cfMGX6bVNzvf5j3nbs521hHSYYXsRmWJJbZkdvmSUmf&#10;nxiGrHelK23FoVyQY/BqYBef+o/wS+9REfNezrV20FOZQW99NhNiNqkR5hibz8XAVrbHUSKGg6yj&#10;8zYy0gIZkP12ZGp0VsznD0kGPiJNRHv1+IFZEV88vJcLh2a4eGiPvN7NGXHp6+dOzJ7wqszME4pN&#10;5dTu/Xx2Xg7i1aQUnuYW8bSwhAPxkcTZaGJqtlYq2dbZ51Id3XZgZbsVa7vN2DoKItgq4+W0Q9zZ&#10;kLgw2cgIG1lakSyMX1zoR1tzLGWSgWOSLKVC6mHppUGglx7dSX7crs/jWlU6Q9FejMcGczQlmZPJ&#10;GdwurOZ1WRe/VE3MjlTya+NBafv5q/0w/9V5hD8aJYPUDPCmvJVH1Q2MlmeSWyDumKuYNM2QMMHm&#10;9Ep3yTOh5FYFEJ5iLZlIG58oycPpNoLItriF6mDmqiydY5M47SbM7Tdj466OU4CexAcjqeCCxp7q&#10;aFmtR1PErG+9FlvXbQQFm5EY6kxJTDA5Qf4keghqBfiTHR6GpTiw6vq17FBSwt7QEAtNTbZJRjZX&#10;3TY7Q36MrSFVYR7MlGdxoaeBO1MDPN43IQIW95WK+/q4kIwI+s3p/TyX9uTEDM9O7eflxRM8u3SK&#10;m1J9h2oryRAMDHW0JcXfj56yUs5OjHD94G5uSZW+ffwgD8+e4P3dK/z28Kog+Wn6S9MxV1mHo84O&#10;zLdvw9HUBDcrWwzUd2KmrYO7lTkB9ja4GeuTFhxEW34Ox9pbOFNVx5XiOs6VVNKeFIKbFHAjt7UY&#10;OK2dFedOi+U4R+zEK95AYogBIb5G7K/MliKVK9+3CX3zVWhKllbXW8wO/QU4WCtTHGdHabQNLmab&#10;2GGwhA07v0B951yCfeTYREqUkUJh47ocW7f/eX5YRXuuiFqcW3MOW3bOkeOwisQ8R8qaQ8mp8CE5&#10;xxEnb8F8N2UKy0Lo6SumoCQMa2cppp5bCQ03FnGbCi3IdvuKS/urSrFWnPTUJL7EmII2D+q6JYJl&#10;hZOsY8WoZzqfeg7y28hRfh6SvjZ8mg89B7ja2EpHWjC5cdakJJuTlCeIX2JFdK450almpCXYMiYF&#10;+kGbGE/bXn7tOMin3hkuNNczUJrAvvYSLgw0URBihbHO17MPEdlKYXKTPqU4sVWQHcWoZNyju0c5&#10;NjPE0V19nNw9yOmZURHv9KwrXxDxnjs4zfkDU5yX5RlpN8+f4MHly6SFRJITEc+Z3Qf57F1BBR/y&#10;KvmpoJq3RZUiqgTS7fUw1VmOYtJmUzdBMXEkW7vtWFpuEmdWwl2yY5AcgJA4M7zCdXH208RYPveW&#10;nbf/cDfXz++mpzaDwEgTcTlVbGxVcbZSJcxNl64Yb04nxzIV5U+OmxHJdno0+7hxT9bjY0U3v9Xt&#10;4pfqffxcMSPLvfzRfIjf2w7yoW6cp+UdXMspZTJBcCXOmyBxdfdIfdwC1AiJ0iOzSHJMfRSlVWEk&#10;pjvhp5iKNVCPyCR7ErM9CEu0n53O0shOSXKeoJePZH8/bRyFGJwE0dzDtCRX6WPjsQMTRQe23iA0&#10;okp0uC0Zoe6UR4aQKwKOcXAgyV3EHBaKswhk27o16Kmq4mJiip2uLjslH1upqQme6hNnZ/Q/Qq7I&#10;4fJQO/f3jvFYDtKzI4LUknleiJhfiJhfnTrAUxG04h5rRbuzf4oTQ9205KQLATjP3qvdVZjNudFh&#10;Xp07xy+3rvHh6lk+XDvL60tneX75LC9vnOfnR1f4+cF5EXonoVaG2KltxXHnjtkI4OvgjOlOPfTU&#10;1AWzdfGzs8JTsnKovS0V0VFM5OdxMq+UG7l13CpvpicxGjfLLdi7KOMq+0tnx0J0dZfJ/hZXjLfE&#10;P8KE/CgXjtVkUxpphYX5Usm2y9AyWIq69gI0TZbiLs6Tm2BNrEQXA43v0doxD2ODRXjaqhAk/crb&#10;VwmvwFUERK8nKFYFQ8FO5R3foaazGA3dJWgaLEbd4HuMHJZj57sRjzB17Ly2YGi9ElvpWyMTtVy6&#10;eJCpyQ5y88NISnIhJ10iVbwTviG6OCkmHRTEdg3agVe0OpF5eqRWW0tGdyI32Ysce3emAnN517ib&#10;X7skInYe5c/Bc/zYPMXFoiqOFWVxRPpyU4YnIQEaUuw34xKshlekDrFp9rSUJHOpuYfnzbt43z7D&#10;m24RWnsPB2rLpbi1cLOjn4OVZbQXxVFblkBTZRrDbSXsG+/hyMw0544f5ZwQ1WnpEweE1mYGGtk/&#10;3MbhyR5OiLiPi7CP7+rntOTm03tHOC7Z+frZY/xw/To9YmjdVQ1cVkwZ83NhHW+yS7mbkskxEVh9&#10;iAt+ttsxNJCMKJXV2GoTvnY7SXQ0JcvXhhRx39R0FzLyvUgu8sRfxOzqpkmojyUzQ218eHqbd4J4&#10;Y921uEvFtXHajrMUARdHDSyttuBkLohjpUusrR4B1tvxMNpKiLE6o8lx3JCVelM3KiLew/tyyd8V&#10;u/iz4RB/NRzkbeUIJ9IKKfdwIdJFcN1LC3uvnVhJR3GSYhMdZUVRYRDVZbHUVMSRnx9ERoYf0THO&#10;JCR5kZETSFSCE47umlg7qeLmrUOgII9nmCFOIVrYSNV2Cd9JQKwxkckO+MZYSYcRh7aSbBXsRFGo&#10;j8SJYNkHPkQ52BMhYo4SxPa0skRjw3rMtbREGHY46+ugv2kDtuqq+JsaEO1gJiLxZ29TKVfkgCge&#10;gngiAn4slfbJwQmeHBjj+bFdIuI9PDo2PYvF16YGOdxRx1hlLq3ZCXQXZrC/pZpbu4YkSx/l/cXz&#10;vLt4avYhircXj8+2V5cUDi6vb1/kZ8UZ7NMHqY4OwlFjK07aOzBTl87nYIedkQmmGjvQV5MCq6+F&#10;m5EeLkY7SRMU70yK41BOEZdL67le08GZikY64xLoy0pnV3EOlaEuBLpozsasAF99GoSwLjSVMJQW&#10;is3OpRiZrcDKYwva5svYuvM7dpovl32thJOLEha2a8Vl52GwYzH5PlYMJ8XQEu9HpNc2AkQckWna&#10;EoV00bdbzFqVv4krL2a7FANtI4k4VivQMp3Pdv0vUTf6VjLmUjQtlxOR4MzBQ8OcEmpRjM/WVFlA&#10;UXYkRVlhpCR44B8qxzZABbtAVRxDd+AaJQU/Syggx5KweENCgg1IDXKgUyhUMajFDx0DvG2f5F3H&#10;FDdqm7mYV86T6jY+9gxzvqqENB9jrKxWYu++QaKF9Lkse0rzwhmvKONwbaugeCe3B0e4OT7KzYFB&#10;7rQPyff0i5hHubN7H7eOHObOyePcO3OGG6fPckXa1QvnuHLuOJdPHuT4njGm+psZ66plqreBPQMt&#10;zAy2yrKZfSOt7Bttl0zdKcLfz9Pbd3hy4wG7+ycExU/z2YnMFPbEhdEZ5EJJgCXJIeYE+utjZ6+C&#10;vbkyKW6mjMXHcCW/mOtVlZKJsySnxVGRH0h+hjeFKT6Ml2Xzw+QE/7p4jV/OX5ZOdpFjw72EBdnj&#10;4q6Hl78R7v4GmNtuw9xsKzZGIj7T7Tgab8PVVB13Uw3p8CaMpKbwuKaX36slG9fO8LFhH7+0H+Ov&#10;zhN8rJ/iaEYRkVJQFBN9W4pDGFtuxth0M37+FmRnBNIgyN5SnUdLTQ515ak0VGZRUZRCSX4CRfkx&#10;Uq298fUzwcNTXzqPOSESB7yCjXCSnOfgvxP3EB1C4wSbxM1D05wl28vvOumSHeJGsQg5N9iXZC+3&#10;WSGHiSi8LcwJc3dFfe1aDEUYQY6OuBrqY7pNIonWDgLMTcRNHalLjWFvWzWHe5s41t/GqYEuzva2&#10;c1le3x7t4rGI+d7+UW7vHeLu3lGui5BPdNYxU1fIhIh5d0MJx7obONRRw57GagZLi8QhEunMT2Wy&#10;vpjLU/08ObmPJ+eO8OL6BX59cItfbl5iX2MFweZ6OGtvl3Xagp2JwezDFNaaWmxfv44dyhuwF/R2&#10;MdQk2NaYivBgpvMLOdPQzPWWXh53jPGkfYIbjQNcqmmiW6JQoK0GulrLsNRaTadQ1Z32OroSBPst&#10;VAn31pNCuU3Qegmqgs47d87DyHIVOvqL0NRagMaO+ThprWMoPJTbBVVcKi2lLcGbJB99QoOF+jxl&#10;nczmsFnzK7ZqzENjp2Rsxdlvo2XoGy9Bz+h7duiKkM0XoyuxJ1Ycdd++UXaNjzHZP0RfSyMN5XlU&#10;FCaSlRZEZJwtvtGy/VKgnUI1hbq24BWjIZ/p4xGijkuQOmGRgsiRdlRnBtJRmMB0UR6Hi4qYTk/l&#10;REYh7+tH+KNlmhf1PUymxxPuqI6r0wYpEFvxizciO8ePltIM+qvLGSovZ19LM2cnh7g/OcW95n6u&#10;lrZys3WYezOHuS8k9Vic9MGlK9y/eoMHN2/z4PYN7t+6xK0rZ7h48rAg9jgzI93sGexgr7RdfS1M&#10;dtczKv1noL2Svq4aDu+b4sGNW/z8+ifuX7/P8f1H+CzGU48wV3FUwclIQdHYOAsSYm1ICrOmJtKb&#10;i5lF/FjQxM/l3Xxq6uVqfSW7a7I41Fc+e0308XA/H/rH+K1TKlmjVJ6yTu40yga09dGckYCns4Fk&#10;FX3MxbUVN5KbGm3BwUwdD1tBcgsRjyy9HfXxNNcgSTrTqbwiPtQP81fNbv7VfJg/exRzNp3k17Y9&#10;XClvIDfEA2c3bZzlO23stXFyMiYtJZyGuqLZETSHexUTj7cKvjTS31RHb1Pt7Ex+NSWZFGRGkyxI&#10;Hh3hQkigNW7OupL3BTsdpTN76cyenQ6JtBDMM8NX3NrZVYcwD1NKorzJDVRccnIlyctV3NiGUGlW&#10;mtuFXhQD5+mgs1kJf3t7nA2MMNmmioOOLj6mpkQ72ZPg6kCYlRFeuur4G+mQ7u5Cc2wUU/lZnBKx&#10;XR9s5+6uAWl93NstYp4a4vJAO4dEpFNlGYwUpFES7oOvhT4Gm9azfdlidq5eNnsyy9NIk4r4MA6I&#10;gz88cYCP927w15N7/HH/OncPTJAT4IrLTlUsVFUEqzUIdHIS8eqhunY1W9eums3PHno6eAtqp3m5&#10;05GdyeHWFq709HJTHOZ+Qy+XazvYV1BErpc9DrpKGKqvwkZrExWhXgwXJFEe5yWObkGo9CUD41Wz&#10;AxJs0ZjLVpWvUdMVAessREN1LiYay4gx0+ZgbApP8hp4VtbKxZIyhhMiiHPcKXl6teThRWibLUJL&#10;cZuojqC6tmC6hrix2nfYWa7FwWYjxkYrpTisJklI4PgpcbIjRzi29+DsgIuKeay7Wiqoqkgju9Cf&#10;BMU5lGQLfCTPu4jzO/isx8l3K86h2/BK1CU8zYa4JDuSM5xJynYjOcmVQukjFQEe7E3L4lPrBH/V&#10;Tkns6+N2cQVjibKuUrDsXAXZw7SJETptqM2mX/pbd0UdHRIRJ9vbOd8rblzfJZTZysPBKX44eZrb&#10;N65w745CwCLeG7e5d/0W9+X13VtXuXXjMtevXODquRPizoc5e2iGE7vH2DfczXRvK9PdTUwNtjEy&#10;0slxIZA7t+7w6sU73r/7mctSGD7zdFHDz1eQMkyPwCgjoiXYFyR6MFSczI2mxtmJzH4vGuT3skFe&#10;1XRxuCCH+kR/+mvTuK1wgvZubmaWcTM8jzuhhdyMKOFKTBl3cpq4UFFPqocjRkYqbDdYj/pO6TiC&#10;0l6CxoFeVgS4iyD8HfD3tcTFQTDPZCs1oR5crarhU92YtOnZgQHete/mbdMIF4srKQv3JizQSpDZ&#10;nZhoX/KykmYf85oY7WPvrkkOzOzl4PRu9o+Ns3dklN2Dg4x2ddBZVyHVOpfKwmRyMkLlO+xwsNyB&#10;lYmIzk4LZydBbX9LAgNMCY6wJDTMhhBvc5J8bSmX/5Mb5Db7uFyMix1+ZoJl9pZYqKtgtl0FLwsT&#10;rCSHKu67dhPxGqtsw3rHDizVtuGgsR1bFWXMN63CU0uVCEtjkhztKA/0pVuQbjIngRMi2Et9Ddye&#10;UJzRHpkV8iVx65nKHAayYyjyc8TfcIcg8nZ2rFiKrYYaGQHedOalMyPIfW33KK8Er39/eIu/Hj/g&#10;v5495L+e3JH8fJruvBQct4sba6iiv20zPjbWeJqaoS6OvG7JQvSlADlLLHDR2km4ZOZSEdVgTTF7&#10;mqsZzs1iOq+A6bISWrLjCfEwluO3CScHTRJj3KjMDycl0kH24Qb0DFdKNl4u2Xjx7COGypKF12p8&#10;x3rt71HTW4yO1lJM1JaT7mjJmfxSnpZ28KFG8n5NHw8E4afS4ihKdsTOewPa1vMxtVqOvsEydmov&#10;Y4fmItS3zcHRchMxQaZY6q/H292EgaEOrly/zIVzF7l04jwX9h/i5PQUe4b7aG8pIb80mNQiIagc&#10;ewKTTEV4QoO+a3AIFGeOUCMgSZeoTGsSMmxJyLEhsdSR7Covyst9qczwYFxI7nFDB79UD/FrSR/v&#10;i9t5UFhNkxR2O+sNmLltkgJhRmZ+NPW1tdQXtJAZlENZUp7QVCfnxfhudQ/xYM8Md86e5uq1i1y7&#10;eYXrV69w8+pN7l6/I0K+yb3bUnTvyvK+vL8jyxsi7EvnuHr6hAh6Lyf3TXNK2llB6uPHD3Ll8kUe&#10;PviBVy/f8/bdJx4/e85nESGmRESaS96wITjcjORQGwYz43jY3MpvglZ/Vk/wW7nkVhHWvdoWehLD&#10;yQm1J0l+LzPEiSp/T6ajYrmckMet6AJuRxXKsoRbcaWz8y2PJaXharwTPR0lLE3UcLPTJTTAlrjZ&#10;eXoEVeMCBXFdsHcVd7RTI9rHjLb0aKZKSpkpFhwtqeVIZR17BOu7ijMpSg2mICuEqrJUWhvLZkfO&#10;3DM1yqH9ezh++CAnjx3n1JETnDhwkKP79nFgeprdY0OM9bXR115De1Px7FxWkcHO2BoL3lto4e4o&#10;yOlqhLerCFTEnJHoR2lmFHWyHypigyiL9CUrwEWE7EyorTneJlL0bM3E2TTQ3rgWyx1qOIir+dtY&#10;4WttPuvUeuKc2mtW4LxTjVgHC2rjQyVL5c1m3d1CNeNl+QxJ/u2MC2AoPZxDUtWvjbXx47E9/Hh8&#10;H3f3jLC/oYjWlGDi7fVIc7OiOyeVfimkB1vqOT/UzfWJfm7vGual5Ktf71zljwe3+eej+/zX00f8&#10;69l9fr9/RTC+DV9dybXblDEWQTsZ6OFvZcWOjRtYNm8OGuvWStFRlyggyGmsS1ag4rJKCkNtZbTV&#10;5NGpGPS/Np+C9AACggzxDtSVYm9HfnEgKTluOLip/o/jGixFy2QVZtbKGJisQ0VrERsFjbeJuHVN&#10;1+JsK8Kx0iTB2pi9Wbk8rOril8Ypfq6f4FVdH9ea6+ipjSM+V4phxDbc/ER0jkqSkVegqSeC1lqM&#10;if5KshPdhOB0JDZlc/HiaS5eusTlC9e5deoSt/cf4/ru/ZydmGawvZaikjCScpyJy3MiONkc98jt&#10;uEao4BAkmdlbGSfFJalUKzLyHInPERItsyKn3oX6Dj8qa5ypy3Fnd24S94prRcSd/FTUzY85DfSE&#10;B+BsthEjIQg7L02Cwj2JiUwh1C0DV61gfE18xXCy2VXZyvXpvdw9cZz7ly+IaBWPIV7lkkTPy+eu&#10;cOuquLI46/27t3jw8B4PHj2U5X0e3FN8Lr977TJXzwtynz4uWfq0vBcEv3aVh4rhgZ6+5N2bn3j1&#10;+j1PX7zks7goEXCoGYFh5oQHmlIT58eVikp+qevnXzVSiWpHeVc3JJWpm2OSzcrCXcgOFxFH2hMR&#10;ZI6fuw6ZftaMSUU9lp3N3thEDsakciQukwtZZVyqbaIyKpQABzOCPcVJg5xIiPIkTTpwjhSFrKQI&#10;4uV/Bkc4yQ6xJyXJlxJB4PLcFMqzU6nLy6BVOn2jiKCuOkcQOoe2liIGu+uYHu1ln7jw0YP7OHlE&#10;RHz8MKdPneDMqdOzgj525DCHD+zlwJ5JFLNPKCYq7+upp6IkjZhgD9zM9HE318fPyQJ/V8FpFyNS&#10;wjyoSIxhvLqKKWnNqfEi5AAyRMTJXo4EiBu7Sq70MTPCVms7ukpCGquXYyLo6m1pToCN+ewlH0Ol&#10;dTjuUJXsb0G5ZMmevCSO9zVzsKuJEcWcTwWZDEgnaZN8WR5gQ2dKADckqny4fIKfr5/nteTdG7v7&#10;OaC4FbUwnumqHPZUF7CnoohdpQXsLs/neGsVD/eO8fGCRI/bV/nzwR3+9fAh/3r8kN8e3eTX+5d5&#10;fnI/mW6OmGxYi5HKRuy01PGzMENv6xaWfS95dPkyccpt2Erx8ZDClOhiTX12HAflf5+/epwrd87L&#10;/h2kuiJaYpc5iUkWxCWYkpBqiX+4FtY+W9CwlgwrmdXZV3HW3wxDobxtxmtYr74AtR1L0ddbg4uF&#10;Cs2Z4bQkhTOSlsKj2i4+1o3yoXGCR3U9nBBiqi8OJafUg/QyV2LTLHHy2sZWydoa4sxG5uuxslSi&#10;qjSWpupspoZ7OC8ud+7cea6IKH44dZlne47xw9hebo3s5tjgAI1VaeTn+ZGWLkKLFteV9U+IM8Nb&#10;MYe2fF9SqisT07WMj4t7V3gRV2pNdr0zZc1uFNXYk5lmRbI4f3dgKNezanhV1MmL3CZ6AgPxMN2K&#10;mcV6LB224+BojrW5M5qbbNBYbIbZJjv8DfyoiSnizOherh8+zoNzF3h86TJ3Llzk4J697B7fzdFD&#10;ItAr4r4KR753k/viyPce3OX+PVnevS34fIMbVy5xTZD7tvzOowf3efLgEU9/eM7LH9/y5tVP/Ch4&#10;/exHEXKkvwlR4ZYiZlOCvAyoivLhWnUN72p7eFsh2FwkbpiQTmdUmOQ0F5ICjIjx1ydeECdAcXkn&#10;QofQcEMy4+3Ji3Um0tWAEGtdYu1MKfXyYm95GXtqKymJCyVVMndqvJ+IN4jctHDy0qLIT4shPyOG&#10;XHHA/LwYOVAZNJcrJu8upklae3UZnfUVdAo+97TXM9zTyuRQp7hsvyD0NMf2SUY6dISTR49w9uQx&#10;zp45wenTZzh+4iTHjh3jqAj8yMEZZnYppo7pZ6CnmbLcdFJDggVPg8WBgkkLDCDKQwqJi6C0lwvt&#10;idkcaehipqKBjvR0iqUCp/s4Sye3I8BEHw9dLbyN9SUv7hQ03cRmQVSNdWtw1Ncj1M5GUFUTWzUV&#10;3MTlQswNSPeQTuFtN/sAhUIwRls2YS647amrRoTZDsqDHejODOXyaDs/XT3NX/dv8suti7ODBzw6&#10;NsGliQ6Od1YJauezu6yAw/VV3Bjr49mR3by/dJLf717n9wc3JRff5s87d2dd+ecH1/moeNTx3FE6&#10;k+OxVN6A7sbVWEsm9jczxVRdjVWLFrBhyWL0t27GaruaZGl1As0MqEyP58LJQzx7/pQXH95y4+E5&#10;ahsTSUmxICvLTAQscSJUtk9xg43zKozc12LrrYKNpxraVhvQst6Mro0KSiJixaACytsVJ7oWEeSk&#10;TUG0p5BFMo/b+/nUOMbLhjGu1nfSl59BSVYA+YU+gsT+JGa64u6vjaH1/8vTX4BHla3rvnjf59z/&#10;Pfvss8/W5dbedEN3Q+PuSYBAIEJISELcibu7u7u7u7t7CCGE4K4NtKz2Xr1+/69q7Xt5GM+sVKoq&#10;VXOO93t/76w5xviIY1qb0Tc5SlCwjRz/FIZ72gQzBxgbGGR4cJjJ/hHWOod5UNPJ/cIG7pa2crVR&#10;MnNZIbnR3sR52EpBdqZGYlWz/Fzk4SiRw5fZzkaeXpnjwdIQlaWh+EcbEp1pQVTqBbyCtbC1P4Hx&#10;mcO4HD9Fk1MQNyLzuB+WSZW9C6Yah0TIm1A5Jln57HHML5hJsbrA8S1aHPtYF8OdpoSKQzdHljBa&#10;0CzO3MuN/lGWB0ZoKqkiMzGD8rIKBsV4JqdHmZ+bZPnSnIh3XjLzAquXxaWXllien2d5cVGEfYVr&#10;UqRXV1e5fv02t28/5t6959y6+4ibdx/wRqjlGaI8jfDzPo+F8RHpiAdJtTahwy+AVl9/4s2MMN6/&#10;VTByA+c1N2MsB8vUZA9WFoewclLBwvMoF73VsHdXxeziYTQNpaNqfKL8kCZaRwm0MSZdcmycjzPB&#10;nrYE+9qLcC8SHuAgiOwkovIkKcJfmp9k2EDBuUiKUhIpSUmhIDWZ/MxUinMyqMjNprYgn8bKclrq&#10;a2iX1t3UxEC7uLCg9FBfn7hwrxxYxfy/w5IlhhjsH2KgT8Tc06kc19lcXU5xRioRHl4EWNkTbuMs&#10;zUWQ2QKnC3qYnFHjwhEVMqx9GU4qpysulwK/ICKszQk0Po+LphQ8ceILRw9hcOQgetLUtm3mUxHy&#10;p2+9iarizLW6Osby+/P7JXcLshoozgrv+Uwc8W32f/AWG//0e9b/9jdoyu8CzcR9DM+IWzvTlxvD&#10;fF2hUsjf31gRMV7mxeIYj6f7eD7bx+fT/Twb6+XRUA9Pxwd5MTvGy0tTvF6zciwAAP/0SURBVFQM&#10;a1xZku2CuLK4sOJs5qVFXqzM8+zSOE+n+qmNCJR8vpPDn3yA6qcb5P0fRfPAAda/8xYfipgPfLyR&#10;Y59t5bzEA2MpUP42ZnTWVHPv2i2eP/uchdvzRKS44ewhROV2FAPrzRg5KtbE3oWu4adcUMyaqv8x&#10;h9XfZ8feP7F9xx84ePQjdh/8iPe3/o73d/6ODXv/wLbdf0D9+Cf42uoynZHJ8/wGbmdWM54u+zk8&#10;gMQIZ+JiHAmLsMPO+Sx64vAa5xWXB+/Fw8+U/IIompuK6ZC8ONjXI8e3h34p4BM9/dzqHOJxRQsv&#10;ihr4sqaXz3snWenooC87g7aoGCbiUrmaksnDbDEoiYyft43w3exVuPaQH1duMFCdT5i4d2yCJWGR&#10;pljanuac3jGMdbSxOSER8rw9Y0FJLIYkkm19UUjuAGpqmziqpviOXQUHe1M8nR2wM7BBb78leltM&#10;CdIIpCuompm0RualwKzUSWRq7aG3rF4MKltMpZLubvkcA2JCw73MTw5zaXKcJcHwKwsi6MUFydLT&#10;XFqY4bK489LSJRZE5JdXVrl28y637jxSCvn2/Ue8kWtnRLq7uYjMmIvWpzE9sw9LyY7OJ/djf2Y/&#10;Wsc3ckJFcuCJDZw+8wn6F3ZibHUQi4uqOPmcxi1QA88AdZy9xKEdj2Bgdxh9m0MYWR9Vnh32cTEj&#10;Qhw32s+VKF8XIvxdCQ9yJSLEjehgd+JFwIlRgSTHCDYnKBZkE+yUDFgiwi3JyaIsP4eq4kKqSwol&#10;5xZSX1VOq2TiThFyT1MDA20tDHV20tcpB62nm4F+qdJDQ4LZgtgDYyLuIbq7OmhtrKKxLJ+i+HhC&#10;7AQTz+rhoHUOy9OSz1UPoXlMEEl1JxcOH1fO2jCXVk9ndA75AYFEWpgQaqSH7Ymj2Jw8juGh/Rgd&#10;OcD5w/s5uWsrm97+Mx/95Q/s/uRjjNSkoB07hK44r9bOXeKAcrA/fZsD7/0ZHXmsuboKodYWgsnx&#10;dKTGUp8aRmdeLLOVWcp5uxSjnr67eZVvb13j5ZVZEeU4L+eGeTbez+dTo3x9eZZvFGemFe4rKPbl&#10;6gpfSJX+Qir2q8vLvJT2uVTz54uz4tbDPBnrojsjGpMje1D97CMOSG7X2y3EsHcvn773Duv//Cf2&#10;Sk5W2SSZUcRudGgf4fL+yiVeTXf3MTkwyuzsKJ0jjRRUplNalkpMspMIeS+nDD+R4n0EM0fZD3of&#10;cPSMYiK+N1HR/ABHXx3lsi8fbVWMU/4T21TfZZvaWxw68T6Gp3dSFRzIvYo21rJr6UtMpzg6lMyk&#10;IKKj3HHzuoCO4T6Onl7HruPyerqf4RtiTnSiE75RihNYVuSURlHdnCdFvYrxig5ulQ/yML+NpyKY&#10;F2VNPK5vYa2ykmv5pVxLyeNWbDb3I7N4GlvAFxki9vohvuub44exa3w9vsZCXT0J/uZ4e+jg5WeM&#10;kfkpjC7oCqVa42DoiIO2BdFS+JMdL2J39hSnVLaicXIrp7X3YmCmipuvHjHxrgR4uWB8whitzYb4&#10;ngljKLaNe+V93Clt4oa0qxVN4tA11KSUU5XTKH2ynY66Vno7W6TvtjDe28aEkOXU1ATTsxNMzQwx&#10;KcV4fmaKhdlZpqbHmJasfPnaKjfu3OOOCPn+/ce8kWx0llCDM/iaaeNpLFu9kwQJKvicOYr1yV2c&#10;096Kvt4OjCTUK66JNRYnNrFWwdb5jOQYbVz9z+AdoIW7iFpxCt/B4yzWTqdxdD9LUIDgeLALMUEi&#10;WMm8MQHuRAW6Eyl5MSbMi7gwH5Iig0mSg5gUE0yq5OCslGgKs9IoK8yXilUgyFNEbWUZdSLg+ppK&#10;mhpqaRMBdzbW093cRJ/kjYGOTvq7Ohno7VOKeGRUhDwsW8GY/q4eOlob5LlFUhiSSA71x9FAD91D&#10;Ozm16zPJip+wb/sHHNj9Nif3f0KQiQWd4TlMJkrBCE8h189fHNlU8Fgbq1OqOGpqYHRgnyCzKsYq&#10;B9EUwW577y0+fvOPbHnvXc4e2I+p2gH090ph2L6dk5vXi6g/xVbEHWluSJ6fM2WCkaU+HhR7O9Ka&#10;Fc7lzlLW2stEyGU8nRvix3vX+fbuGq+uidsKHitGQr2YHebRWD+vL02KiOclCy/x19Ulvl5b4a/X&#10;V/l27Rpfrazw+oqIeXmJJ9IJ7g53cX+wlcnSTOxOHUFty3oOffge53buFiHvYev6D/n4L39h17q3&#10;ObZV8rPsj/PyvkMkEiU5uBLr5E1aUCwTgq4rN5dZXFtk9foSnUMVnLPewxER7gndTRzT/4hTFzag&#10;bvAZqrobUT+/EaOLauyXjr7jkOLSzrfZd+ptDmm+i7rOpzhba1ISFsx0gYgwu5qWtFxKkhPIlWOf&#10;GCuxx8cY3fPb2XP0z3y6//fs11jPedMDGJjvRd3wY3SstuEo+dU/0IxkBw9qjRPo1s9izqWMW0n1&#10;3Mgu42pmAVcScrkl8fBOeC4PFVgckcnt4DQehOXyIE6iSXwRN+U4381rYi43nxRvcyzMj2Pjoo/5&#10;RR2sHcyxtXPBwcYHK0N7nMxtcTQx5ILucU5K5lc/sxktg31CKEdxDdIhJs0BX397zp85i+ZBTYKt&#10;/JkqaeNJxxAPatu5LrRwpbCGsZwKqmKKyQwrFvpUfG/cxlCvYiH2BtqkD7S11dLV3cmg9OeJnj5m&#10;JUsv9YlLD88z1TfMxMgEi5cuc/22YumZh9x79JQ3Yk6fwlf1CEGCjQmSD3MEpbNM9Ym5oI2T3iEu&#10;GO3EzGI/1rZHsLI9iqHpfskrBzCxOo6l0yksHCVb26ng66NHepIn8VFuuDob4Oioq/yaJzbMXbDZ&#10;h2Rx3tgQbyVKR4uQY8O9SQj3JSUqhJTYCBFxOGnxYaQnRJIjaF0kblxaWEBtRQVNtbU019WJiOtp&#10;a22mRxy4t6ObPmkDXZKP5cMOC0KPDA5KRh5hdEzQerBfKeLOBql6VSVSGNKU+dtJCET9xG52bP8z&#10;n332W7bufpctB95m16G/oHpkA+EXbWmPTKEvJoum8HjSPd2Vqye665/BVvM4LtqSk48cwlnzlGC2&#10;KmclVx78+CM2vvVnNr75JhqSPU1V5OCKIExE8FYqe4Vu9uF1SoUYQx0SrM6TetGc2kAvZkuzuDlU&#10;L62WG51VkvNqRYDDfH97je8f3OLLW+Kyq+LKl6d4Jsh9paOOq511PJnq49XCmFLUr8WhXy3Nye0F&#10;Xl0S4UvG+nxxjkfTI9webOfeYItyDjMnLTXB5w/Z9+6b6OyQIiMFZ7dg9id/+TN71n3IqZ070ZRo&#10;cHbrZpzV1PA8eZJgAwNS3b1oLa1jbHKUK3dXmLw0SliyG0d0FSPE3uOwZNgdx/7IcYP1IrIt7FAT&#10;5z3yJxHvO5Jvd6NjcIwT2ptQ03oLLcMNmFqrEeBtT2FsDB35+TTlZ1Odl0FZdjolmWlkJUbh7WmJ&#10;usYW5QR/e9U/Qk13Gyc0P1XOw3VI+4+csViHpetu5fUOcYYWlBz1omSrN+1n47kSX8t8ZjGzGQVc&#10;S6/gYUI1DyPKuB6RyzVx5RuxWawFJLHqGMWYsRutenb0OgbQ5OdDuN15LhieRk+K9nldceRz57Ey&#10;csJc340L2nZY6lvhYG6NuakOp7W2oXr6E9TlvZ2z3I+Jy0ERs5aY2wWMzXWlIJwlOtCJ1vxkFmsr&#10;uFpWxXJWBZczJDMnF1EWmCf9KoP0wFKaCjsY6uilt6eJupY8Kmvzqa+uoU8y/1TVAJerRrnZMMfN&#10;lkUWm8aZl9iwPHeZm7ducffRQ+4+fcYbhWfPk6WtS/55Q8pMzSizMCPN5BzBJqe5KJn5gul2zCx3&#10;YWN/GGPLvZzU+gQV9Q1oKlaZszqGjtE+5YAKLyd96nITaMhLJdTLFitTDdwcDSULO5IY6SP5x1d5&#10;Jjpa3Dk6RBw63FPu8yY5KojUmDARcbjSkZWIHR8hzpxAfkYalYWFkosraRUhtzc20dPWrhToQHc/&#10;Az2ShwWlRyQPjwwMKE94DUpOVszW39bSREtlFXVSDMpykqVY+OHhasK5syrsk7y/abNiytXfC+pt&#10;5JDGxxzT/Bhdrb14mRlSEhxCR3IaNeGRZLi7En3RAhfBKRft0zhraUhmUsXhzAmsBJP1Du3h8KYN&#10;bP3gPTa/8zYnJDObqu7D/OAebA4dxPn4ASLOHyfPzoR6fzdGshK4VFPC4752Xk728WS+h4dTndzq&#10;quN6Z4OIdJTvbt3gh4f3+O7hLb66cYUXCqEuzfBKRD4p4u9Jj2alsZT7/a08Hunm2cSgoPcITyZG&#10;eT43JW1SsvUQ9xQDMfokn0n+8zx3SvLxB0oha23fitb+vRIFPmLTm3/mkESC07t3oSO5XWfzZzgd&#10;VcHnhDohOjqkXXSkMC6Brp56Lt2aIrM8Hj3bwxwzlqKgrpj+5x32nngLVZ11IuwPWb/918rZK7cf&#10;fIsjx3dh72yFua0Gx0+/jfb5T3H1MiY+LkqKegSlWVlUleRQWSytMI8aOVYlcqx8fC2U17krFoE7&#10;oFhLSjHdrmxVxdUP6/yFo/pvcdZivRSFzXibniFN35nMEy6UXwhgKDGDxqRQmjISmJMCdCOznj7H&#10;SMqMXZiMTedOXiVrYRmsOUYzbe1Lh72Qkb0jkZaGOJtoYaCny0nVsxzYeIQjW85wap8FJ/ZaorLb&#10;AM0TRlwwMOWCsRbnDPajobsVTYM9nLc+iKnTPi76nMAlwBB7DwMlaoeFGJAZa099cghDqWnKC6XW&#10;MisZjcon3z6F4POJZLhV0pM3xEzbOFP9/XR11dBYX0ZHZaNEhkEuFYyzkjUu73uWWyWzrFSLiNum&#10;uD59hYe37/Lo0SMeKITcYXWRDltHup1dqZZslH5Bh0DDE9gaHsZQcNrQZBtGJtsxMd8tb34bKic+&#10;VH7pf1B1PcfObJUquZG9e9/FROsIdUlxDBUXkRnsywUdFdkpKrg7GhHq5yB52I3IABfC/SUvy+34&#10;CHcSIhRi9lfidUrMP0ScGBUgqC0/R4u4oyPIE3cuF3eulddtqiino76O3tZWeto76JbW3y2u3NNF&#10;l2RlBXIrFm2rqlA4sOBaRjqFUhDS4gIJ8LXGxkoOgM4RdE7vx0BL3PLCcVydDHF01cPeXjGK6xwx&#10;gru5ktmrUxMoDQsl28ONKFszPHTPEKh/Do+zZ3DSVsdJ5yTWGmqcV9mPytaNbH7/HTa9Ix1686cY&#10;H92N1aG9mO7cgeOR3cRdOEVLoBtTmYk87G/j+eQw3yxM8/WSOO3SMA+melhrrRUxN/Fqfoa/3b3D&#10;30TIPz24zQ8KzL6xyt9uXAXB2od9Lcr1cNtjApjMT+FqYzm3pADc6xX3VQxnHOnj4Xgfjyakjfdw&#10;t79Z8nce3uc0UNv4AUc+ek8p5NN7drF9wzq2yHs+tnUTOgd2cO7ATvR3bcdZVRXPYyfwO3WaGDMz&#10;ot1tSEn1JCnfB69wyX9mn6FiKILS+jP7jkg7+haH1d/h0PEP2HHgLbYoL838mCNqO8iV4xCTEIDa&#10;iQ2Y2x0nvySZMjmOwYHhRAZFkpeeTWVRCVVSsKsKc0TYqcSnuHDG9DNxO3Fj7U+kUEj0UXmX/ap/&#10;Eff/A/u03hGM/xgNo484qfMxxvoHcNQXKrxwjDgPQyJ8TIX4nMiPDqQ5JJo6+wDaXMNYESE9yq3j&#10;RXI1jyIKmQ9JoDbInyBHMxztdTE1PcXpk+psXXeY9/91Fx/96ihb3tRm87tnJIacRO3oWfTPGwmh&#10;6mIgJnfWcA/6pkeESo9j76mGo+8p3IMMcQ00kqh5jvCgC6RG2FEY6UV3YrK4cTlrWXX0BOYQrhko&#10;+zeWCg9x3SwRafNlbnTPMdPZx2hrF1NNAyxUjbOYM8ZCYj+XE/pYzR7mavkY93ouC7nd4PnqXZ7f&#10;fsjTB094o8fRiT53N+qd5GCZauNvoIqdVBtTycMGpoKIignWzu1CW0sywalP2X/oPbbukh0q4t21&#10;/z227XqTzZv+gL7qHor8/OhJSifLx0v5Vc7J41vluYdxtBHM9rEhKsiFSMGNcP+L4souxIZ6kCwi&#10;TouJJD0uUgSnwGtxZmnJkSHEBvmSEBpAitzOSogmX8RVplhqVLHKfLlk54piaiqLqZZteXE+RXlZ&#10;5GakkpEqSJwcTUZCFMlxwUREuuHmaYy9gy4uzhfwdbciXKghT35XlpVETnYEfoEmeLidJyPen4qs&#10;WEpTYykIDiTHQzK9rSlehmcJMTyPh7YGLiJiH0NtHHVOYah6kJN7trH5vbelSQfbLo4sOG1xYI8I&#10;eScOIuRI/eM0+Lsyk5vO4+Funs+M8dfFGb5ZnuHxXL/gUjnXFDNaDrTx10tT/Hhjhe9vXuWbtUv8&#10;VZGTFye409PKeH46/fK+xrLiGUiJpDnSl4GMGOYEna82itO01HFTisGdQcW0Qd08GO3kjgh5ujxH&#10;hHwalU/fQ+XjDzi3dzdaB8SRBa13f7QO7b1S2A4fxeDgIYwPHcDphAqep1XxP3eccHMtPC3Uueik&#10;ipnDQYws5bnGH3Ha/AO0TD5h98G/sO+wZGyND1HTUAxjXM8n2/5NKeYTmvsYGh9mam6MtOxoqpvz&#10;GZzspqaxhtDgCBwsHQl08yM9XqJUVgYlWakUyOdJS/XHxlVD+a2Ilasae46/w0EVwXgpFFtU/8Q+&#10;bXFn3U9RO7dO8vgnHNP6kPOGm3Cy2YOj1T4crY/hIEXDyUpVuZrHWlEl90TAT7IbeZXexLeZ7TzJ&#10;rGUwKoYIR1OJjdqYOZ7BxO4kWtonRMh7efd/b+G9f9nJx786xJa3VDi6QwO90+cwNdbH2Ow0uob7&#10;0dbfyXkT6d8emngES4H3Oy0iPo9vpBVhiqu9hELL5XjVSGuOT2A4LofxGDEZhySsd9jhuDeIEtsW&#10;pmNnuVFwiTs1i1xvm2elc4qV7imWW6eYKxtmKKWZvthKZrJbWaub4MXwGq+n70jRv8OLS7d4fOUm&#10;b9TYm1Nhb0qKhbZ0ziMiwJ0YSy42sRYxS4i3MxfEthTkEEGePLmNo6ob5cB9LAdQcHLX23zy2W/Y&#10;tumPymt+482sKHbxJsrSAouzx8T99mFirIaDrQ4+7qbizHYiYGcR80VpjpKXfciMj5MDKGiVl09F&#10;rlRkQazyvByyFSv7S6YOFxwNExFEBLgSFeJJrOycRHGj5JhAEX4oyfGhItwYcjKTyFd0hKw0ckWc&#10;GekxpCRHEJcURHCcK07+Jrj4mhIkOzglzJusQE/lqJXugmJK02Lx9zbC3uYUiWEuVGXFUCKFQHHd&#10;cZqTI35m+rgYaeNncA5P7VMEGp1VnvxSTHNrceIo2vvF3UTE+zasF0SVjCxFzeLAbsx27eLikT0E&#10;6hwl38Gc8exUcUhx5JlRvpgb5/OpARZbSxktTOGLwQ4+H23l6aiIUJD49nAr1/vrudJeRl92LMV+&#10;8r5CfBgV9FytL2G1oYSh7DgaY/xpSw4VkWewWFHIckM5N3oauTvcxt2hVm71NjJZnImXrgaqn7zP&#10;8Y3rMZDsrqlA60/XK9+z4SH5HMdPYKymgrnaURw1juF3/jQhFlrEuwpRuZ3Fxm6foPEGzmh/KNsP&#10;OWn4Pup6nwg662Blr46Z7RGlkHeLc67f/n94e9M/oWFwmIExcZOryyyvXWFBilJdZyVJItagAH+s&#10;jewwPG3NRXNniWDBpMdK4RXaiAlzwNtLD2e3k8r5vNT1Nguaf6ycnneH+lvs1VrHAY11Iuz30dPZ&#10;ganuHizP78bD+RhOdodxMDqIi+1B7K23E+Oiy0xOJk+KG3mR0chXmV18ldXL7ewqyjxdMD21h7O6&#10;ezG0kX3gfFwcVp0jh1XYtG4HH765mU/e3cW+rapon9bBxtYYO6fzmNmdxsBSHPnCbnQvSNF2VBOs&#10;VsXWS7b+Z/GJsCU80I/ciDQaskppzs+jLCqaIvdQ5cqQnqfdOfRHTY7/SfrjkUR6XHtYiZ7ibvYl&#10;7tcuc6N1jrXBaS4PjjNU006TvEZlQhotqXki7A7udy3wYnCN531Xudc1z/WBad4INFQjzuEc8e5G&#10;eNmewlwyr7HxPuwvKoYFOojDJVJakElGYjQeTtbonRWnFTRVVd+BitpmDh7awL5D69FU2aHMkAHi&#10;Wr6WxgR52BKf4EthYSKVpdmSd+NIjQ0QF3aVrCyZJOCiOLQ7uSnx1JWW0VrbKDm4iY6GZtrqG6ks&#10;KxAhxhAZFkhkqD8hfq4EeTsQ6ivP9XcmQjp2pIg8MSKAPEHWmrJCydB1tDbU0dBYRWV9EcXiVNnF&#10;qSTnRREa7ykivkiokEGKvTVpJuZkXbCkxtmbCsnBilk8fCRvZQa5UpMSTVmC5GNfT2LksYoRTM7n&#10;NHE/q4m3niYBF8TZtdSxUjuM7alj6Ir77vlQCGXde8rBCbYn1bAUZ7MQsVxU2Yfv6SPkSkaeyErk&#10;bm8LD8Z7eTLWIyjcKFEkge6UUFYrcmUbQGdqACMFcUyUJTNRmkh3WhDNMd4M50i2riuTQtAq+NzN&#10;vaEOLjcrRkkl0JIcSHdqGGP5ycxX5StX1LgpmVYxL9hap0QRyeVeOuqc3Cjuu2OLoP9RtPbt58jm&#10;zRz+bBPGxyXz65zBVuMEFzWOS4zQEEzVIcBGj1CXC8pr750vqqBv+BknzyjOJ2zgkODt7hN/xjPs&#10;AqVNybQPVeIb7syWg+vYfPRNPt7/a8m3HxMU7UFVQyULl5cZm5kmKSeJ0Dg/ImP9uGh7kVOqJhw7&#10;eFbc04mEsGARsrcUcHsig60JFkx1cj+DgdlBjp/ZyAntTzmsLdlZ92MOnPlI6dQaQgDWenuxOb8f&#10;Z1MVAuy08LYUZxQ39wk8TFyoLiXhbkxn5nG3oJZnBU08yqlnLDWVRCczLp4X8dmcxt5Jg4uuZzCT&#10;27p6J1BR3c+efdvZK5FD7eRBEa4mNp4GOAkuu4VewNFPTwjlFDrGB9Cz2Ie+9S707cT8XCSi+ZsR&#10;5CvR0VtMKkpiQ0IeGX7BeJ+3xEpy9tl9+ux7+xTb/v0EOu+akXU+h8nQAdbSZlgtnmSlcYzlHsnN&#10;EhsbK4rEoOLJiA2lIjaZofR6rpaN8kDh3kVjLOZ3s1DdxxsGp7YS6CyhPN5b8koQGck+JMa6S/MR&#10;ceQx0t3HWOcgY219VMnO8LS14aKFIS6OJuKyVnh526Jvocl5famGJmeJ9nUVtwymoiSHnu7/vv5Z&#10;uH+wtYOehlqq88UxE0KICXIWh3UlMzlSULmY5pp6Wupa6WrporOlja7OVjq72ujr6aO1qVmKSRax&#10;4qRByln57Ql2dyAqwJOsxBjqBa1721sYUX6x/o8rZSbnRhmfHWVoeoDugRbliJgkHyfS7MzJ1jxL&#10;8uFTpBw8Sbm2IY1mllTYWJHvYk9VZAD1guQlEUHEOtsTZG3KRc1T2J44huOpf3RyT31tLp4UfNNQ&#10;x046v+ae7RwQZN2x7i3llVsXNTUwPbQfi4N7sTu6F4/jhyhxsmAiPZZrzVXclJx7p6eJa02ldGeG&#10;URUkec7eGGeVLTgf20GU0WmKvW2oDHagXFq/YOnN7nqeSPZ9Lej9+rLizPSUIHQHSw2FTJYmMVoQ&#10;y0RJCgs1hVxtruB6Rw3Xu2q50lJJU0IozhpH0Nq8AZPDB7BSF4TcLcV481bUd+3GWkcLF71zuGoL&#10;IkoxVhQrHxNtQl1NKJDikhPng6+rUIiPAT5BNhw9vUmwdj0Hz7zNfo13icpwZ+XOHEU1eZw2VhWR&#10;bWSn2vvsOvIRYfF+DI4OMT93hbHxORrkODV319HYUUGadFBjY2NOqJzAxsiKhJBQshMiSInxUrqy&#10;r68RHp76mJuqYihCNVBcWqmzEXX9bRzR38z2s+s4pL4OXc1dWBucEXIyJtrakhBboS/nU1z03EdE&#10;hA7xQdYUh4XQI+KdyMxkWPJquZBdtIclcYEOJMW6ERluR2CQJd6e8lwnA0xNTqKnf0Q5DFff9CgX&#10;BNVtvXVwCzcmIE7+RoI1nsGGmMr9WgZ7UNPaxAm9zzhvsx9rZw2JaaYEXPQkzjGWJKcQgszMcdPT&#10;w1JTMd7/Ambq1pzbZYLRdjOiz0fSHlTNpYxBFkuGmantkYzcTl9VNUVy7BMzPElOFMNJTqI/o5qZ&#10;vA4Wc7sZS26QiFXNRGErb1w00SQ1yk/ElCliqBHhNTAsVX+ot52JQTkAo7MsDM0y2TZMd2kj2RGJ&#10;5MuOqCjIpqFSqk1tGbGZ8mZFkCmRodSWFjEkgpqX6nv7yhq3L93k2vQ1rk+vcG1ynumeboZbm2mR&#10;bFunGG9ZXU57XQPd8sYHOvoY6upltK+XSclW83OzXL92k6tXrjE6OEBZQQYp0cHkiFNnJ8aKiOMo&#10;FJxukNfoaG1koL+byalRLl+aY2X5Ekurl5m+Mkf/YCdVKYnkWNhQomlI5VFNSvdrUHXkLC2aJnQY&#10;WtLh4ExnQIDkzlBqJLcXBHgRfdEaPxM5WKqHsDwmMUNdDcfTx8SNBflE1E4icIXIdQSt9214nz3r&#10;38VA7SCOIgaDvTsx2LUVy4M78VQ/TImLFaOSlebLC1gRMa8q1kEuShO39aIp0oM6IY1UC31yHS0F&#10;+Zyp9BWUFvJoiw3ick0xL4a6+WpkgK9GR/hyfJwvxsd4Ip93ubZY0DmZ6cpUZquzxJELWWmqYq2t&#10;lqvizAsirvIQd+xPHOD87s3YnTyOtbo62nv2cWzLVk7v3YO7sRHe0tx1BQvP6+JjoIOfxTkyojwY&#10;aC+mJDsCZ9tzhId4CO2Uo6W3j8On3ubA8T+zdf9/cfLsBqISnPANtSGrPJKE/CD8Ij3JyMmmtk5x&#10;ocM005NXmZtbZW7pMgsri8zOz9AlhTog0FXw+BR2pheUUSs/NVKOa6AI2Rm/ICNxVUNsjE+JyxpK&#10;00fnuGLGma2oaW5m/4nNqB7awnk5NqbHTxNp5UCqoyOxTqYEep3DyeUobq7HiQq2JyM6jOKUOMok&#10;RuXHhJIa6E5mpOLvRZCXESYG5ktCjCuh/rYEeFrgLJRqa6OBueUxjMwPo292AEPbw5gJvrv6nSUw&#10;3IiAcAPlmOezegc5dlLek8Z61HU3cNZkL2YWkplNbfA19cbP0IZAEwMirOR9WZgRetFRIksIETZB&#10;hJr5ku4aRV1ENl1JJfTmltJVUkB/VRltEjMLsyJIL/QjuyCY0pxY6iVCdRQXKlenKFTgengU7am5&#10;vJEkaNpaXcZwd7tyIfPZyTEWpidZnl3k0uQiIz0j9Df20FvZSW9ZG635tbSX1TPQ0sFk3xAjIyM0&#10;dkqVbVKIsZmp0QnWrt/kwZ1HvLz1klfXX/P82kueXHnM3YUb3Jy/wq1LK1ydm+fyjGCEbNcWl0X0&#10;17l5+ary/qvzs6ytXOburTs8vPeEh/efiKCvMTsxyuhAN7NjwyxKZ54bG2Wkv1c5MKK9vYmu7jZG&#10;J4a5pBjjuXyFS1evMLu8wGBfJw1JSeTomVKsok3NYS3qj+rSftKUIYOLDJs50mfnQo+7H60BgZJF&#10;ZceJmCKtpYrqaqO/f4/y0kw7wWgHyY8Ogp9OZ9SVX0Vd1DrFOXHefevf5/CmjzgvKK24T2fHZnHA&#10;T7A8ItlN3LDQ2ZI+cZuR3DSmSnNZKM5lPC1GKeT+zHCm8hKYyE9lqbyImzVV3K2q5F5FGfdKiriV&#10;V8jluGRmAiPpc/Wj2c6dGnsXMsTN7A/sIs3RlP78SEZLRdDlgtZNtay1Sr5uLJP8nUS+tx3WKnsx&#10;lscqvwc/fgztvftQE7TWkbzsaSJCvmCEr4jZV6KRu74OgXbGgnM+UqxTSYp2xcZMPquNEe0dDXj6&#10;W7D14H+yS/U/OHjqP9DQ/wunBXfPGu4nrzKeSzdnuHH3HqtXH8vxWaa6rIeO5nFmZ1dYuroiefkq&#10;s3OXaW3uFed055y2DqbnRRxCd8lxnqQm+RIT7UlgxAU8/XRwtdTD4/wFQkxspZBqYXrsELZnhACP&#10;qxOkcZ4EXXuc92gTeMaMTDc3YtyNCfQ4h5eziMlWVcjRhEQxgCzZ39lZMeQICeSnxlAqkaw4O4mS&#10;PCny6aGkxfsQH+pGuJ8dXi4GOAqmW1ud4LzETc1zW9FQLDlz9mO0DTZibn0YZ2c9nJyMMDfTRPus&#10;iFldkeW3SKE7wLlzpzh/WkzgpA122iJgazMiHKwJc7QiwtWWVP8A0gPCSA8MlRiXSGNmBhWJ8RQn&#10;BlCe6U9zUQLtBWlU5EeTXeZPWqEvmdm+ZGV5kSYOHRppQ3CYDdGhThTEhPBGVX4m/S1NTA8OMj82&#10;wezoqGzHRShzTPWO0VVeR21KHi0ppQxJthjIrmO4qImJ6g6m2waYGhpnTJ43MTjC8uQsq0sr3Lpx&#10;l+f3nvPFnddKIb9ce8XTlSfcFXe+s3xDRHuT2yuK7RoPrt3m0do9nt18yOPrt+XnVW6Lm95eXeGe&#10;YkmO+894LO3B/YfcuSFiv7bCg1u3eHb7Hk+kPb53jzs3b7CyssSlpQUuXVZci7oimUyEfEXa5UuM&#10;D/bITsmh0sebShs7aoxMqb9gRZuFkwjYnW5rZ7rtXel28aPJ04dCEXGSvRUhpkY4ibue27tLso0q&#10;5qpSkY/sw/rYEaWQnUTI1iLu0+K8KpslO+7YiN4REf1JVbS2fcaZLZ9y4cBOPDRVyXEypzUqgC7p&#10;QP05KYxLG0qVair5tlccb7E8kzt1FTxukGxbWMJVxULroZFMyPtpNrGiQEuPXC3FiggOdNp70e7o&#10;icWGT7AXGmiKC2KkNIGZmmwu15cLstez2lSjXDurU7JzuosFNir7sZPP4KSlid6BA5yVpli7+cye&#10;ncp5ul31zxNkbiHZ2FA5cUKQg7nELelU+XGE+pnhYKOCqelhGlpKaOgqRdd2Fzr26zD3+hBD+3c5&#10;Ig7t5GXK1NIEl1aXRahXGO29RF1xL3kptZTlN9MjuW90epyB8VGaWvqICMnmxGFTjh80Quv4Bewt&#10;rImK8iIp04PYDAcCIkxx89ATGtDBw+wsYRampFq7UmAjccQ2mRrjBJotMmg0TSf1pA/hpx1IcXMX&#10;XLYiNsCcENfzeF/UIMTDlPSYIHJSwynOjZPYl0lNaZ7QYwF1ZUVUFedQJmLOTwsnOy6YxDB3cXQL&#10;XO31sDE/haHBIc5ob+XE6U84oPIOe4/8nqNqH6J5RpBfXx9TKYAGhlqc0VJD44xEGMVMtNon0Tyu&#10;g6bKeUx0DfF0NCPAwxpvFzMcLc/hJvjv42BFmKcDBYlhNBQohnFGkBXnS26KH9U5UdRmRpGf7kF8&#10;rimJBWbEpRoTm2JKdJocpziJt+Hn8Is2JTnBgzdaKgpoFRtvFQcYaGtjQhxuflRcbWKKqT7Jxi2t&#10;9JZU0ppcwKgIeTS7nuHcBuZqephtEaYfnuHa4gp3xVEfiDhvXb3Ow9sP+PLeC76694rXt1/yVCrz&#10;g8t3ubt0nevy2JvL8phr93l24xGf33zCi1tPeHL9vtx3Q4S+zLWFGa5Ku3HlKg9vPeDR3cci4lsi&#10;4lVuisAf3b7Di7uPeHbnIU9l+0iq/+2169xYW2NNnHt55SoLyyJmcebFhVkmxnppqy+QShdGZZI/&#10;1dJZKgUTKwI9qReEbvZ0p9XDjVZPL2o9PciUyhlnZYKvYKbFMRX09u7GTO2obHdhuG+HcnIAF3Fd&#10;W8nJFiKOU+K+6js3i5g3YHB0H3an1dHYvJEzIuZze7bhd16THHHkevmbLXEhdGclMJidSK90rBbF&#10;CS5Bu6XSLG7n5jHiHUCZnjGZJ06TcESVLC1tisR5R5LimSkt5GVvH1+09zAZlUCOqTmXy4t5PNLF&#10;zf46bvc3ckMcc62lluW6YkbykyQm+BAlWGot8cBB4yTGKkfR3X9AebJrz7p1HN+2GVsRt/M5PbwM&#10;jHDRPYe5+nHcTcXpgtwoy44hItACF8dDOLuqkF8SR89YK0lFPtiHHcQhciv6du9j4XySsrpSJmYW&#10;GBmeorm6ndqcBuqzWmkt7KGhuJ3Sgkqy8vKIjkvCzSkMtT1WrP/dOTb9+SzH9piK618kINiJmExH&#10;QjLN8A41lL+pK86ng4+bAcEOJnJcHCizTyDzXATeR+yI1g0g3zyRXOMYYg39SPIUp4vwIifah/Qw&#10;J1JDrcmIcKE4KYKK7FgaS9Jpk0jYXFtOa22VtGpaqitokJhXWZBKcWY8OUnhxEoc8ZcM7WIvQr1w&#10;HF3dfSLU7Rw9toGtO3/Htt1vcvjwdlSPnED7tDFntY05rXma4yf3oqmxk3M6h0Xoxzl9+iTnDE5g&#10;56qJm5+RoLhihhs1dM4e5byeGpampwjwNiVDKCQrJZDM9EDSM7zJz5LPpThflWBJUIo2oelniUjS&#10;IzbdVLn8b3CyKc6RZ/GKNyIxx4036kuzqchLpyQnk7qKUno6xG2He1mUrDkzOkhPeyPtCpFXNErF&#10;72apSZy3fYLFjnFWBua5I7j8SET5QkT54sZDcUsRnrjrl7ee8eLaAx5eFpddvMH1yWVWxxe4MauY&#10;nE/x+Ge8lPb61nMR+3Ne3X3Kc3FghZBX56ZZnZ9idWFeRH+N29dExFevsba8xE1B7oc3boojP+T5&#10;7Uc8vSl/4/pd7q3dliIif2d5VbB8jWVx5CmJCQPDnbT1VlPVkkFJVQRl5UEUF/uQl+NJYY4vRYnS&#10;WSMcqQ52pMLbniI3O1LtzJXXRbudPcOFwwfQP7CXC0cOorV9i1LIdsePSj5WF9Q+jpHKQU5s24Ta&#10;tk+VQjZVP4qRYlTUJx9zavNnnN66ETepzhmSfev8XGgK96EzPUY5lrg3I5KGBH/qo3xo8vck/tRp&#10;fLfvI3jvURJPaVHt7MR16XC3u1v48sosX0m719bMan4hU9FxLGfn8PlQj3JQheKyzbWOeq6313Gp&#10;pojRggSlGxcHuBGomJ5IUXSOqSlFrLnvABqC1orBEid3bcfipHyWM5pCH7pShLTkM6lgLdk/zEUy&#10;b4wfMRH2eHiexMf3LElJwaQLksYkeeEdootj4BEsvQ5TVJ3E4Mgww8MTzAxNMdowwFhpP6vNS1xp&#10;XqYjr5u0sCxxOR+sTDw4fdiaT36tzYf/pMeG/3Oagx9rYaJniKvHBbyjJDKEaGHnewprJ3VcPQ0I&#10;9Lcj3MeB4ItCSpY2eOiZoauqjZ66ILShE3FmfvgIYsdJISxKiKI8JVacLljE4ClNyEKKZ01hGk2K&#10;ubCkPytErBhB115bJ62GpqoiqsWpS0XMBYLeyVH+RAW54utugbX5aYwMpaCfl/2muV05N/ee/e+g&#10;cUr6hIYuKvu1OHrwNIePCOUc3sSp41vR1NyFps4hTougtQx3Y2ynGGikjoHZcY4rfnduP2fP78fY&#10;8jD2rrJvg40IjLQiPNGGiHRrEa0lsfG2RCRa4J14Dt94ydip1oSmmhOVbktQrCk+UQb4i5D9Yg14&#10;o6Eih9LcFOVMG43SaXq7mxkabJOq2klfTzNtjVX01Ncy194nVX+W+0NXeDwpWDy2ysP5Ozxdfczn&#10;tz/n1a2nvLz9TNzyCU/vPONLEenDSzdYm1ji8sA0810jzHT0c2VoRu6/w/PVp3xx43O+FMd+dfOZ&#10;iPgBj1dvcE3y8WXFdb0zo5LRZTs7x80r4uJXlrl+eZE7knsf37wpApZiIGJ+Ihj/SPD8/uotoYIb&#10;3L96iwerIurlqywvzDE23U/TQDnFLZI/6sMoqQkgq8qN5GInMorcKShQHOiL5IVbkiEdJsXBgFgr&#10;I/zFRR1FrIp8fHLLJnQFQXV371CitZXKARGGGtbqapw7sFuy5icc+vQjjm5arxS27r7dqH78CRpb&#10;t3Lwg3c5IwJPcbCgysuR5lBPOlLClULuz4qjPTWUUumgTru3s+1//A80/vAXEbAXd6pqud/ayBfT&#10;I9wb7eNacx0ruTlcSkzhenIm15LSJUOX82qiX7kqxfOZYW50NinPio9K3s7zMCfLzYJ4OzPcJeeb&#10;qx7B8NAhtPfs54wI+cTOXexa9wHHt2/lgtoxLqioYnDgkBStI+js2SdkcQg3Yz2i/RxJENFGxTsS&#10;F+tFUWYm5dn5FGckCoKKmH1NSSoIoHe0ldGxURYkXl2bXOD2wBL3Wq/wtOM2NxtWaU/oxMc4GEN1&#10;G4xOunBiixXbf3uW3b86x57fa0sMMcRG1xJbK3FAhxMYOB3C0FGijONxEfJ5AgPEmXwt8RN89/e1&#10;wE0Q9Zy2NpontfA2dyXaNAD7Y5ZEOkdQHJtHVVoOxVIw89ODKciMoFzyZlVZFnVS5BTX7rfVVtJW&#10;U0lnXb0IuZrmqmLB7WzRQYbgdzKZCaEkCM1EBDop53mzMNfA1Pwk1rZn0DfYLg69U7DbCDvzi5zX&#10;NuTw/v1cuKCDi4slFhIDLhgLkhuLGxse45wyY2/m1Blx9BObOXRcirzONvRMFRM+7sHIfi/mHmpc&#10;DNTBNfwCLlGKBRfOERhvTni24HiGAe4iWvewC3hKkQuJtSUwRPA6wJDELAdis214o7YyW/kBq6VS&#10;1VUX0NJcqmytLeXU1hTIh8uis76C+f4+bgs2PVxY4/PVhzy7Kmi79kTw+Akv737O6/svZftchCX3&#10;33oswnzEw5W7XB6bpbexQV6jikHJ4gv9Y9yeu6k8+fXqhrixOPLTa/d4oHDS+TkWxgZZGO1nTjrv&#10;7FifkMEgS7OC+jNDXJ4e49blJRHqNWk3JU9fl5y9xI2lOVamJ1idnubu4jL3L69y69KqYPxV5mfG&#10;6R2qpro1nvxqQZdyf9IqvEkr8SSn1J/i6lByFScSUhxI8NMn0U2PYHMd5VKo1scPCx4LNn+2CY0t&#10;mzm7Yzvm4rbGh/ZgoSbCOLiXU1s2cvTjDzm84UOObfoYwyN7OS3PObJhPae2bWPPO+/w3j//T9z1&#10;NCkR160Odqc9MYD+zDgGc5IlM4fRHOFNqYO9OLIWPjv2UqhvwkxINJMhkSynpDGfnMxqQirPknJ4&#10;nlnEtfgkllLiedhSzSvZP48mh7g50MZKazXTZdkMS4FItjLA6cQhTPbvlEiwXTKx4N6+vZzdtU8p&#10;5gMfKy4G+Yj9H3/M4Y2bObZ1CwfWv8+ZXbuUZ7PVtm/EXeJFVlIslfX5NDRW0NvQzky9FOTyQcZL&#10;u+gpFHQuKKWrt5mBmW7Gpka4On2Zu9OrPBm7xque2zxtvMFc1jiJJonobrqA6cGLWB9z58IBe9mf&#10;plIgTTA+akfg+WBS7COJ8fDFwlITY9ujXLA9gKmd0I+bFn6+RgT7m+HraUywry3ertboaWpxTvUs&#10;IWahxFyIwXq3JTHmkWR7ZlCRkEllZgLFaUmUZqVSUZRMdWUqDXX5NNcpRFxOhxhXR22FOLTk/rI8&#10;aoqzKC9Ml8dLXk6OIj0xlIzYIJLDffF2FxeUIlwojq0YRZeuuAIxNoyYEF+iQiW+yGPa22qZlGPR&#10;1tpAaVEmqclB2Nlqc1ZnD3r6ByVn72X3gQ/ZsudtjqhvVF6nrXVB3Nl0O4ZSuGwCNHAI08cpUg+n&#10;CF28Eo2JKLDFI07iha8+lVWZtDWX0dkkBUg0WZwXT3S8M7FpDiLkqmwRcRZlRekU5CRKiyNTQn+6&#10;uEaxBPDi3AQaK/OZE4RTrtgn+PpaMPjV3Wd8rmh3nkp7wqv7z3kuAn4kovxc4cqC2w+u3OLy+LTy&#10;rHihdK6akmwG29u5MrnErcWbkplvclsKw9rMZa5OzjM/MCxtiKVRqexjcntiSPC+h4nBdiaHOpgf&#10;GxBxznPv6ip3VxRnuZdZEQS/JJ15rKeF0a5W5ocGpTPNcXXmkoj7EnMT4/QPNNHSXUBJQwwpgtXJ&#10;pd5klviRXxZKUaUceHGUjBRX4vwvkOBhiJ+xBmZHd3Hh4G7Jups4vvFTJSZripiNDshBkdxroXZY&#10;RLGNQ+ve5eCH70l7X4SrmOTuM45+8hGHPtnAiR072fiXv/Cf/9cbbH//TVK8nKmI9KYxzoc+EXJX&#10;ajQtgtZ9GeGMpScxFhlFk70jnQ4uLARHcisulefZRbzML+Pz7ELuxiQz7RvMUGAQq6V5PB9q5+X0&#10;oPLa6uvdTUyVi6MEuJBsbUCA7klsDu/mnKC9IqdrCk2c3rIdnR37UN+2g81vvckOceQDn25in7Qj&#10;kukPf7qOg+s+QlscO9rHhfryfEaHBhiUYzEyOMalnjnudK5wt36J2/XzrDUJabUohoq20TvSyOho&#10;J1fHp7g9scgjIbdXXbe4V7PEdEY/mdYpBGgHkWKbQcSFKHy0vPHRcSfQXNxe8nJZcBYNUdmUJiYq&#10;zwSbWp/AyuG4YOdpPHzk8wSYER5sTViALdHBrgR5OWFhcB6jY5IbLaJJM0vFaa8DSSYJ8jdSKAhN&#10;pTpbBJ2VRWVeltJt64Q+m2qLaG2oorleMWNMhdxXQl1ZAdXFueLaCjdW5ORkClMlK6fGkp8SQ15C&#10;BMmxIf+Y7G98kNXZeS6NTjLS2U5HfSU9rXVMjfRxY2WZOzfXWL26xLjE0w6h2ZTIALwdBIf93bAy&#10;1EZddRvbdygmFVzHCcF07Qv7OWd5ULlgorX3SRyDzuISLk2EHJBmTUi2HS5hEh+CbFlcmOHFw0e8&#10;fvSYfolYvl726BuroW9xRNC6MoeGyjxqpSIVZSeRkxZFZnIYBYJ+9VWFNFbnKReamurv4o644eM1&#10;RT59oDzRpGjP70g2lvb8lvy89oDn1x/ylTi0Apefrt7n+vwiva015GZFkpzoT2F+In2drSKwSRbl&#10;oC+MTHJ5dI7LI3MsDc9KR1jkxswy12YviQNPszQlv5+ZULa1xTlB5xVx/dvcvXqTW1euipBnmB7t&#10;Zai7kaEuaZ3NzA2OMC8db04xBenUtGT+Ibq6GqhrzRIB+5JU5EFynid5xcGUV8ZSVhJJboq3cqaU&#10;JE9TvPRPYHxgmzjGZ5zYKI6lGHgvDqvx2Wci4h3o7tqCmeohTn72CUc3fMCR9R+w5903xZE3cGrH&#10;RtS2fMLOD9exb9MmPlQI+X//E//8f7+BpmB5SWwAdeLI7cmR9Elua08NojszlHEpmrPZqfQqZq68&#10;6MC4bwA345K5HZvMWlgcE+5eNFla0eDgyFRaGg9EPC+mBgSp+3ky2cuDkXZWW8uZLBb3CRTUNDuH&#10;+xnBtZMqUpQOipj3CL7u5MQmyXjvreMTEfJ2oYjt8tl2fPgRu6UgqchnibSyo7+gjBsToyzPjDEx&#10;Pi5OO8fksFBP7zKPuq7zqk2KedsaT1uWud25wGSXuHOXYmHuUuY7WrjeP8LDvku8Eqy+37DM1XLJ&#10;zGlSkDMGGEntpSWoinKHTApsYmmKFoHFZ0txy6A5IY2syBCsLXU5r6+Gs4s+wSF2REW5EBftSmKM&#10;mzQPUiS3J4b742Nji+tZS/IdU8kxScb/qCfJpklkOOWSHyEOm1dAXaH07ZI8GkSwjZUVtIh4m2vL&#10;lNce1JSVUlGYT2WBxMucNIokLhSkxVEkIs5PSSA7PY6C9AQKkmOpkug5MdzPPelzz1cf8ODSbVbF&#10;kJZGZ4Q6Z4QGl3iyck8I9TF3JCIujE6z2DdJd1EDzenFFEXEE+PshssFXTSObmH3zvc4oPoJJ/UF&#10;r23VMLZXxVJixAU7iRNOh1EsaewSYiCCNsDOT5Dd34YliZdfvvor37z+ksrSfI6d2ImKxmecMdrL&#10;G80S8hvKi2iuLJdWJlW4gPaGcvo7GhnuaWdEcvJAewPTA4LWl6/wcO228mufe9dvcXt1jZtLV7hz&#10;RVBXhPVoRTLz1fuC3uLQay/kAz8R510RkTVRXBJDbKIzkXFSNdN8KClNobaySDk5wOzgOEsj81yb&#10;WOH+wh0eLz/gybVH3L18S15/TRz4hgj3Bo8lD7+4/UhJA48kU99eWePq/DzTI/1MDHVKVeyks6WC&#10;odZWpjt7WRgYYE3ceX5oSjpZB41NhaTnexGTYUdchgM5BX5UlIRTVxpDaUoACd7mJHqYYae+D/2d&#10;n3Lms49RWb+Ove+9jYqg6LFP1qOzcwvagp3n9yvc+lMR8fuSg9+Rx7zF6e3iyDsFq+VxiiGNn32w&#10;jr/89nf817//G//zf/7f/Mc//z9YnT1BQ1okbckxdKfF05UZRlu6P/15cUwVprIgWW4kNpw2D1ea&#10;LtrTaGUtzYYqcxMq7czpj4niRmuLCHic5/MjfD4/xLOpbu4NNrHcVMJ0eTqDuXE0xwURbWWI02kV&#10;bI4dwvTwAbS27pDPsYk9GzbwmQh384fvsOfT9ex6912OvP8uRZ6evOge43nfFI9GJ7g9P82luTkm&#10;ZqaZGp5itXeJp+1rfNF0na+ab/CVCPVp7yrLfYNCQ5UMNORzub2F230jPO65whcdD3nddZ9nIvxn&#10;bbd40SYFuPwyN3NnWI4b4FJMB5dzuxjLrKM7Po/2mHTSff2w1NPB7KwmYR6OZMQEkxkfIhjrKzjr&#10;Lc1PibtpUSHE+PkR5xxAiI4rDtskSuwwwl3FiniLMCoTi6kvKaVRImNjRb5sS6kvEweWvl5TkkFN&#10;gTh1diZlmSnKgTOFabHkJkeQLTidnxSuvMJMMVd6ptyXlxQjmbqGRaHG+5du8XLlBU8Wn7A2usrq&#10;6AprY1e5NXadZ3NP5Zg85ea49MueZa4LvVypn2WurF8KdyGpbl4EWxpjp3ecI/s/ZqM4865jn3JY&#10;aysqZz5DXXMzJ3U2c854J2a2ctxcNLF0P8U5m/3oWarTP9TLvZv3GOjuws/LjnP6+9Ex2oWe+QHe&#10;aJOc0FReRktlNT1NTQx2tDLa1ykZdZjpYUHW3k5G5YmLgsh3V27xSPE10c37yq+DlufmGR/ol8f0&#10;MTc8ysrkAmuTl7m3eJvnV59xf/E+K1OL8ocbyMoLwD/SCGf/M9i5H8fBTRsXV1NyMuIYEJHNSfW6&#10;NX2dJ5cfS3skGfopDxTb1ac8u/lc8P2lCPilYP0rvrj3SpnFb1++LpizKO9tlMnBHkb7W2lvLqen&#10;TrJiSzuL4hSXevqZ7Rqkp6GJooJEgiLM8YsyIDLZipQ0JwoyvWkpjKIhPYRsP1tS3ETIx/eiu3UD&#10;6h+vU6Lz1r/8UTm1rao42GnJxKc+24Du7u3K2wfXvfP/tbO7t3FaEHWPCEOx0Pm6P77Jn3/ze371&#10;7//BP//T/+Jf/9c/81txZxcDbbpzsulIS6YlNZTO7FC6s6MYzI9Xzm+9UJrJpLh1V6Q/jf4e1Pu5&#10;0xPlz5xksxtNtSIyEe/CFM8Xxngmjnx/qIVrnVXMS/4bK01lvCxVCkQkpSHuJDub4W94BivV/eju&#10;3I761q3s3SiFZt1b7Fr/Dqek+NioHqPaz5/H9c08r+7iRYM4fd8Qt0eGWBwZZnCgUyJRJ5dbJrgv&#10;WP2saoXP667xuv0WT0Swq/0DTPbUMN5YzrX2Xh72z/Nq6DZfd7/gy44nvO58ILef8HXXY17W3uJZ&#10;ySpPc5Z5VXiNJ0VXuJY7zlySRKOoMmqDkol38CHdLZiamDQaUkRscXFkC6JmxfiSJYLOkH2RGhJA&#10;WlAwWb4RBJ2zJ0TbhjgTF/wNzEn1DqA6K4eqgmxpydQUpQpeZypXoijMiJdjHi6iDSdHRJojYs2W&#10;GJmRFEJyXADJ8f7yu1BBa3lMThR52dGUCW73SiScHJjh+sRNHs+J607e4bJQx7UREfG4GM3ILW50&#10;rLJYOcNY7gALRVII666wXDxOT1w5STauuGppEGB8Fm8TbY4d2Mh7H/2Kv3zyK9797Lds2P5Htu5+&#10;i/1H16OluwtjU0Ft+zOYOaihZ7VLXPqUCLmVy7PTFGUm4etmQkiwCX4h53D0OMkbLTVlUrGklSu+&#10;V6umt02yTp8ik/Ypv1Me6mgTN1bkgss8WnsojvyQe9fuKL/jVaBGs4TuMqluZXkZNJQVixt2cGV8&#10;jrWpK4LLC1Kpe6iUjhUWa4Vn6FlsPdQwtJLsZrybs+cPEhzkpPwaYLp7lGtjKyLmG9yekfw8d4+H&#10;lx4Lnkv2viGofvcLPr+pODv+ki/uvOLxyn1uza6K414WN59kXIpNr2SVtoZSmgWlBgSjJurrGZfW&#10;X11FSWY8QUEXsXbSxMH3DN6h+sTEWUtVDmCoNJERQf5SfydyvWy5eGI/2ps+5NiH77L3nb+w6Q+/&#10;5aA476GP3kd94wZB7E/QlDx8UhxbsaD4/vffEqf7gJNbPkVNnHvH22/zyZ/+zDu/+i1//M9f85t/&#10;/0/+/V/+lV//x2/493/6J373P/9/XDyrR3teHm25CYJeIfTkxCnbqAh5sTaf5boi5iqyma/OFQGV&#10;cqe7lqf9LTwd6uaJ5LQnivm4pgd4MNbFzd5GllsrWGgsYroml6GSJJpTAimPcKc4yJFkJxNctFXR&#10;2PIx+9a9xx4pUGoSG8yPq5KqwPiMPK7kF7OWU8Dt7Gru5jeyVlHNbE0lHSWFSuSszchnoqCbG8Vz&#10;PCi8xMOKS9xrWOBmxxgzbfX0Ce1MNjdwq3uWZ0NrfD3+mO8HX/NN93O+6nzIF+LMr9vu8qTmKo/L&#10;rvCi5Bpflt3lZckd7uUJomdMcz2xj5n4JoZT6pjMaGapsIu54lZak7PJDxdnjhRHjvYiMzZQnDqU&#10;1IhgkgMCSfGVn338yPH3ISfUm4IYEWN8INnxQeSKwxaIaHMTwuQ5QeLmAaTG+ZMkzp4Q5yfbIBFw&#10;CImRgSRIcciIjKAsRT6vHJfKsiSqKlJokH3a3d3K8IDEtb4FLg0sMNU1yljXMJfG5lgdX+LGyDKL&#10;deP0p7UylNLKbFYvk4mtNHtnUmgfQLCOPi4njxBgcBp7jSMc2fwuH37wK95c91+8+dF/8t7Hv2L9&#10;xt/x6dY3UTn2Gef1jmJpfgZ75zNYu6gRHu/AtTVx97EBKTRRRARcJCPVk/RsVyJjLXijte4f1zxX&#10;l+Qqr3CprcihrbGMbsV1113NDCtOII2McOvymqCtQsj3uLUsODU9xWBPE411eZQVJxEb6Um4vzNZ&#10;CZHKlR1qC4tpLC0mW3aih5chbv46eIXp4uQj7uB4Ar0L+9A4u1U5FjRbMkhfnRSMjnFmuyUXDy5w&#10;dUQqvQJbJq9xZ/EOD6884K5sFReWPL36kAdzt7g+tsxlqZIzXUOMSAHpba6TolRIcVoM1ZJt2gsL&#10;ac7LkUruj4OdNvomqhjaakj+0FEuDxIVaUVlqj9j+UnMSyGq9nGj1M8FRxGy1qcfoCK4vFPcePOf&#10;f8dB6fxb/vxbjoi4Nbd+Jq78CeqfrRchv6VsRzeIY3/6Ifs/fJ9Nf/4T6//wB9797W/5tULA//pv&#10;/Prf/p3/+LdfS/sV//L//D/82//4n+gcVaU8NZKuwiQ6MhNozYylX97LXHUBa+2V3FWMYOqt495Q&#10;M48lAz+V+PCwv0M5Nvm2YuBFfzO3RdyKE12rnXVcapOMXJtHZ04MDYn+VEW5URnmTIGCNDys8TA8&#10;y3nVI1hqaRLp6Eh7YgqTqbnMpuUzlZTKcnom1zJKWcutYi4/n97cNCqS4iiJS6Q5sYSp9D75/Rx3&#10;cy6xlj/GQnE7Y0JzzaXxlOZF0F9Vw73eFZ4N3+VLEfIPIy/4tv+R4PUNnkievlM3z3LRiHKEz82y&#10;Oe4VXeZxgRzf7CUeZ1zi88wF7mZMymuPc7tsigdVM6yVCxXm19CYlUZJumBvRjDFebGU5ydTkRVH&#10;fkK4CNqfmEAXQr2tiPC3JjLIjuggW6J8bUkI8CApyJt4+X1iqLNgur/kXsVK/3FkJUWSFRdFVmgk&#10;Ob7SXMKo8EikLTpH+k0WjSLg1uYCEXEF7T21tHW10NXQplz0oLWlhr4+odfRHibF0Ka7+hivkT6Y&#10;JbpJraYrqpBG72Q6/VNo9AylxsObEndHUm1NsDqyC/UtHwgZvcXHH/2ODz78FR9u+DUfrP816zb+&#10;gR27P+Cs1mEcrA3x9DTFN8iEoDAn0lJjhR5iSJfopViwrrgglrzCMJJS3HmjsbaAuqoCqkTIlUVZ&#10;FOZK0M+JlSpUSG9HPWOCVZdnpri/elNEfF/Q+h5rC0tMSWbuapPMUZ9JqRzIxCQv/PzMcHE6j6+n&#10;Fe5O5ni5mOBoe5aL9pqERlgSFWdLXIITSUne0ryIi5cdmxZMZUEmPfVCAi09jLX2S9UT1JKcNtk5&#10;ykzPBItDs6xMXGZFKt+qoPvt+WvcnBIR900z2djPeIM8r7mbnto6GkoLKRUszU0IlQoeTIirHebn&#10;1dA4vYVT53ejZaYiuKKOi68ewYEmFEa60ilVeyg1jkpPV7IcrAWt96O5cR2HxY0VU+Pseu9Ntvzl&#10;92z+42/Y886flCeFjku2PPbxh5KR3xURv8eBD95Wuva2d+XgiIg//P0feVMc+b/+z7/yX/8mQhZX&#10;/rf/81/8739WiPpX4sz/xv9643+w85P3yI/xo0fycYfsd4UIx8uylGtBXZdielfc9n5/k4i3gbXW&#10;aq42VXC9pZrrbVWsdVSw1lXLWm8DV7qqlPNf9xUm0JEVQXNqEA3xPjRKrqyP86Y2KYBKcaXKlCSK&#10;EpJoEfddbeqkPyqF0aQM+hPjGEtNYjQ1m+HMfLqyUqiSrFieHEd7Zgmjme2sZM6ylixFNmmCyeQm&#10;OpJyKY0PJiPOicw4H9ryiuV9LfKk7zYvB8SBu+/xpHmV63XTLFR205VdQm18Oj3ZVVyqGeV6zQK3&#10;ime5njPNneQ5Hqdd4m7uFNfLRrnTMM3NOhF9dS+r9QMs1ncyVFNFS7liRcICOmT/tDcWS7/NIDc9&#10;moRwb8K97Qn3siHU05JQVzPCnE2J9rAj1suVWB930iJ8KM8RAqoWaqssoT4vn/rkAsF5MbGLGVSa&#10;pNFskke3Z7EU1Rxaq0TI7Xl0jZTSNFBGfWcllZKxyysyqW0Rmuopo7O/kr6BGjraymgQgirLTKQo&#10;PoqSsDDqwyLoCI2iV9pCRjZXxdxmUtPItrHE8dRhzh/dhtqu9Xy64Y9s+OT3fCDO/NaH/8nGLW+J&#10;kI/i4WhBaKATMZFuxMcEyDaI+GihDDGp8sIsqmRfVCm+darO5I366iJBiCIqiosozs8kKz2K7IwI&#10;aqvy6JfKPzHSx5Jw+T0R8r2V29xaWmNpfIr+1iaqK9IpKJaKlhdMYrq78LqRhPSjmFioYmqujo3F&#10;KVzs9YgQfC6QzlVZnEBTbRbN4hp9HZWM9NUxMdgmGVtQXjk/sQhScu1YlyKX9zLcKXjfPchgazdD&#10;bb3MisCXRmdZFpyZ6x9ivKWLnpIG+suaGKltp7uihrrCfMkQCcoJ/2L9nPG/eAEL/WNontnBMa0t&#10;HNfbjqGlKhaOp7nocJpIF0PyAxwoC/Miz/0iEab6WKsfQlMw9MgH7ygzssKRN4mIt/zpt+x46w/i&#10;uu+gphDyhnUc/fBtDrz/F/aKgPd/tI6P//Q7EfKfeO8/f8cf//3XIuD/4Nf/9V/817/+J/+haP/y&#10;H/zmf/+Gv/zXm/xKhP2//q83OKu6W3KgH915UdLZoxkoTmO8UlxSCqxiWZhl6bSXG0sFswtZFLe+&#10;IvHhSmOJctbN1Z4qLneVMd2Yx2BpMr0F0fTmRdKZGSqvFU53bhQDhTEMlwq6F6XQlJdNjWD09dkl&#10;ni+t0JqUQm9GKm2p0SLeBDpzpQMXFlCTlyRkE0Ztdqogvzh0di830ue4njDLfHQvPREllAfFkCtI&#10;WpAoRSM9jdGiRq7VSdFvXuFhszht3RKXy0boy62lOCGGYB8r/DxNKE6PFwwf4HKr4iusBW5ULoiY&#10;l7gpiH2tfFQ+ZxOzDa0stnSy2jrAnZYZ7rfK79tnWWztY7S5kf7mGlrryqgry6MkLYW8iBjyAiXz&#10;Kgci+BHv7kqcqwPJ3i6kewt6e0neDY0RZM6gpU4ctrGG9rJqOtPqaPGtosqsgGKdTIpOplFqlkZR&#10;iIgxM5LyhmhqRlKpHs6kulNE05hJRaMUubY0ajszKW9OpKA6gpQCH0IT7fAINiIgyEwo0JVG2S/9&#10;iRHMyv69VVrB07oWHpTV0RUSSrCpFhbqOzmnspU9O9+XfPw2G7f+lnc2/CefbnkbbW0VvNwsiAtz&#10;V0aBLCmqOWnR5Aq1FeeniPkW0tJQSUtjNW3NtbxRK7m2NDefktxC8rIyxL5FmNkxVEnV6+vtZHJs&#10;mIXpadYWJdSLiJcn5pRia6ookseHk5LqQUKyG+ExkoEDdLCwO8Q5w10YGB3A1f4ccaHulCqqoFS3&#10;3pZyxgQXpySDL0wMsjg3xtLcJJfnplmcVgzYGGRquEv5vfFEvwhacq9C1P0tzXQ3NDDQ0iqC72dS&#10;sfpeYwOtpeU05RbRUVRFT3ktTYpilJlEapSglq8jKf6upIuYw0TMDhdOYqR/BO1z+zhrdBhNY8US&#10;oAewkCzianQKD1NtfEzO4mGgiZ32MQwP7+ao5N6d7/6FT0XAn/7ld3wmrrxV2j5B7qOC0MfWr0NF&#10;MvLB9/7MwfffZu8H77H+j79j3W9+x9si4j//569ErP+bX//nv/LH3/yaP/7u9/zmv37Lb/7lN/zh&#10;3/7IH3/1R37/n//G8d2b8DfXpUgKXkd6JEPFGYxX5DMpQla0aRHwbG0JM7WlLNSXi7ArudJaxXJb&#10;JYttpUw15jNSmc5ASaIUgXgGi+IYkDYqGW+4LIWJ6nQmylPpk9ctSIhjcnCUv375V7568Yze2kpq&#10;hEbqUiNoyIyiLjuN6nzFDKYJQmYR1BSmM1RUx0JOF9fTx7kaO8RkaAPNPkJiIo7KaMnj6fkM50hO&#10;Lx7ldsUit0SYV8RV+1IqSfUQUrMzwd7yNGZSQK3sT4lRRDHSNsBCpyB6r9BV5ypXqi+zWDHNYEEN&#10;zRnJDJUXM9/YxVrbNA/aBde7borTi7t3TzLVJIhbUSIFKZ3anCyaUgtpiymlMaiIhnBx2LgcCsLj&#10;yRUxVoQmUeudT62rmJV3KhXxCVTkpVAmzy2XKFEVlUuZexbZxkKVOsHEawcQbxZIhKcnifG+ZJcH&#10;kdUgmbs1kJx6H/JrvcmtE9qri5QWQXyRN4GJNrj4n8PcTo2LdieUS7TWyXNHBN8v52dzQyLmnap/&#10;DIi5V1dFl8TNIAdtzmts5uTR9Rw48iGHTn7M3qPvsmnXn9iy6x20dQ7j52VNUow3Wckh5IuAi/KS&#10;lSKuKMmmvqqE1oYaoeImujuaeaOuqJzK3FLKpOVnZpOaEk1qRjSVtcX0DPQwPTnF/PQ8i1MS8hUi&#10;FqfskDdTlptMimBbZIQtkZF2+AdfwMNHC2d3daztVQSnTxEV5EhFbooIsYaJ3jZmh7qZHexhaWyM&#10;lbk55Sp0a1eXlUMW164olseYElEPi7ilWk8PsyjCnhUimBlWnHgTV5a8PqiYyLu9SVC8mvaKcjrL&#10;K+iurKK9vFTpxJHBrgQ4mxPlYklhkBcNEYFU+nmQ4WJDkLUelnqqnNHaw1HtnZzQFtQ+uYszUhW1&#10;ju/CREcNVxGzs5Em5qdUUN20QTnzx2dv/4mNb/2Rz976E5/96Tfsevsv7HnrTUHrj1Bd/x6H3v8z&#10;BwS/93zwLut+/1ve//Vv/tFE1O/+WQT9u3/nrd/9ij/9+r/41b/8C7/6n/8qj3uHDW+vY/vH69E8&#10;sAMP/dNEy/sr8L9Ic1IYw0XpTIorz9QVizuVSitntlGQVPblZUHrpeYK5hqKmKjNYawmk/GqNMZE&#10;uKMl8YLmSUxUpkgxSBGBpzJZk81QSbq4ZiKTXd18/cU3vBYhf/PdX1mcHScvJUqiiB8FKeKu6eKy&#10;uQlkFYSRkuNHfkEMrQUF9GdVMp5Uy0iEFE9PccCLgSRYupLnFUlbfDmLuUPcUWTeslVWJT8PSk6M&#10;tXXivPpeTAwOYawY02u5j3Nm+/ENsKW+olpoa5rZ7gVmO2fprx6irbiFQkH8lEBnWrNSuVTdx43a&#10;eRHAGi9abvFIBH2tbYyJukbainJFxCm0ZOYxltnMUtoIs7EDDMe305tZT216ARWJWbRHVdDn1kaX&#10;ZQvVVtnkeUqmDPZSLk8U6uNCtJM3URY+BOk74mtgg7ephfQfG0JCLxKd5ExygRcZFX5kVgVI86Wg&#10;zp/S+hiKauMpqIklp0xeL9Vd8rkJEc4GlIa6MCKofykvXWJDMXfLyrlZLjGpqpg1oamp4kShE2cR&#10;qTaG+ttQP76OE1qbOH5uM0dPfcTBYx8oJ7bU0zssEdVchOxFZkqomGY8pQXpVBRJ8SmTSKBcqKFW&#10;KeQe0cUbLSW1NORXU5FdTkFGHumpCSJkcWTBlv7hQaZn5pmZXmBqfIah3gGaJKcoZutIT4kgMc5X&#10;uN2VhHhPYuNciI23JzjEGH9fAyJD7chLixInLmFcnH1xbITFiVEpBmMsT89wZX6Oy4vTrC7Ns7I4&#10;y+qiCHtuRpqIeWaMy1OjLMnjF8dHxL1HmFO6teIrJslKgvz9rXX0Ch4NNDVINq6iRvJ9kiCIk4MB&#10;tgYnibAxoirAi+HoSCaiY+gJCyHXyRYfEYzmiR3sU93EAbXNqB75DNUDGzmmuh0djYNYnD3ORf1T&#10;2Gipo7NvJ6pbNioXadssIt769p/Z/Obv2fX+O+x48y8c+vADVD9Zx5EN4soKxJaMvPEvf2S9OO/G&#10;P/+Z/VII9m/bwJb1b7FRxP7Jm7+T13oL3UNHJL95cFbtOOr7d6N7cCfu8ncjLbRIcTIkz9uG6ghP&#10;WlNDBZUTGJEIMyZEM14pDq1A7so8JiuyGBeXHRehTlQpJhUQwZaJiIujmSqPl8f8t5CldRYlScfP&#10;5Mb0OD9/8TVff/UtL15+ybfffc+Lp4/Iz06QouxFcpyHFGZPwqTzhCQ7EpJiR1ymJ8lJ0pEVwwAD&#10;xZW8fIm2sRFyOY+9jhaRds7ihoVczhviYckKj0uuspjRS0NkFr5mptiYaODkeFbpxIbWhzljsAMj&#10;s2OEBLlRlJVNbVGFZNF6OX415KbkkBwRTIznRXHVRBFDNzdyJ3koBeJ+8ZJg9wTzNV10lhRSq8BL&#10;6di9hRVcLpQikn2Jm6kLzKf0M5BZS31WLuWJqXRGVjDk1kXXhXZqTPJJtw8iwNEGq4tSrM1PY6ev&#10;h4uuCS56xnjYmRIYYk16gS81TQl0DeQzMFbJ6HQzw5OtDE22MDbbytxcD4vz/cq2MNnNdGc946WF&#10;TMvnuSKF5XZeEY/kcz0TjL6vmM+6OJ/5skxG8qJpSPMgM9ma4PDzOCgmNDTbg+6FHZw22MoZvS2c&#10;0dmM9tkdmBqr4SF9ISbUmbRE2e/pcZTkZ1BRKNGopID6yjKa66oFr2vpbhdH7iytozGvSqpbJWVZ&#10;hRKkk6QiJ9PYVMOoOOfMrFTM2UWmx6eV088W5maSkRJDtlh9SWGqcnHxksI0CvOlQuVHkZMhKJIs&#10;lV3wqb40n76WJmaGhlianFCuabO8MM3VxQURsODXgqDa4iTXluYE3eW++XnlxAJXZiQHz0yLKwt2&#10;S1uStiAFYHZimOmxIeXorFER83BnM0Pi0IrrTotyEgkNdsHIWB2DMwfwN9Km2tudmehYVpNSWYhL&#10;oMHLk1A9bbSOSC7Z+xFbJZvs2vYB+3dt4MjhLZw6Jg6tshN92VpqqWF55jhGx4+isXe70pn3iePu&#10;+uBtuS3PUaz4/967qHz6Icc2f8hxaUcUJ8g2Ciqt/xCNXds5c3A76gc+4+zxvWir7MFIbS+OWscJ&#10;t7aiLi2ThIBANA7u5cyeLRgf2k6goTrxNjpkuRlTJHmyIvgiNdFuNKf605kdSXdWDP3ZcYwUJjIm&#10;GD1aLJhcnsh0ZSIzFfFMl8UxK7cnyxIlEyfSI49ry09gtLWChzev8tNXXwpOf8nrV9/y6tVf+asI&#10;+pdvv2ekv12Op8SkZD/8/R2xdb6ApbsW9n7aeESY4hpkgLu3Ib7u0tHdzPFXTGPjYSE/WxLr6057&#10;Wh5L5f3crVrkTsUlJrM6KQ5KwN/GmkD3iwT6OOLnb4+dCPqMrhRM/d1Y2ZwhwNuO6EAvCpISqMos&#10;oiQpj4yQcLJkv7QlFjKf1sm1lEFupU+ykjbEWHoTLVl5ZCcGk5rkQ65k+JacfC4VD3Evb4l7mZdY&#10;yRxiPLeBBsWsnIlRtMRm0+4lhd68nHzTJCIsXLAzOY+u0SG0NPdjduoMHtoWhJg6kxDoS35xBN2j&#10;pUxPd7ByZZS1VYmVq4tCj/MsL8+ycnWWtWuXuL56mdury9y7fIkHU3M87B7hcX0fz8s7+KKslddl&#10;zTwVIV8rKWIoJ07iQoAQgrNEGytiog3wCzuHq9dp7C8exdh6H3oWe5Wz1l4wUazTrYqdpQaejmKI&#10;QRdJi5eMLJE3X2JjcVaacnLK6uJC6oRCaxVDkJskI3eVVMuHLqEus4yaHMnLmWmSH9KUS5HOTU0L&#10;5l7isoh5cXKG/vZ2CrPSKZIc1VBdRGebuKJi2dJW2cH1VdRJrqtVDNouzKKxuECcsoax9k5mBoa5&#10;NC4uOzMu+DzOlaUZri4vsHJJHHhR3FnRFmZYnp3myqxiK03cWZGdl+f/sV0UN5mdHGVmXHGhygDj&#10;4syK77sHJB8oltjMEDz09raVTqKCtsZenPROUurpwkRkFFfjk5mPlp3p60O4wTlB2c/YtlVcdvu7&#10;7Ny2jgN7PkFFZRtn1PegfWwXp1UFtVV2YKxxBEudk5xTUyzWtlHE+jFqn33KwfXrObzhU3FiKQCK&#10;gQY7PkVvrxSCrR+jtWc7evv3SMbez+k9m9A8vBkTzcPoqe3BWv0g3rqnSHF2pquwhIHGZunoLuxV&#10;fge9Hucz4tTGp0mw1iHXxYgyXyuqQx1oFOJpTQqgLSmYnoxwhgtiGZMsPFoUK+6bIEJO+G83jmeo&#10;UPKx4Ft7vrTyHFamBvn+ixfiwq95/fI1X7z6hi+++IEvvvqBv/71B3754Wc+f/KE/s4mqfaZJMZE&#10;cNHRCmPb09i4a+ModOXgI4L2NSQq0pnURD+yMsMoKVZ8z5pGneL6+do6FlsGWWudZ7VujtHCDsmn&#10;sUR6eZAWKVkyNlZcKAYfH2vO6u9D13A3JpZHcXU5T2KghyB/Bp1pFfSmNdCdKiSYUcpYdhOTqS1M&#10;xNQzG9fOYFQNlUFJRHo44OlxHt9gA8LDbSlLiWMqr5UbWVPcyVjgWpb0k+x2EXwOmVHeZAf7kucT&#10;Q7J9JAEXLmJ+9jSnBPePHduO5sGDXDxiRMgxeZ/noyjzS6dFYsTEQIeyD95SzFJz/Sp3b17n9o3r&#10;3Lq5ys2bV7h1+5rcXuPR9eu8vHaDLy9d48vhS7xun+SLumG+rujhRWmTEq3HcmKpTnElI9aUhEh9&#10;QeXzBIXqyD49g53LSaxsj2Bkswd9q/1csDgsGfsk3i76+DgbEuRuTozE05RoH7KFgBXXfucmJ1CY&#10;mSrRNpvywjzKivKoKi/kjebsfJqzimjNkx1ZIcKsraSvqZIpyaRXZ+a4Pn+ZazMLXBUhzw8M0lVX&#10;S0d9jdIJxwYVS5lKpZQ22NNNV3M9HTUV9NfXM1jXxFhjG9PtirVrBplXzEAy2id43c+l2WEuXxJx&#10;Cl4vzs+yqBCqILVipNLC9CgLU2MszAhGSVuYnZSMPi5OPKh04vHBbsb6uhju6ZDC0kJrXSXF+elE&#10;R/lhd9GIs+fV0NI6gKn2URJsTOn092M6PJK+gAAKHO2UQtLY9ynbt7/Hpm3vsGvnR6iIQx+TjKx1&#10;ai96UqU1z+zm+OFNHNu/iZPilBqKdaL2b+fswd2cP3wQ7V17OfrRp6h/+hnndu/AUDKu6WERr2zP&#10;H9jF+X270N29FUOVXZhpHeL8id3oi5AdNdVEqHpUhocz0dDGUFsX4wMDRAX6oblfMrr8HU8tVSKN&#10;TpFlJ3nZ5YKI2ZK6CBfl4IrW5CA608PoF0QbKRIhlyYIPicJbgtCi0P35sVKtoyipzyTxaFOnt+/&#10;JXn4FV99+ZU48GteCk5/+eUPvP76Jz7/Wrbf/sA33//E33+An7/8lger1xlo6yYiJEQyrRaOHoqp&#10;diwIDbMgPlrycGqkIHAmzbVF9HXUMNzdyGhvO+N9fcz3T3C5e5a5pjH6ipvJj0kgPTKc4pRUKkRU&#10;JdnphAY5Y++og6X9MexcTxEcZE1tajKTxbXKk2kruaMsK2aFLGhiNq+NvpRq6kKlw3qmkmEfSpCF&#10;Lebnj6NvtAtrl6N4+emSHOpKq7juXFwXV2LHuKQ4GRffQVNCrtCCI2FeloT5OOHnYoe18RnOaO7g&#10;+KmtnDq8D6N9mnjvdSJxXxS5x9KotytlMKWFy51jrM6IkJeXuH1thTs31rgpor2unLjiqtKNb60s&#10;8WBpiRdzS3wxtsAX3ZN82TzKVyLk1+U9EjNqJRqk0pToQlrUecLDThMWqUFEpBZeAWcwdlBVzgOm&#10;byz9zngLGhe2cdZoL/bWpwj0MCUm4CKxilVaQlxIjfYmK0mxRngYKVGyjRd3TksWU00jLztVWjJv&#10;1Ken0lFUzGh1A4v17SwLPl/u7WBtZIhHIt7H00s8nFjg/qh8sCHJrb3dzA/1My8OOye/n5qYZk5Q&#10;eGpslKFuEVezVNK2Tqabu5hpGmCmVXZsWz+j0mmHlJd/tjE12i2Zu59Jyb+zU1JBRbjz0hToPC95&#10;eEGy8czEkDxmgAkR/7hk46H+Nnq7GoUA6unvaBBkr6ddcVWZoH1CQgjunraYGCvW7DnJBV11ybrq&#10;+Bjrk+xgTbmfO7lutoSb6WJz6hCq+9azZ9cH7NzxgWzXc0xFRKp1EMNzRzC7oIaO9m7UjohLH9rI&#10;vt3r2b3tQ04c3oHuyUNYaKpjfeYUOnsFl3fvwkr9GI7aJ+V1j2J4SCHkHVw4sg9z9cNYnVXl/Om9&#10;8txP0Dm+E+dzJwg3N6IlI4OF7n6GFbQyOsT1K4uy71opTo4iytmKIBMdYkw1SbXVptjTiMpAc5rj&#10;XGlPCaRLHHmgII7hkn+IeKIqiVFB6Y6CGOpExLM9zXx+5yZfvXzJ5y8+Vwr49WsFTn8tjvyViPpb&#10;vvrqe6Ujf/nNT3wjjvz9dz/zw7c/wt/k//e/cOv6LYoLc/HzdSPA15Xs+FBB31S6S8oYF4qY7G5n&#10;bqRPOahieV4K7vgoc6NSdIemmJKi3VVTS7U8vyIvk/rCAprEmRQjkNLiggkPcVKOJw7wt1Je19yd&#10;VSodvov7+bM8LVjmjmTiq5J5p3M6qArLJtbBi4ta5zBUU+fsiSOcFhHqnNuGofl+bF2P4e1sRIqr&#10;P/X+BXT5VTPgKybi1UCtUwoJ9i6EuNsrr2vw8THB3k1Dueaygb4a5qd0cDtqTfTuYHJ3ZZK1U+Lh&#10;2Sw6IhoYq5K+O9DPioh5dWFReSL2mrRVEfbq5WVpEgMXZrk5Pc3DsWke9Y3xpG2IV81DfNkwyLPK&#10;Nm6WSFFIDqE4RFzVVxt/Lw08PE7i7KyOqeVBzuhv5bj2p6hofsRRjXWonPpIuQCEpeExgsWJ0yM8&#10;yIjwJC1cMrXistRYf1IifYkL9CQu2Ie02DARdwzpSVGkJYXzRk1ynAi5QNConTsdA9zr6uPWQB8P&#10;hod5OTLJy9FZ2c7ybHCShwND3Ojv5erIAFckt15ZuMSi5Oel+UUR9aQ4ZT+D8joTrd3MinjnWkaZ&#10;bBoUd+6is6aBFsXMDHUVdLdW0y+iHFAMyhDnHx/qYWpEhK3YistPKa6b7utksKtFOXiju7WGdqGE&#10;lroSGqqkY1QXUl+WS0lOAgkxvrhLXjMyOY3R+VNYGZ3FQ5zYz84SH3NjAi2MCLUywN9EMQOGCsaq&#10;u8VpP+bQrnUc3P4h+3d8JO67GSPdI1iZnsDaQh1Dw8OcOL6FI0c2sn/vJ+wQIe/cKs59YBu6Jw5j&#10;qnUKC+3TnJf8rMBu41MqWEvxMNM8iq7qTgwFoS9oHEZLbQeqBzdw4sin8rxd2EruDrWxYKyhiSuy&#10;byd7B5gWmrk0M8Wttas8uHWN25fnWOhto18iSnm4O6mKqYo9DKmJcqItOZDB3FjGS5KZqkhhUkQ8&#10;UZ1Ct4i4NjuKa9OD/PTyheTgVzx/Jk22Lz9/KTgtQv78K75+9RXf//VbvhUxfyuO/K0I+dvvfuRb&#10;hTP/9Ue++/ZnfhEx83f45edfeHj/Hv1SnJvLyqjPKaS/TOKWgrDEgeekAF2RKHRVYtFloaYlKeqK&#10;6/Fnh0YY7emkr12OW0sdbbUVNFWUKocJKtZ1ykuLkE7oKy7jR0V6CgO5dSzlDvAgZ4GnOeJ0mVOs&#10;Fo5LHm6jyC8JL0NTdIWETu3ZwZnD29E9JVFFfxcWFw5hZ6+Kh4M+IbaSb22CSTMV/DwfQ4VuBgWa&#10;0SQYeBDn5U1EoDMxsQ4ExVzA1VsXd+kfgfpOxGoEkX04iRwRccquWLL0kqgJKxGiaRTK6GFpWjLx&#10;4iURslDpyiUR8yLXlq9Idl6SODjH2sw0NyemRBPDrLX1cqexh/u1HdyurGMuN5NaoYVcfzOiPc7i&#10;dfEk1qaK6X32clpzK0ePf8SB4x+w79j77Fd9n30H30H16EdYnFMhwkOKnMSCgrgAcmP9yJFtTkIQ&#10;GTH+ImQPov1diQn2Vi6zlJYYTlpyJG+URoXRKn90vqmZu519POrt425fNw/7ennVM8iXfSO86hri&#10;tYT5V31DPJDf3RjoZU3cdHV2ThxUDt7opIhvjDGpxqNyoKekIMx1DDHXNsFofT+dFU3UiesXZ6VK&#10;S6S+PJvOxgo6m2sFx2vpbKqhW7bdTdV0NShmbaigvbqctsoy5eDvthrFlTiFkr+zBdGSKZUOkZse&#10;SUKUF6EB9lhankFDnO+8rhqe9qYkBvmSFCAf2tNdudavm+C0i7aaoK0KNpJ7FSezTu39lGO7PubY&#10;7k84fWQLxrqHsTRWxcZKHROz45w6vYt9+zeIa3/E9i3r2LVtA/u2f8r+nZ+iKs57ZL8Ifd8Wjh7Y&#10;ImIVNFLbxRkR68ljgumHBMsPbEL9yGZOqnyGrrpkQhF2gJ0Fgw113Fq4zOLIjIhYaGRsQqLGAitL&#10;V7hyZYW1lavck0z2+b2bPLl6iSuCyA1Z8RRFeNGSFiZInch0eRILtWlM1STTX5pIQ04MNxcm+PH1&#10;53zx6Cmvnr7m+fMvRciveSW5+CsR8DeSjb//6hv+9p3kYsHpHyQff/fN93z/rYj6r7L9RuHKf+PH&#10;736R7U/8+OPPomjFv7/ztRSD6/NXGGsRimjuFZLokWM+zvLconJV/auL86zI7cvTCyyMTyoH24z3&#10;90jc6qC7TQp4XZVy2uOGigKqCiTfZcRQnh4r71vydUEDC3n9yhFRd/MWuJ43KQ49yFBKIyVBCbgb&#10;6GN67KC0w1jLPnTR3Y+/sQphtloEOmsT6GREmLMT4baeBOm54rvvIpHbfMg6FEuaVgSprqHiaCLy&#10;VHfiM+yIjr5Iik8QeRZJIvY0io6KGx9IIuZoMPEmIeSHJNMk5NEn0XFaMePJ7CzLisXFl+alzbGk&#10;mAdORKyIfIpvYBakEM909zDZ3Mq0xMnZqnrG8vKpDQ8iy9uGVB9TIt308LA+iem5fWhqbOOI6ifs&#10;3P8OOw+8w+5D73HwyEccPPAhp9S24njhNHHeduRE+VAYH0S+tILEEPISg8mKCyQlwpfYIE+JY57K&#10;JZGKc9OpLMnjjZwQb+oyExisKGK5sY5rUkWXWyq5JqJ62NjEi4Z2XtZ38kVzH191DvC8s5s73Z3c&#10;7B/ghoj40tAYMyL26V7Z9k4w1TnKhGDGdPswk63DdFW3yMErICslhhjpjJmpIdSUp9PRKCKtr6Kl&#10;uozKgixKslIoykiQJp1WWllGKnUFubRXldLdWCWPlY5QrpggLZ2SvGTys2NJTw4mJswNN8mSxhdO&#10;YiWuG+RiTVpwACl+AaR6+xB30Q5PXQ3ctI7ho6+Jp74W9jrqGB8TxDoqmVdyrOGJvVgLblkZqSrP&#10;GBpbqqGhvYtDRzeicnQrh/Z/xsG9mzi4exN794hD7/qIXXs3cEiEevDwRo6qbOaYHITjaiJqcd8T&#10;cr+Gyk4Rt2RrcWVro9NUyme7sTjNveuryhOHs2MzQjGSKRVjrheWWFm+JkK+zsrVG6xev8n1mze5&#10;e+sWL8QVX9+/zyWhlJbcePqLkpivzuBSfTpTtakihmiWJH58L1n41ZNnfP7oOS+eveaZookjf/nF&#10;FyLab/nlh7/z959+4ZefxHV/+hs/iBN/L078/XffiROLqMWRfxTE/vEHEfOPP/LDD9/zw0/fC23/&#10;zN//LhYtuv75q5+lwDxnbfkql+bnmZ+ZFxpbYEl5cvKSbBeZn5yW6DQklNUrtCVi7mqVIt1AV2OD&#10;8vqDpop86iVn1xdm0CjHt6tQMcF6J5eLR7lWOsWV0hHminsYyKijODKeMCcL/Cx0CbE0JMJCnwRr&#10;bQqcDSkS/Mz0MSfF15ZkhUt5ehBu5UbQcScit3tReCiTSv0SCtySSQuVvpDqSny6LXFRLmR7CcEY&#10;l1BzspjCA5mkHY4h5KQ7PoYidOkzBelJ1FcVi5jbJNYNMT89oTyHc2lhhvk5MS75eVqM7B+jA+W9&#10;trfQ2VAr5FJMTXYmRTERRLvaEeJwgVBXQ4Jc9XGz1sBIey8n1T9TXgByUHWDuPJGDh79mBPq2zin&#10;fQBLo5OEOluSHuJJkcTF4qQw8mIDyRVHzozxISc+gPRoxXpoXsSH+grdJNBQXUpPexNvJPrakR3p&#10;TaU4XFdBEn0lSfQqv75IYaW8kAfltcL8LXxe3c5rQYfnTZ3cb23ndkc3q919LHb0sCAOvNA5Li48&#10;wXjTsLhwHyONvXRUN1Gal0OyvKGAYHtcPIxISPKmuiaNjuZScdtKGkoLKJQ3lCUBPi06lAwJ9DlJ&#10;kRQqdmZpoXSAGsHrJkG1ejoFsZsFr5XXhpfnUF6UTqa8dkyEN15uVrjaCEY725DgJUjl6kGCsxuR&#10;VuLIWup4nTtFhKUJic4Oykv3wmwt8TY8JxX+NA566jgZn+aiySkszdW4YHkEXYP9aJ3dJ5h9HD1d&#10;VcnQR8Rtd3NQ3FZxUfueA+vZLzn64NFPUD22mePHxJXVBf1O7MFIQwXdY4cwlIKRIDikmKboi0f3&#10;xGmvsaCYCGFikomxcaanJF9Kx7i8JPi2qjiRcpNVxYT8N29z7fYdrt+6zZ1bd3hy9yFfPnnMvcsz&#10;DFUXMCaFcKExh+6ieMbaa/jr5yLep8948eQpnz/9XHD6FZ+LE3/+6qUg81f8/P0PIlyFSH/k578p&#10;muRiceXvv/9/t4LXIvYfvvuen38SUf/wVx49vc/126s8fPaAH+Q5fxOB85MYtGz+/ssv/CSP++KL&#10;1zx+8EBiwRpXl1ZE1EsStWaZHB1mWEQ8LDFspKudwdZW+pub6RVBt9WW0ijHr0aiUU1JDg1S5LuL&#10;axgpk0hW0SX9rplhQdvu/AoqUlPITxAnkpyYFeBOjpcDhRKjmgIdaQ32oMzfibxAwdcoP5JCvEjy&#10;8SHZLIDs05FUnS6h0bSOQpcU4j3dCAk2xzdMnyBfKxJtgqg+V0yTRg0lR3KIFTe+qHYBU+0zeDtZ&#10;kxgVRG5GnJBjicSDJol5ivgnkWJiWIqvxMURIU+JhKOKxcg7WuloqpM+WSIGk0GG9ONIcUxXe2Mc&#10;LXXk9c7jYqeFreUJjA0Poam9DXXNzzhrsBdjs2PY2GqKERkS4G1BUqSniDaU8rQ4qrMThVpixI2F&#10;KCQ+pkdJXlZMFRzmLhnZjVj5vFmSj2tFowrqeSPYQY8wTxPigmwlXF8UHncUMdmRL5miNyOclYJC&#10;bpdU86CskafVbTyqEQSva+ZGfTOrguOXG5pZauhmuXWMxeYJJmqHGSzvktzdSHl2DgnRQQQFO+Dg&#10;fg6Li6cIi3GkvDpN/nglPY3VNJUVUqNYTjM/m/KcDOVWIe5mQbHulkZGJG9NSSZXVPih3g7l9d+9&#10;Xc10tcnBFhxvri6hXFw6PtwXX0cLfCX/hNrbiFDtCLexwd/UQASrRaxU9tLoMBoz0pWLarXk5lIR&#10;F0eqlzthF83xt7+Aj4Mhzg66WNiqY2p+HAeHc/h4muPmbIyLo5EcCHVUVbawd996yTQbRMSfonJ8&#10;M2oiZPXj29HXOoytnqYUE0c5ENmsSn58+eIRTx/f49bqNS4Lls2Je81MTTMzPaUU9eLCtDjxpf8+&#10;I7om2+si4JvcvHuHGyLmO3fvc//OAx7evcurxw95efs6ky1VDFRl01OVw7O713n94qU48HPJxc/k&#10;tuD1K0HqV5KPXyuE/KU48Pd8993XfPf9F/z489f89Mv3fKNAanHl70TMP/4gqC3O/OMP34rIv+P1&#10;l88ZHOmmqkEQc6SH73/6Tl7jF/hBRPzj30XsP/G3X378f8lb+RWWws0VqP7VF1/y+fOnPHpwT5kn&#10;Z8TReqWf9DW10tOkWN+rXDp9PpUVsv9Ls6jIS6U2P5dGxWi5IhFfcSHNJdJE4PVynOoL0ylLiaQ4&#10;KpSSkECqgr1oDPKiPSyE6kB/SoW+CiIkP4b7kSG3M51DKDCLp8a4mErLIjIdIgh3uqgcuHPeSlzP&#10;/AwB56WPn0miUD1b3Dge/yMunDuoyonjOzG5oCGmYElEqBvpiVGUy3trEmrskPinMJShnnYGFH2w&#10;rV452k5BlXWVxZQVZpObmiBFIFg5BY/jRWOc7PRxvqiLvf1pbOxOYG6rgpHZPtkexdlDBz8/E2Kj&#10;XUmO8yEtIZCSnHjllZDV+enUlWRRrZieNz1akNpfhOwlWO1ObKAD4WK+QV52UjDcSU+KoLw4kzfc&#10;L6jiJrnQ00lRjTTw89TA2/sUXk7HyJQ/1J0QzkxWFsu5xdwoqOBGUTlXZYdfKStnraaWazX1XK3p&#10;YLlmkLnKYeUUqL35rTSklQnfJ6BYRdHD0xhbeX1nLz1iErwoLhZHFhErhNwmO0lxQkThvN1N9coL&#10;SIY72xnt6RERdzM50M/c2AgzY4LqwwNMjw7I7UHZDiknExgRdGurLaFQKmh8sDv+dhdwMz6Hl9kF&#10;guwsJT9ZEe9jL3kjmA6JD4NNTcohj+PSRuukY+XkUBwTTqpUuCip8MEBdvj6WeAtAo6NEidICydJ&#10;kCY82EU5c6OmxkGOHNrKwYOfcVRtG4dF2IqrwkwNNZRDyyZ7u3gl4vvh8y95/fxzbkrevXp1VTKw&#10;CHlhmYW5BZZlu3p5RTr60j+Wt1lZ5to1xdcb17hx/Zo85wZ3Rbi3Rci379zj7n0R8qMnPLj/SNBZ&#10;2t1b4nBVTA928NcvXoqAX/L06XOeiSu/kr/5WjLt59K+/OorJT7//MN3/PTDCxH3DdZuTPLg0Spf&#10;ffU5X8vvFVj9k6D2jz8qcvH3IvTv+fb7r+gd6KRb8X3qtSX+9ref/oHm30kTMf9NHv/TT+LsslWc&#10;FPvlx1/4u6D330Xr//j33zdk8+N33/Dgzl1G+oZorKhUTgpfIZ20VGhKcd1wcVYcJZnJlOdmKkf0&#10;VEinrFTMeCnZr1qOTXlGMgXx4eRHCKUFhVLk5yVY7UqNXxhVgdEU+ISR7uUvUcqXRCGxZGd/smyi&#10;KLPNosghlQQHHzzNTdA7d5iDGhtQkwhkfEgL10P2hB4NIPSgHxcPKRaS287+Y5JTz+7G1EwDZxcj&#10;QoJcSRPXKxJhVZZlUyXFp7pSjKc6/x8TVhbL58hJoTAzkZzUONJjI8QxAwjxc8LbxQInm3PYmJ/E&#10;zlaa4wlsXdSwdVXDw0+b6Fg70lN9KMmPEyNKpbokW0iliLryfGpKc8Vp5W+VZFIs4i6QPliUEiJo&#10;LeQR7kKkny2hIuYQXwciQxV9NJI3AsyOS8dXw8v2DL728gHsjmBpswdri914mB4mycmAClF+a0Qo&#10;PdGR9MVGMZwSx7hk2sXiPMk0pYLgdSyVSNgvbKc/u4n2tCpqE/IpiksgNdSfGBFBTIQzWRnBUoXT&#10;aKkpFxErLrGsVuJ1b3O9UrxjPV1M9vcxMzTIzKhk7SHJ2sMjzI6OMD+m+IpD0GZkiAXF11bjUjQE&#10;eUa62+hprqZOdnRxRpQIUnDaw4Y4PxelOHPjAoUMomkoS2Ogs4Zx6aCT/fK6PQNMtXZJjKiiMTuX&#10;goRoOQiSPySDpKeFSP4OEVQSvK+QXC4HTLF8q7+fM+d0T6F15hhm5np4+zqRLwdhoK+VOzeu8NO3&#10;X/KtZNJXT17w5N4T7oqTrq3dkNy7xrWrN7kmGfja8irXFRMHyn3XV0Xgy5dZle01edyaCFnRbomQ&#10;7yiwWunId7l1/y53RMC37z5SivmlCPbRnZvcv3Vd8vAzHsvfey4CfvHshRQPEfBLeQ/Kiz++4puv&#10;BJd/+IYvX19jfr6VnLxQqqqz+PzFQ7755htBahH5jz/zgwj5B8HlH8R9f/z5O7746hX3H98XN/5e&#10;RPsTP4nj/iJC/kUcWfH4n3/+m1K4v/z8dxH2L/yscGq5rbj/559/lucozoDL7/5b3T/Lc27I52yq&#10;qaS0QHGpYbq4XaoU4Nh/CDk/g3JFxy1MoSAznrzEaIrjkiiJSaAsOp7q6AxqwkTg/pGUe4RQ65tI&#10;mY9ior0gEmwCiLbxIczShXBzD2LNAkm2CpP7fQi2tsHRRJezOvvZo7aOHXve5/DmrWjuPIbpfn0s&#10;9hmivUeV3XvkdypvcejUx5zR3csFU3Xc3MxIkaxaJgWmtDCTXMWoOukH0VE+UuQFc2MCiAv3Fhf2&#10;IyUmiMy4cHHPCGIk4wZIH3QQtLY0Po6VhRpW9mq4+2vjH2ZAYOgFUlLcyM8KpaIoSbkvFIM4FBP/&#10;5UthKBLCVBS60mIpEnmxEk9jqMqLk/4dSkqUm+hJBBzkqBxXEBvpS4nsszfyPK1JlYCd5mpLipPk&#10;CHFnM5MdmJnuws5oL85GB/AxPU6whRYhVmeJdzWmKMyFehFIe1qEcn7m6fws5vOLmMoroytVsDil&#10;gNbMYlpz82nKzKQtO5P+8mIG6ioZbW1kTgQ739fJRHsjw+KQwy2tylFOimuyZ0b6pYnjigNPiWDn&#10;pyZZnJ7m0uSkCFjwffwfM2wqcHt0oJfBrg7BnCZaJfTXK6p5jlS4zEgqsmOoLUikRfJkZ30ObfXZ&#10;9HaXMDpSL8Whm5m+Xsab2+koFjTKKaQoMYkcKVR5inWRpQoW5yVLRiqkvVZxxrWKhoZa2tpbmJCc&#10;dHVliadPHihR9JefBTOloytEoUDaz0VUTx8+5fHDJ9y/J/lRMu5NhSjvibOKM92+eUuEeosbgtDX&#10;rl0TAa9x48YNbihw+qai3eLOHRHwHXnOnVvizIp2k1vy842b9+S+B5JLn/DsyTMeiqgfPnzMo8dP&#10;Bd8f80K2L5+K8z57Je0lr56+5CsR9Xdff8GTRyvU1+dJzHGmu7uRr+W+b7/5TpmPf/jhB9l+K+JT&#10;ZGTBaHHgL6QgPZPiILpUnsFWCPNHedyPP4iwZfs3+fnv8rufRcR/kwcpXPrv4s4//fg3vlM8XiFi&#10;RVOcYBORK7K14t+Xr18xPNCtdOYqiVSVBdnKS3kbpGA2VOYLaksHTk0WAQseR2bSHF5Mb1Qd43FS&#10;6CObGQyqZkBab6C4u2cG6RbhhOn6EXDaG/9TngTp+BCg643PeQe8Tc3xsLyAlckpdM7u5PCx9ezc&#10;/x6bt7/Ftq0fsnv7x+zb8yl7925g2+532XXoPfYeW6cciXRCa6fgsA4xkUIAQgdFeYLhUlxCfJ1x&#10;czDCx81UbtsT5n9RBOVIbLgr6fFBpMWHKJ8T6G+PrZU2pibHsbQ8ibunAbFJbqRm+pCU4kF2Voj0&#10;sTjKCpIpzI5TTjeULJqKjvIlPk5xCWoIqckSFdIlOshjy/IVkynEkpHgTVSIo3Il08TYYNJTYiiX&#10;/fdGV2woTZEhNEaEURvkQ4qHKe72kg/Nj+BtcRwvy+O4XFDB4bwK1nqHpbodkwxoQK50iMpYH+WF&#10;/SM5yUxkZTCWk0dfdh7defkMllUwVlnLVGUNc4LgSy0tLLS3MtvZxqW+HhZFyFMdDYy1NouQWxhq&#10;a2GwXW53ywGT348rlkiV7bS48/zYmBKvZwWnZwWvpyQvj4roBzokdwmK97Q00C7Zq6Uyj/aqLNrF&#10;cVprsuhsyKW/vYgBEXB7i9zXlklndx49PaX0tkoGrymhKS+X0uRk8uOiyY8NpzgtXrkmdKHk9eba&#10;apZm53j+5InSUf6/f4qTuPKzAlsV1yt//eU3vH79Fa9ffqkUkELMzx6LUz54LAJ6yhN5/uMnj3ks&#10;rnpPxKxw29s3pd3+R1Ng9D0RuqIpbj98+FBQWZ4j4nz06KGyKQSrWMzu0b3HPFUIWYrF88eSi0W4&#10;Cjf+XJz41fNXfPn5V+LIf+UL2SraX7/4K99++R3ffPmtoPdTKSxrfPnF53z7rdz/naD3D1+Jg/6o&#10;FOo/BCnu++MPPH/xQnK0uLWI80fBaiFppUh/+kEeK03xuF/+Js/5m+C1QqQ/yW6RJnchkVmELG4t&#10;7W8Kx5bnI89X/P4f4v+RS1KcqwsLaCkto724lOHqWmaa2hivkj5QUM9QRg0TcU1MRnSwEDPItZRJ&#10;VpKGWU7sZ0naVHQ73UEVFNglEXTaC+9jrgSKkMNF1GH6/nifv4i93nksz2lheO4Y2tqKNb23cEDl&#10;E3bu/YAdu95n28732Lb3PRHwOnYelp8PvcN2lXfZevgdth38gNPi4op55eJFoCmpkQSLeJwcDbC0&#10;0OCinS7uzhfw97UiIkTEHOogNCc5NsGf8HAH5SQb9raaGBsexd5aU4jUhaxMyfnF8ZSXpYiLJiun&#10;6K0pVszgmUJuSjSJ0fLcYDdliw4XsogU4cd7kSckW1WcTGVRCplJQhsxvqQKKWSlxZKXmyavmcsb&#10;o8L3A5JDBtPS6E+SsB3uTpS3IeFueiR6GJPoY0akmzH+DufxcTHA202fmEBrwWYfGkTEXVnRjOWl&#10;MpOfzUxRAaOC26OVRUzWVzBfX8fl+gaW6yVHi1CvKETc3SpCbmeht5nJjmpx5Br6xe06BbFbqkvE&#10;OcuV84YNiKj7WhpF3IrBER0MdQm2d7bQ3yVVubuFvtYGuprqBNOraK2vpKNBcL25TApCGf0dZfR2&#10;ljLQVcZgXxl9vYW0dWbS0JpEeX0kOVWh5JdFUFmSQGWu5JuEcEGWIJKjpCIG+RIbFkJvR7sycyq+&#10;eVFkPcW5nV++/8d3rN8pLqT46w/SfhQRfyfCECG/+locWdrz1+KKIiwRs9IVJau+fPE5zwSBnzx6&#10;zIO797gv7d69+zx48EDZFMJ9KCJ/9N/tqQhOcfLqhQj0+QvJwCLSlyJShcMqXvPLF4LN8vNL5eu/&#10;lr/9WpzuH3//q9ffSnH5nq+/+E753r75WjKvvFdFsfnu229FgD/K4wS9JcN/9+2PItKfRMjipNIU&#10;DvqLiPnLL78UN37Oz6K6H0Xg/xCxonjJPhAx/iRKVZzwUji34quqn74XNxax/vKDwp1FyOLCCkf+&#10;RW4rfpaH8Xd57t++V7yG5GmF8OX+hdEpmnPlOCnGO1d0cr1ulOtV41wrHuNqzjA3kya5Ez/L3eRF&#10;7mdd4nb2DDdzJ7mZN81KxiiTcR00+JSQbBJFtH4QcYZBxBj6EWvsj5/RRWx19fj/M/YXwHGlabYo&#10;6ogX8eLFu3Hj3HvOPe/Ae2fOdE8P9TRXd1d3MbjALpcZZMkCi5mZmZmZIcXMkIJMMTOTJdmyLbJk&#10;mWu99W+Vujx1eiauIv7Yqdw7d+7c+1/fWuuH79e+dg3GmndgrKOK65fFyLAP8cXZ3+GjD/8ZH3z8&#10;T/jTJz/Dnz7/GWX13+F3n/4Ev/34p/jV+3+Lf37nf+DdD/4ZV659BiPT2zC1VoWO0UVcV/0AF6/+&#10;Eeq0o2bmKlL7jz3x4uKsCQ83A/j5WsA3wBgeHjpwsFWFpcl1OFlrISrQBRmJ4SgtYF0sI+mQeMrz&#10;s1GUmYYckkZqdCiigzwRSGvo52ZJhrdHRIAjGZ7SOTkIFYWiATgDuWKiUloM5X48g0EC0lLjkZFO&#10;ILdlhEGeE4t2vtkUx4odQs3vTantZ4zsQDvkkXUzKBUSWKKDbBEXaY/cJC9UpYeiKS0CnakxGMpI&#10;wUxeLqZl+ejPo8QuykCvSM1aloWh0myMlOZgrJL7KvLQXZ0LBYuyKguKygzISzPQWJSJitwkRqcY&#10;lNDr1hRnk03F2jz5fF1AsOZJLYelZNAq3oS6Cu4r5ntihQDejOpyGVooF3s6ayjD6zHU14CB3gb0&#10;99agu6cMHZ35aGxJRWV9NPJL/JCc5YL0ZFeUJAeikje3OCaMfiwIYW5iCJwbeujLvyPTiL/nZKHn&#10;z1hxRWHFf0kwCwAfH72gNCVAnhAwT+hBWfnFmOYDMZ754Z60Pdzdl+S2API2g8L9zS1ssQhm3CLj&#10;CsCegPYBwbr9l61oqNoh2B7T5z4WfneHDCuGV+7wO8j8T/YIWBZxzB6/d/+AZW9fev/w4EhSCUdP&#10;BKAPeZ1HVA7H3FJGHz/lb3l6ogYo00VQeikauciwApBSazSR9+jRQxwfH+P1G3pf3gcB3BcE62uC&#10;UTRqvSYYpe4ogv7p4RM843e8fvYcr45P/PRzMvoLCegiOAi5TfCK8pLMLhrWRCMZ33/D+7nUP4HJ&#10;OiWJpBjT2R2Yz+zBYkY/FpP7sRE/ipWoISzGD2ImqQfjSW2YSG3HTEYvpgjmwZg2tIVWodAjHemO&#10;kUiyCUSCtS8izN3gctcQ1up3YaNhAHdDWwTZusPFyAxmaqrQuPgVrnz1Hs598Tt8evZf8P7nf4/f&#10;E8TvfPh3eOe9n+H37/0T3n3vF/jko9/j/JfvE8wf49vr70qpaj879w94n4x98dqf6HuvwFwsMmd7&#10;HQ4ud+DuqYfgEFtEx7kgLMyWzGoKFzs9uNsZI9zHnR43Rlpzqrm2DM0kquqSQhTlpEvtA1mJEUiJ&#10;DUKEvxM9sC1CvIlD+t/4cE8U5yagsbqYn6tAfVUJqkh+JSIvd0EO0gniDJLnmYo8b5Tl+qMiIwSl&#10;sT5IC7ZmFBAJATzQlBGJDrJtS0Ik6pLCUZYYiJJUf9TmhKE9PwG9eakYyc3CIqXzWlEZZmUyDMoy&#10;oShMQWthLOplYWgpDIe8IALy3Ag050WiIT8CDQWRkBfFoLMoHq2yRDTKklGdH4+SrEiU09NW5CVK&#10;gz9EUsDCLDEI5GTASE5iFMpyklFPoNdKo70yeTMKyL6V6KDvHehvxdhYBybHFSxKjI61Y3CkGb0D&#10;NWjvlKGhiVGtUizkFUL/HojWhAgoEhMhT0hGSVg08sJjsTG7IAFYyEbBRs8ooZ9L3TOspKzcz4/p&#10;J58+IyjIyGS4o6NDHLIyPzkkyA4I4B0hZ5/g6ICgIrDFEMmHZNfdx2TQx3xNySpk66NHj6TXDwnc&#10;x9wK5hb/i/dF19EegSnGSe8QvHuCbXnOvT3KZVH2CWICeIfft0MQ77Ls7YnBH7sE7wGOeD2iHB7t&#10;8dp2CN5DXtsOpfoyj3uI9bUVAv1Q8rovXz4lIxOIorw+lj6zubmOR4+36ZvpmV+95G895PFPCGbR&#10;HvAdXoiRX2IQCd979nRf+uyrZ09YuKXHfkX5IuS6aO1+Kcn2F1JbwhvxmuUFizivJHfI5CsDsxgu&#10;7YIytRH9KW1SmqDN0mnMpSkxnNCEvpQ62rcStCUXQpFSgYGkJowkdGA0gayc0CglEiiPSUNWQDAS&#10;PT0R5mgHdyMDeBqaIcLaBwl2kcgh2LPdExFpQtl9QxNm169D49svcePShzj75S/x7kc/xfsf/zM+&#10;/+IdXPz6Y6hfuQL9G7clRtdSuQA1tc+gqf0ltGk3NbTPQ8fwKmypVp099OFE9vXwNUREjDMKixNR&#10;RhIryKenjvCGM0HsaGUMLyc7eugQyLLTUMb6W0KcFOanITM9hhI5EFHhYrilF9WgPbzpwwM9HaXZ&#10;TuWFmWhvEQNTWqCQt0LeXI+G2kpUVZSihCSXkZmK7OxMnMnMt0ValgNyMzyRE+2K1FAb5KZ4oLUk&#10;GcOUx9OUruO5Oegl8pVZCfS9sVDI4tFXRBATTFP5eViSFWOZfli87spJQmU6jXmSK9KSrJGVZIPi&#10;FGfUpHujMtUHlWk+qMsKRLuYtUM/212SiW6ydUclJXBZGhpL01BXSPYsSINYKbIgJQa59KzZ4UEo&#10;iApFXTqBRyZuK8qlLC9GF+V6L3+g6KgfHenB9PQA5maGMTM5hKnJfoxP9GBkuAN9fY0EezmZOx8t&#10;xemQZyVCSX/cl0YPnZyOmowcbK9uSCAWvk8wlWidfcnK+0I0CLFSCzYTW2k0FIsA8tOnR5LfPHoq&#10;gCMm7XNLkByykj8hkHcJyh0CeG+X4NwVExjeKmKfYF8WAXSp75fHiiIam8QxYiuxPc+7K8ZME8j7&#10;h5TyT3juJwQwtwf8LjE4Y39/l+qAQOZ1iHJ4tM/rIlMfPcTS2iAamgswNdPHYx9Q4p78PtFIdXh4&#10;X+qWurc5jeHRbmTlpmF6dlq6D8/JtKKBS/QzixbuF8cEIe/Bd6+eMkAtYWF+mKrjHo4PHuI5g8Cb&#10;NyddWIKZX79iMBSBgJ9/9fIZ95G1qa+fvxLem+ch0J+JBjRagaPNJ3g8s43lrjlMVvZTarehK70U&#10;VXGpkEVRTkaEoCgmGrWR6VCEV2A0sh3DUe1oj6hAU6IMFUlJyBBLu3iRfd0tEOhkjkBrO6S6RaPc&#10;vwz1AY2o865EgU084rRdEKRjCUd1Teje/AZXL/8ZH336D/jok3/G5UsfQPf2dbhwf7C5F3xNnOBp&#10;bQE3J0P4BdggVuS0S45AcloUMliHUih1E1LpVTPDUVGXT+LolsYKdHa0kTEz4elmCytzXTgQ0L4+&#10;lMr02ikpYUhOCUcMz+Ub4AwbOwPYstjY6sPMWAsuDlZIio9CLe2jsqsVfT0MWF2d6OpoR2N9Laqr&#10;ylFWWggZWTkrOwOFsgKcCU+6i5hUM6SnukCW4ImyZD80FcdjoKoQy9V1WK+uxUJhMSazsjFOGTDE&#10;SNObF4e+/CQMF2RghBp/KisTU9lZ6CfFVyYEICbIDF4eanD3uYGQIE1kxligIsUddZn+aM4ORQcZ&#10;ua+Iny/JwWh1KUbEEjIN9Mx1RQR0PgGaj1YhnxmxSmjmZZGhKI8KR3NiPJTpaRiS5WGovATD9M9D&#10;DY0Ya++U0vPOjo9gcW4Cy/PTWJiZwPz0OKYnhzEx2i+ltOlTtKKTHl1RKkO3uN6UdAykUEFk5+PR&#10;8gqt8Hc4FiCmvxNDFV8eUwIeU14ek5UJ5uPnopWXTER2PiliiKP4n+z8jOBmhT0UDE2p+YTbA7Ki&#10;AJnE1CxCAh+QMf9Svpfefynfg/ZkS9lMcB4cEKAH9MXiNZl5X+TaYqA4OS9lNoOFYP99bkU5oJw+&#10;EhMjKKcFqJ89p9R++pggLkZSagiGhttxf2uF/phA5zU9IUMrlGVkEzsUUCX1DjRjfXORaoTgohw/&#10;OuTvpMd+Sf8rbMUxv/vp4SOCVKiHUSQm+aK/T05/LCZk7FKiU7VQpr+gJRFy/DkDxTMh24WX5jkF&#10;yI8ZBJ6/Iqhpop8R2McMDEK+i0axvc0dacXOxvRCaWnUSH9reLvqw8/DEEmBzigLiILCrwijvs3o&#10;8a5Hi38RqiMyUBQbhZRQNwRTzno46cHP2RT+tjaId6LK861Bs38XGt0JZuciVNonI8cuGKGmtrDU&#10;vIXbNz/GF+f+BV+d/yVUbn0CJyM9JNiGIM8zHZmeiUjyDUE8g0QOgVtdUY7Guka0tYolZBWoq6tD&#10;VU05ahtJKEP9mF9exdzsKsZGp9DUUEuvbAdd/Zswop82t1Mni+vBhYHGxcMSxpZ3cePORVy88RXU&#10;tMj8urdhZW2MiIhgVJSXQi5vQQ8JamCgB329fZC3tRO0eUhLS0JaehIys1KRm5NJBVCGM8FhKoiO&#10;1Ud6vD2q04LJVAnooxEfKy/Han0jNmpqsVxQIg0Emc/MwGh6HBTJYehME/NIycw026NpKRhhaYoJ&#10;QZyHCaxNzsPA5HMYWn8BJ8erSA00Q1OCH3rSojGanYyZ/AzMMZrMFfO8lTWYqmvAcGMd+psqoawt&#10;RIdo8GKQqMxMQBFlfVlMJFpi49CblIoJMudCcRnmxKgyURqbMdJBmdXbjanRQcxPjmFBDLAYISMP&#10;D2JCmu/cTd+skNIF9fHmDhQUoJdM3B6TiI7EdDwam6HMA1mC4H0lvBxZmZXqtQCxNJGA0loMZaSX&#10;PAWy6LJ5zv9FEe+JfU/JWgLIR2RpsRVgE4MyDgjgE/l9Aj4JgIKxRRGvvy9/AbhUBOhPy/esLAH1&#10;hPXFZ8VxgvmFTBagFe8dkq1Ft9LRkQDzacv0IaamJjA8Mog10Se9tEhgPScYBcs+wtLSGCqpiHr7&#10;G3BwJALaPgF3wN9J60AQ79GjH+wJWyHUySFtSiVSM3xRWR2N3t4qXts2fTPvBy2HGMN9zK0IbsIb&#10;i5ZuYU1Eo9rJoBPeLwa8Fzz+DYEswP2S/wtlINodxOSOsY5BFISnIdzdGfaW6lJOclvr2whxp+Xz&#10;CYLcMx+9LlVodJWh0icTGd7BiPC2gY/nXdg7XqNvvQgLyxtwstJHlLM/ZJ55aPBqQJt7Ezpc69Ds&#10;UoIc+wgyrg0cjFRx+/af8fn5v8OFy7+GutpZuJoYIMkxhHI8CXl+9N+B8UiLjqMkLiK4qO56Blin&#10;xjA2MoXe7kF0dCillFjTs4tY33jIe3wfCwvLvJ/diIoLha2LKRx9zOHsT2YPsoNbgAMcva1ham8E&#10;PTMd6JvqwtjCAI4utggNC0QqsVRVVQOFQomRUarLmUnaxFG0tDQjJS0eQcE+ZPNwsnEq8vNz+Byq&#10;cSbMQwVRXpooi3OndI7HUEY6JnPzMVVcjGlGhcUilrwS+hXK7OQ0DNKwi5buhthgNMaGEgwEdEws&#10;uqKjURrghQArLehpfEo/8SHUdT+FheEFJDqboJUXOBqXgPnkLKxnyrCRW4L1okrcq2rGYr0c481N&#10;6Bfpd6tllM7pqKY3l/E7CmJCURUfjXZ+djAhDZOp2ZjPLcR8cSkmSssxXFePnpZG9HQ1o79bjuEe&#10;BUZ6FRhStmOku0tKEdSnaEO3vAFKwcblRejPyUFXcioqQiMxWtcMsPJ99+a7ExC/pj8mgF8esdId&#10;iTHKAqgnRVRICbRCZktAPinS/ywnUlv45qO/lMNDAbITgJ3+//b27SLeOy0nnzn9/+3znLx/uv+H&#10;zws5Lf7/4RoEEAWIj+lfhZQVQWB6ah67j54QwAQTr/2Y/lcaX/10D5OTSih7y9E3XI1Hu/ME8xOC&#10;mqxJJXIs+pmfP6WtfQZlXz3snO5Kucyjo7wor6cl//yCjP2KzC2siLAe0r0SQY9bAeLnQmrTLz/n&#10;eV7SSx8dCTvwgMcf4A2Z/NGDbShbFKwDnZTUhYj18IOLtRHMjW/DiJ7UxlwVEQ72KLCPQo1DFord&#10;UpHnG4dIdxc4O2jCwv4STB3OQ9/qS+iYfgV9g0twNTNEvF0AipzT0eBegkaCuNoxF8l2fvAxN4CZ&#10;/je4rvorXLj+97h8QwD5M9joaSLS1gvpHtHIC0hFThiZL4F1sqQMXe3tVCCDBPEEJsenuZ3EEEE9&#10;PTnPAHkPG/e2sbnxAMvLa5icmUazvAlFFTKUVBeipLYAJfVlKK6u4P/lKCwrpgrKR1pGEpVNJOV2&#10;NHKoesvLytEhV2BifAqLi4ss8xgbG0N7hxxZeelwc3eAt48rklPjUCgWbK+tx5k0F0NkMWLIIwMx&#10;nZKClfRsrGTlYpZInyjIwXR+KWV1McaSczEYn4qu2Bg0RIWgIFCszeODmrAQNIWFozogCDme7giy&#10;NYSVwRVo3/0Cmnc+g9mdbxBhoosqN08oAyIxFpGMxYQ8rFI6LeVQvpdUY6G2GWMN9VBUFaG1MAN1&#10;aXEojQpCHiNPIWVGDb2RPCYePWTQ4fg0jKdmMeBkojc7BwqyeltlKVrquG2uRGdrLTrb6tDFrbKV&#10;52yul/Jmd9SJBPiFaM3NQJtYdykqCk3pmXj24JEwxXj13Rs8o68TFfLVU8o8MQb5KQH8VFTGfx/I&#10;ooiKe1pOAS2OOwXoScX+4f9/DcIfyikIxf7T85yW0/fe/o7T/38oJwA++T5xrQQQr+/FS3HOA2lk&#10;2O5jweJi2CYlrzQI5BAP7s9hYbEP+bIISnAvDI41EMI79OGblMaHEnOKrqs3r8nkeIIOZRUSE/0x&#10;Sk+48/jRybkEWKV2BBbxnaKRkMz7lNfzlKx7zM8KWX34fB+vGRD6B+VUSo1UPw9xuLuJ/R1ud57g&#10;2UMev3aASfkwIj0C4WZrDQsLEoT+VZjpqMLfyAYZ9uHI86bE9ItCmLcbnChZjawvQ9fyG6gbfsXy&#10;OTRIJGb61+BlaoZ4W1/ku8aiiCxb4k1v6+kLTys9GGh/iVuaf8Bl1d9AVftTODnrQ6wJnRocg0Tv&#10;SGSHpKA6h/Wrph7dik5pksvQ4AjGKZ2nJ+cww8A4MT6DyYlZafDPhujf33iMjdUtqWdgcmIKg4MD&#10;6OvvQQ/tXU9fD5RKMdZ+ED1Keml5J6V6PUsN6msqIScpdXd2YbBvmIFiRhp7v7C4wHOvYHpmFq0d&#10;rQR9LEJC/ZGULICcj1p+/kyttweafbwxGBSOtZg0bCdkYzMlF6t5BZS+ZGUCbVJWjRGCWZmcQRBH&#10;QBbkjXhGhVQfN772Q0VwMEoCApHt64VQJwu4Wt+FjektmGpfhp3mVYTqa6PAzhFNnoHoIpiHw5Mw&#10;HivYNRMzufQ7hSXopPavSI9FcUIIwRsgfUe+nyeljTdKAgNQGxIGeXi0BOYesrOcCqApLg7VBGVJ&#10;WgIKMuOkpPoVZdmorZKhtjwP9UKilxagrYwsX5KHFkqR+rgoVIWH8bz+WOkbIP0KJhZeTXg5MS6Z&#10;YBYAJhs/k+brCrYSgPiBff89IJ/uPy2n758eJ4D3Nmj/WvnxPvH5v/b+aTn5jtNrOOL3iiKuhUB6&#10;KgZ0iC6fpxKYn5J5799fw8PtDQYo0Vr9msC+j/WVSWwTzK1tJahrzMfuwTKZuRXZ+QkYnVLwHonW&#10;6WO8Ynn95hllej8W52elxkHRvbW3s0MZzX2vybavD8nADBSUyyJT5yGthmg/OKYvfvqCv51Afvps&#10;F0WlacjIDsH6+ghtwwa9/mM83TvE7uoOZjom0JBShzTfVAQ6+cDawgjqWpdx7eZZGGjcQpCdC5J9&#10;YpHoH4OooEBpxJqJ9U1oGZ6DpsE53DX9Etqmn8HI6AIczbQQ7GiPJB/6XKqw/KhoJAd7IcjTBA6O&#10;KjC1+xYWLtcRFu+E4jIyd30l2bcKspQCVOZUoqeth8Adx9TkJMsUX09KQBZAE0w8OTGDcbLn/Dyl&#10;9eo9PFh/gI2VTawurvMerWBmeo77KY9HxzBKuzdKuzc2OIxRMvnowDiGxDrePSPoVw5gpK8Xo/1i&#10;PP4kZqcWsEQAS6P3NraxsLSGwZFhenM56mqrUUpGLy2lymhqwplmgqTdLwATYTFYj0rH/ehsbCQV&#10;Yp3gXapswjSl53RtCyarG9GVl4eS6BCkBLgiwt2GktwBKf7uyAlktAsJQKq/F8K97BHkYQFfVyN4&#10;2GnDl4Y+0tIA6fY2yHN2RLm3F2r5nW0EkzKeLEuvKk9PQ1VKnDTLJT3YHRm+bsjwdEKWhxNyvTyQ&#10;z0BT6OODsoAA1IWEooEqoCzAGwV+PsjiuRIDvREV6IboCE8kJgRJC7Tn0Y8XkdmrMpNRl82oSi9f&#10;HhVKOR2ATA83lJCRX+/sA5TTz16+YkUjExOs34lKTwYWPlPM5hHlZCij8HWClU8AKQ2EEAwuPN/3&#10;gH0bwG+X08+I16egPAHdvy4/BqgArnj/9Dyn7799/A/7RaYPIaUFG4r3+JogEoM1xCCMlwTg/e1F&#10;DA43orE5Bxubk9jbFbKWyoNB4GD3EZrICqP00a/JnGIoVv9gJ4EWh6bWcvr7kwR+Ikgc0XePjAzh&#10;3soarYiYDfWKXn0f29v3cG9zDnsHG/w+SnbK+adkftHaLdoSRJ/0MQPM+voKv6cfjfWlCA6wR19n&#10;LW3MIzI+r5tBdLx/isG3HfUpjcj0ykIY/aqtiRlUVC/g26sfQV39W3g62iIjNB2yBBky41MQTmA6&#10;OevA0vo6rG1vwtrxBqydb8LJRRO+XuaICHRFUlQA8lJjUJiVgHxuMxKDyWr+iEvxRWpuBGqaStE3&#10;2Eu/2w9FVx9VXR/6OoYxNTZPz7si+d652SVMTcxheGhcKiPDk5S9E1KZnpmTpPDq8ipWV1ZPxsqz&#10;zJBJxyYmMEJ5PDI8Rn89itEhfoZgnaA8HxkexcBAHwbI2qMDA5jgvpnxBSzMrfHzYsDQfWk8/fzi&#10;KkbEXPCRMbL8EDo7O6TGtkba0jO9WZkYpEydTs/FfFI2lih713KrsVXbjXv8EbOKXsx0sSgoDepr&#10;UJ6dhHiRqcDfGRH+Lojyc0WcrzsS/D0Q4+8mdWJHBDohJsQJ0cEOiOODSvS2RyyZOsLOBDHOFkjw&#10;sEEmj5MRgMXhwSiMDkVOTBCSwnieACckeTsjzdMZGV5uyPP3QX6gP9K83ZHo7oRMqoB8P3dkeTkh&#10;3skWkU52CHWxh5ejGdycTODmZokAX0fEhXohIyoYeXGUYLFhyAz1Q7KnIxKcbRBgboyBxgYJxEJC&#10;i6l8olFGDGh4TRY7JijE8ESp1fZ7zykA+28B+e33Tl+fAvj0c6f7TsF8Cs5/r7wN1Lc/f1pOAX36&#10;vzj+9DufEzCiT/f1i6dkUgHwHcg7yxEWaY/svEA8fDxDIN+XQEaKJYAOUVxYihkyjJjnIEC4vb2K&#10;nt5GTM/3klkf8byU5wTs5BR94dAwnh6I84uuOsrt1y8xMKhEVk4cegebyLj38R0oyUVA4T2UWqVf&#10;fSeND19jADimTRDAnZsdwda9JRwf7POaeZ9ET8EzxhFeFhhne8t74GflBRsjE+ho34Kq+gUYGN6C&#10;PwN9XkwWKjJKUci6mxYXicggJwT6miLI1xhBARbS4Iy4WC+kJAYhO4OBPZ8BvSIXDXVFtGJlaKwp&#10;JrMVobaBrNZShYFh1vO5WUzPzmOcUnl0eAYTI/OYn1vFAj3vyuomFuZXMTE2g96eQUki9/T0SaV/&#10;YAhjZN2pGcrhhXksLi+SQRel801MTmB4bJh2ZUgC85AA8/A4wT+FKbL15DRl+iwZeGGa37WA5cV7&#10;WFm8T2m+gaXle1hd28Q6fff65kOscbvG/4XUHqVKaGuVo6WlDWem27sw3kiPWlGNsXzK3EwZpotr&#10;sNY+gI2ROSwz+iyMiQXFR9HT3oaq0lxkk/FiwrwRHe6HuIhAJBCM8aGBiIsMQCxZNTmefjktAjmp&#10;4ciKD0FubCiyuC+J4EoI5+eCXRFJgEf62CGWgSA+xAtx4e6IEMAPIoD5fx6ZU7B8QUggsijfY3xd&#10;pBX3wtzMEedhjQRXa2ldn0AbC3hZmvBBa8LYQA2GxpqwszOEp4slAt3tEOHtgjAfkR7FDn6ic14k&#10;H3C0xJOHW/iOTCLYitaOXk54YlZ6gkDksDo8FJ70RAILsLwUYPxeXp+C5cdAPv3/7fdO/3/7vX+r&#10;vA1SUd5+TzDZvxsAJBYWn+E1CC9PYD5/+piM+YhsuojJmXapL7lVXo6urgaeS7DrE6qNfV73Pp48&#10;uS9liDwS6YCE1eD+8bEWVFYno1NZT2A/lYZk7u48wvDogNQf/Ia/99UL+v6nBCFBPjM7jqAQVxSW&#10;xGNspgX3Hoxgf29LCig7/NzoyCjWKD2PqHJeEdgvqQREMBWDsw93DqThpuK+CwU0x3q3Or2Eka5B&#10;Pjt/eFLNubvZwN7BCI72RiQM2q7EJBILLVmuDCWZGRLLZiZRkYk1jVMipNlVRSSesvx0VJXkoK5S&#10;htamCvrSOijaWqGUd0j9s92KLvrVHganUUxOzhKIZN0pMe2UcpjsODU1h6m5OQJtkdJ6lsw5zHuo&#10;RFtbO4sczQRSG8/VS6s2RHYdGxefmWGZ4r2iZKZH7h8cxBBl8dgE97OMC5k+PY+5+WVpMswCZbgA&#10;7fLyBkG6RZnOMrfBYEB5znu2sr4lAfkei5DZa5TuszOLVA49kLcrcGasbwz97d3oa2yR1tTppl/t&#10;La3AVKcSa9OUCYwOi/PrGBud4cUrUF5RhNycZMTFhCCeUTAzLQWFudkozs1BQU4GsnnjCvNTpUR5&#10;ZbJMFGVwf1oySrMzUJKfCVlBJnJyEpGaEoboSHfEhHsgPsYXiXG+iI12o/zxQE40QUwmLYgOQ044&#10;A0WAJ0J8neDlbg4PJwMEuZgg3MmMPslMArG9oTb07oglOC5CTeMa9I3VYWF+F/ZWYtEwE2mit42V&#10;LsyM70DrzrfIorSiOWb0p/QkkJ+zHJOJxUAP0Wjz9Cl93fdAPmXFk5k/J0UATADzx0A+ff+vvff2&#10;//93i/jcCTj/130nHvgExNL5RR+t9D0nfd6ihXlvZwVLS12oa0hAaqYXK8IYth+IyReb0jTH58cC&#10;xI/w6rsN1DSmoamlCA8eLDNg7eDwYA3dPWSruiRWpnECWdyrF9IUy60H6yRxXsPRAUH6lEHgESvk&#10;JB7vPMAijx2dkCM9JwhhMQ5QdFP5UKavri+itLwE+2R00R8vEhuIPvjXlP5iDLvoJRAj5sQgmGPe&#10;98zUVFhamCLAn/UiMhLZmWnIzExCGi1TTIQ/4kU7SkY8qgtz0ECf2EC/WFmYjXKCVpTqAgJXloeG&#10;YhmauK+lphSt9eXfj5JqIIjbJCCLTLAnKZfIsFSdnZ1d/N1KdHW2Q97cCrlYLFDZBUVPF+QKvtfR&#10;QY/agY6OTgnEjSTByqoaqQtITlIcGBANYcJDT2KQXrevr0/qRuru6eG+QQyPTGCQknxoeIpMvUBQ&#10;U3aLZYon6Lmn6bWnqAamljAxtYqp2XXMUgEsrBDg61QD3M4K0C+sEcQ8ZnyWQO5Fe4cSZ0bG59Df&#10;NwJlaxdayqrQRHnVQT88TgO+TEmxtHQPSyv3+XAW0KHsQzEfRnJ6AmLjI6XhYeUlJYx0taivqkNN&#10;ZTlKSvJQRABXleagrCQTBbmpkOXy/5JSHleD6qpK1NRUoKxChpT0KMTFeSM5LgDpCaEsfshK9UN6&#10;UiDSyORiHVuxCl14kDsfqCO8vG3g5GoMd1dT+DpawN3GjN5JH4a6GlBTu4Lrt7/BDY1vcUf3KrT1&#10;b8DU9A6s6NHNLLWgbXgbGro3cUfrOqNkHysXpDm2Yhy1aJARlUsMvzztOnkbxKeSVQD3ZK7ty7+A&#10;+LScvvd2OQHWD4B8+/i/Wsj4bxcRVN5+/TaQpZxagoVfiHLCxCdFnOsYb94c4cHDWaSk+fC+6UFW&#10;GE2QjUigE8A6fn4fO3tTrGAyFFYGwNX/NjLzvVFRnYT0tFB0ddRS9g5TZj/l8WIyxBvs7D6hNxvG&#10;/j7B//IJXj7d5a4XmJ8ZZ3BPw+bmGo/9Dnv7O5idnaDkq6VsXiH7vuB2i5VvhgHzgOUJnlBuPyeI&#10;pX5mPodXz+i1pcR/1NUvX2OK8jM+NprnzUJDTQMUHd0EUBeaW5tQUVaAnPQ45GWQkfOzCeQi1JfL&#10;UFYoyCMDVSSRupJc1Jfko6m8GG3V5ZDXEsSN5WTkSrQ0VdOfV0ipiProhXsUgwSoAtWN9chkXU1J&#10;S0RcYiRi4iKQkBiDxORYbuMYDFNQUCJDXb0YJahEZ0cPmppaWJfLUFReiKa2FgyNjhGgot93TGqh&#10;bmtvRk1DOepFOmd5M5pFxhQGkRYGAzmJUa7oRHNnC5q72tDY1Y4WKoQ2kQaKAUGAfZz+fGZ2BXNk&#10;bAHyPkrybhEgqB4UlPRCCSgYgM4oqe0VPb1oaWxCUWY20mNiUVNSjtHBManFbYERQFD/KOW1nHIi&#10;Oy8TwWGU1AkRKOaPamxqhrxNgXa5grKtDRX0HrJSMnFJBmTFKcjOjUNBfobUvC6nBJEzinV28oe0&#10;NVKCZSEpJYiM7C8l54uPJqiTfJBEeRQfG4iYSF9ER/kiLMwD/vQ/Hr7WcPY0h62zkTSkzcxcGwYG&#10;GtC6e5ve6SrUNK9AXfsKdExuQd9SFaZW6jC1vAM9czVoGt/GzbvXYEtJ/kQMJXwlPDEr0dOTRqKn&#10;z45OAEMgC9CdSurT8mMg/xiEb+8T29Nyuu90+3YR7/1rcP575d8Dsrg+8f8Je4uxzaIF+c13z9DR&#10;WYfSsnRWMN53sqNcUYexacrJwTLEJNtDx/Az2Lqoo6uvhvJtHDX0jHFRoWiur5FyOR/sPWJQ4Pkp&#10;nU883zT2DrapTHYorR/jzfNDPHvyRGos++67Fzh4skdvvYVHjzb4uUMpqYEYe35vZQvHR7QsZOSj&#10;p2IYKa9VdPW9JLOLASRPRQs7r5uvX/O37lFm11RVo6WhWWrVnZlYpDcVpEPQNTegnOybnRSLvOQE&#10;FKVTPpMwinOp/OiDK2VpqCpMJ0OnE9BkZYK8uaoQLfVFqKsh4MvEut450nDHnq5+et0hNMu7kF9a&#10;DCsHG1xXuYobKpegqnEDGjp3WKeo5PS04OzhgqT0ZDQ0NkpMqFT0U8W0sq7LkF2QheqGGgJtGENj&#10;owTaIFo6W5FXmo2IpGCExAcgJDYE/pH+8KeiCI4KPinRQfAIcoN7sAec/dwZUD0QEEY7mcfra2pD&#10;Ty999egU+gZG0UoJXVxehYSUNGTnF6C6tl6S9d0E9Jl0MYOCsjc5OR4R9KQ+vNj0lGQou7tp3OkL&#10;ZhgRqMUHh8ZQVVuDcH65o7MlomMCUSnWXqJs6O0f4ReNoL1XgYrWcuRWpCGnJAl5JXFIyw5DZnY8&#10;Ghqq+cO70Nvbi/5+yo3uTpRW5CE2wR/hkd4ID/dFSCj9bJQrwgnooBA3+AU4wjfQQQKwo4cprFz1&#10;Ye1mAEtuTR21oW+lSdDewV0DVYKYLKx3kx5ZBUbWd2DmfBc27nqwcNKBLgGtaXYHVzSuIL0gQ5Cx&#10;FPlfPhW++KUE5KPjI1YsAuR7IJ+ysXh9uhXgOwXn2+UUmG8D+LSc7n/7uNMi3jsF5tuv/9ci9vG7&#10;xPX91f0EBYH2/MVpY5fwuGL2EaQ50CVlMiwSpAv3xpGYFcKK5QJZdQTiMlwQGm0NRW8TDumpZ+kD&#10;FQzWR/sEpxiFtiuSF0yRQbdYFwYo9Uawsb2M9a1pbD+eweHRIq9pi8FPzG9+gPX1WWxsrWBtXUj6&#10;ebwUjWy8r6JxSyTHPzqkpH5yKE3AeHZ00u/8QgBdGvZJm0BFJNLzitZ2cf3t8nYGlGaMD05hYXod&#10;01MrGKE0VXS0o5rgEamRkyMCkUGAiNZoWWY8SvII5twklLAU5Z6kz6kpzUMt61plWSbKSjOQKTKR&#10;ZCWholwM8OghWEbQ2qlATqkMumZ6+OjsB/jzx7/Hx198gHMXv2L5GtdVb8DBzRGpWWkEchN6KMd7&#10;egbQ0NTE+p2OaCrU4ooS9A8PYYzKY2hiHC2KViTnxsPZ3wbWHiYwcTKCnvVdGLAYWunA1FYfBlSL&#10;t7Qv46rmRXx7+wLOXz8PVRKTd4AvquvrMDA4Qq89TzBPorWtAymp6bB3cERAYDCKikvJyO1SY9sZ&#10;v9BAuHu7U365w8fbA54eboiJjUMzPzQ+TSDPLWCC2+7+QRSWF8E7yANW9sYEmz+BTLmiVNLIj2KQ&#10;Jr+9rwOlTYVILYxCAj1SQqYvIhI8kJQWhvrGSt4wHjswgD6a/w76jfySdIRGucA70A6elM7O3mZw&#10;8jGGo7cF7NxN4Uj2deJre5GB090AVh4EsqfY6sHURRtGDpq8MZq4a6IGNd3r0DVVg4m1BsycNGHu&#10;qgVHHyPY8DN6Nhq4Y6yK27qq6B/rp/j7jkBmhZdGb72UxiaLUVFvA1kwstj+NSCfAuivgfj0/9Py&#10;YyCL7Wn58f8/APO0nDCsGM4obXkN/yaYJRCLIs510ncskgXcv/8AFZUylNYmoaU7H9llgSisDUJu&#10;uS8DbTCm5jr5fHtx8PQxvdoQ6utq8Wh7G/c31vHdK8GgD9DT34CM3BhUNsjQ0VeL0rpkJGa4koW8&#10;0daRQfYdJNCb6cXz0T+kpPR+gqWFewwij7C1dV+acy1+67HoAeB9Pjx4InXxiSwj4n8xJVNKySss&#10;jhjMwt9IwSTJ07bWVowMTVDmr2GG3nBscpqetZO2LQ/xUX4I9XVENNksLSEMBXmU2mTA6vJ81FUU&#10;oraymHaulCCmfy7NRWZ6NFJTI0lCQYiKCUFhYaEkj7t7hsmeXcijPDa0NsLn5z7Fp19+gE++/FAC&#10;8uUbZGctVbh4uyKLUr6puYX1eBh9xERjcyMSUhPgF+xNJSrD4OgopufmeZ0TaO5oRkpOHNnWFo7+&#10;pqyTBjB00IKxqLdWJBt7HQJZjfXyEq5pfYNzN87iy4tncVtTBT6Bfmgk2wv/vLi4hnnKa6WyH8mi&#10;7cDKCv6BAVQCxfTH7STGAZxJSk5FZFQ0oiKjERocCl+fAMTFUz40tVMiUKNPz2J0aoZSbAgyAtmL&#10;QLZ1sUIUpXVdUy0f3ACGydYjI+Po7G2HrCYD8Vn+iE31RFSSG0JiKEcI5LrGCnoGApnH9w5SHinb&#10;kV2UCO8QS1i56cHcWQ8Gdreha30d+tbqMLTVhomDDixc9RjNDCXwWnsbwNbXEPZ+hrDz0ie49WBs&#10;fxdaZqpQJxMb2GnzJmnzht2FnYc2nH2NeZwhjB11uF8V1k5WlIWP8eqNaFh5jtdPT8ZSi1SwYhy0&#10;mJf7w/TEH/pwBVDeBp54T2zfBu9fA/Fp+bf2nQL4rxUhm08GVYhgcjLIQ4yYOkm1w2NYTpj6xBuf&#10;Bh3BxiJvlgD/7t5DBlglKmuzkVngg7L6SFS3RaO8MRi5xX5Q9lRin6zbQO9YVV8AZV8LNsmos5TP&#10;R4dH0ggwMW66tZNKLN6XHq4MytEqZJb4IybNGn4hWggI1sXyajtm5ltQXpWGptZqacLI4ZNjjNDP&#10;iQwoYtKH6L569Wqf17jHc5/k2n5Fab2/e4j9Hd5rPg9pZpn4nQxKIpf22sYqpWuj1BI8ObOAUarD&#10;EbJde3c7cgvSSD7WcHM2g5+3vcSylbXFaGytpZ1olWYfdbbTb1KeNtbW0VfLkBAfhrAIX6o9bwSH&#10;+yO/IF8CsrJ7SPKleQSiqa0pvr5wFl+d+wRfnf8UF699g2sqV6Chqw6vQG9ky3IlfysU6gAJTEjr&#10;RHpqv2Af5BfnY2CEQBYNVuOTkn1My4mFZ7A1XALNpPpq6aYLMxcyMlWjMQlGbNUNLkHd8BquqJ3H&#10;lZsXoX73DpVoAD13OyanFrC8vEmbew+DtLvpmRmwc7DjbwhEcWkRA6mc1zGEM61irZ6qBlSV1qAg&#10;iz82Jpn+NAXVlY3o6xvB2MQURiem0Ts0grLqCoREBsM/2A8Z2ZnopFQeHRvH2Mg0TTmP6e9GUVUW&#10;YlO8EZPgjrhkH0TEeiIpNZyMXIHuXkrrwT76B944ZRvSZbFwDTSBsZMGtG1UoWL0DW4ZfAV1I7Kr&#10;BSWz2S3oWt6mJNGChbsObHz0YedvAOcgY7gEmMLBx0QKAHpWGtAwEUFAk8fqkYX1yOx69BvGsCWD&#10;m/KY23o3EJ0YzgryCscEiKg4AsQCzFLKHlY+MahCVFzxWoD5FBwCyKfgE69PgSz+fxvIp+X02L9W&#10;fnzcjwF8UsT5Rd/1oeRPnz3f55bXIN7n90tTEAleAVpplhHL6RBS8Z5IDvD85VMCYQ5lVTlo7SpE&#10;QZUfQRyBxu4YMo8b8sv8sLjai62NZYxRpSSnRRIE5ZiY7UXfSCdW+X5ji5wSehcV9TIU12dCPlSO&#10;jLIABCWYoqg6BCUVEQgKtkR1dRqPYz2Z6sDmgyW85DXv7G1TgXXikKCdnBaNpAkEYwt295cYLHcp&#10;x/kMCPbdR4d4ssf7LALrS5EvbJ/3Zpfm5xhb2+uoZJ3rIFuOin5dgrmbHrSyrhJBod5kJh1YW+nB&#10;y8OenjePlboZir4eqcFplFJUDNbop2zubO9CbW0FYuOC4UUG9/Z3Zj32h6yYCqO9GwrR2NWpJKMW&#10;w8beCleufoNvv/0C57/5HNeuf4tbqtdo37TgG+qL3JJ8HqtgcBmXWp+bWtskIPuH+CO3qIB1m35+&#10;mkFndIL7GpCaHXMC5ABzWAoyIpit3UkuNgSzhQaMLNRhQNunTaK5qX4Fquo3oKOricCQILR2dPGe&#10;iRxuWxKYBcYKimRwpf0N5PcVk1jbusjIvCdnhjooddsoL1oUkNfJUVVUhazUHJQXkUG7+jDKCx7l&#10;DRkYGKNGl0MmK0BONveXVtHn9mNUGqa2gsmxJfrkIZQzKor5mbEJPkhKCUR0nB+3EahvqPwLkJUs&#10;rYo2pBXEwTHAGHr2atAgYG8aXsBNva8JumvQNL4FDWP+KItbMLJXl6SyrbceQWwE93AzuISawY6M&#10;ayaY3Eobd/RvQkP/Foyt6I3J8Hae2nAgc9uQxQ2ctHHbSAU1zVVSq+opkF8estITyEJmS+OYjwQb&#10;i6wfJ+Og32bk0yI1jLGcglLM2X17+9fKvwfkHxcxBfC5ACz95VNW+MHhTt7nRmzdX5GALCUDIGDF&#10;AAspc4eYpMBy2mItzaF+xdcEhZiOODDUjrG5DuQReJllvihuikBWhTfSZJ7SAt4rq9M4eLKLoREl&#10;AdyE0oYEVMrpH1tS0TfRjCKyeVZZHHJrYpBU7AmXMHUk5DuhQZ5J39aFoYFWMkU1n301muXF9M/z&#10;UmPi4soC7m9vSgFofLIDgeGGiE4ww/ySnLJ5l/efTCymZe5Q/TwhkOml37za4/WLoaNLePVynTZi&#10;F1NkNiVZc2lxk5V6laphCKUVZfD0coahoRosTLTh7+2GSkroLmW31NorWGxufhXT06KLZo5g7kct&#10;bWBktC8cXUykBtNgyvLi8mIJyEoCuaOrB4XFxXBxcYTmnZu4dfU8LpKZr1+7gNt3bkDPWBf+kYHI&#10;qyigLezmb58mmCclC5qQmgS/0ADkFReSkccxLdqURsZQ21xHdRoJ12AruIVbw9rHkKSiA1uxVrSl&#10;NqzsjEiKrgiP8oWXnwv0jLShoXUD2jqqCAkPJJDbGVjnsLy2iZW1LUxMzqCorARu/L1+IXyWlUW0&#10;th3oGx3BGTHQY7KPpWcUowR1d1MXmsjG8gY5RvvGMD4yJXWMDw9SOrcrUVNVh1oyeFtTJwb6xzBB&#10;GTHDGzwxsUjPMEKDXkP6j0dycgRSEsLJ8KFIT45DQ301eimtewd60dXbjab2FgI5AQ6+ZtC2ojQ2&#10;U4Ga8RWoGHwLNYPr0DK8CR0ysqGtGkzJ2FYedympdeEZbgr/eCt4RVvBMciUbK5DjyxaFm9CXes6&#10;tAlmI1t1Mrg2rCm/zd3pke21oEOATy6O441gZMpWkfrm+RNWfIL5uUjZc3DEIhq4nkkzi0Q5BbIo&#10;AtiinDaCCdC9eSNS2QgvKlLkvP7L/6dAPX39NlD/vSIm4YvZQWIu8KvvnuP+wzVExPgjOSOK962L&#10;bHsC1FeChSlLxcAPqR+cQJY+T88p0ug8FwNdvnuBlY1ZDE10oqGjAOHpDsip9UVahSOCUgwQm+2M&#10;iGQ39I+14sHDexifGEJWYQT8onXgG6uF+DwnRNMHx7DEZXsz4OojUeaH2s5sNCtkGBqX0xvfY2B8&#10;ggf7I0jN80RqbiAOn+9gcVksecMAPzPOADSP2cV2xCfb0GLZYHWtk0DdxsHOLplYtGjzvrOIlERP&#10;DtYJgEq0d2UwsJRiZ2eJJDEmrQ558PgYK8sPME2vOEzWC/bzgqWpJuzN9RDG17UV5ejp6eXnxjE7&#10;s0xfuY7ZhRXWzzkqxV5U1ZQQMH5wIIgc3MwQGOaFMpGYgkzc0z2Iro5eFMpK4OPmBTMdfeirqkHl&#10;0mXcvnYVGnduw9TCCKHRoVScRehUKsm40xgenkabvBtpGTkICgsjwxdTDYxjZnaJBDeJupYGxNGX&#10;uwc7wDPUAc4BNrD3soCLlx38/b2RmZaKSgKzTKT8keUjKjwcVvwe7bsEMqWzvF0uTZRY37iPtXv3&#10;MUWbW1JRCmd3JwQwcBRXlRDIXegbG8WZ+bkpLBHp62OLUsqV6e4xDHX2Y6R7GNPDs1Ji9UmCeVI0&#10;gZOB2+idWxs70N05iMnxWUa+RczPr2CKUbC/fxS1NfXISs9AelICkiIjkRQRiZyUZDTV1TLyddKw&#10;K9DZ2Yn65nqk5CTBwdNGasXTIpBv6nyLGzrf4I7xNRiI7iPbO7CgrLZyu0tvrA33MCMEJVojLJU3&#10;IsYSTpTYhg53yd53oKJ+nYU33eAm9G3UYeysBXMys4W7ET032dzVAg92N/GaFVwCp5gQQWn3bJ+M&#10;e/gCIs+VSKEjDfInO4siAHvql8Vkf/GeANOp1BbAPQXt2yB+G8w/Lm8D98dFSGZJNr8UQx6pEp7u&#10;oaAwG+2KZrKskNs878uTrJRijrTUxyxA+1qkrOVrMRjkxXd4/uo77D3dx/BkN5Iyg1Ben47iunjk&#10;VnvAP0GV99AAzT3FqJez8g+2oYdBokMpp2yMIZC14BGqipyyKNS2FmFxYxD+EY4IjHTD4EQ3JfcC&#10;Vu8t4ujpDkE5jcVNBv/pAiqla/CLNMP27hbGJsexd3CfbFVGO+OK7qFSZOT4IyzMDhtrozg+2MYT&#10;Avn4CYOjSIu0J1qrX+LhoxUeF0Avqov4NFc8eLyAydlxnvMh9kXC/4f7eLy7j34CNjUiDKEe1ojw&#10;cEBKcDBaKyupIOld+wcwLUYjLqxibnEF41Mz6OnrQ01tJeLiI+DhZQ8nZ0v4+LqhsDAfrc1t6GhT&#10;Qt6kRHlBNSJ9yKDmLnA0sIWFlglMtQ1gZmAAeztrRMdGoLSymFK8ExNjYtDHDDrl/cjNLkZMdAIt&#10;Rh1tpli5cZ4qdgRdlL0VBFtSmuiHjkBSchTSRdYbWTbqyquhbKSiIdaGRF92SydqqYIjA4NhaWKM&#10;qLBwdNIjz83MYWPjATY3txmclhk4WujzQxERHY6SyrKTxmZ+55mFqXGsTM9gkzJkbWwe84MTGO8Z&#10;xLhyCLP9U5gemsIsPfCcmO0xOIK+rm60N8nR09GNacrqeUaf+dllzE4tU2ZNoI5snZGUhoTwCMSF&#10;iKGbIUhPiEMVI09LQx1vXCMaG+sphcqRmpZESeEOe95YI8u7UNO/ilu6F6EpltmwU4eVszYsXO5K&#10;bOzgrwvvSGMEJ1khhMUv2gxOAQSprQY/p4Krty/RY1wlqNX43g9AFv5Yy/QOQmOC8Pz1U0lyHj8l&#10;gCmhn4suDwL5WCwxytci88YTIbG/l88CwIKZRQoeMeLoFMAS6N4CpQD3KSP/mJVPi3hPlNPP/LVy&#10;CmQx9PENmVkMf3xFG/CKflkkuROjoMRKDyIj5XdkXpEc4Ls33wePVwS/8MwE+ZvvgN2DXRSX5tBT&#10;peL+o3msPRhGQpYTjOy+Qn55BHafbPH+pzL49mLz4Tq6hlpQUB2FkBR9hCWbUi1FsYKwko0PICI2&#10;GOMzQxgZ70d2TioWliYpyWcwMNiJgvJIfuYuFc+7sHS5wcDQjnubywT7NKZme5BdHEMrVYeHO2tY&#10;Wyez7u3i8fZ97O/tQKxLdbRPMB9QJR1SSTw7IouSLLro1We6ydxPed8pwfkcRKqh7968osRcQn9X&#10;J6rSMpAfGghZSCiKw+PQUViB/uZ2DHb2YIp1dnF2HfNzm5iapMztG0FLXSMyk5MQFuAFbzcH+Pr7&#10;8Lfkob6+DfJmJTqbelBdUIN4/xgEO/nD38EHPvae8LB3hrujE324O1IooWupOMU9m56cZv2fZfAY&#10;QEVxDWQ5RQwGckwMjWJxbA5TlPgjDDg9HW1orC6TVh4VpaG6RFoGaViuwBxV8Hz/OJbHpzHZO4Ae&#10;Xn9pbgH83D2QGBPH62rh90xhXaRH3t6WMq2KVUkaSYJ5Bbkor6ygzFfyGU0SyOM82cgIFngB8zTv&#10;s5QtUwNkW8UA5nr5JaNzmB8mmIfGpPViRYbJtsYGtLc2SZFxcuxkOpdg51ECuaWuGWmJSQj390dU&#10;gC8iA3wQGxaMgqx0VJUWoYb+prKsFIX5BUiMTYCft1jBwQHWdibQo0TWMqKktiAbO2rC0lUbNl70&#10;u766cA0xgHeUCQLiTREQYwyvMEN6YH3oWt/BTe1ruKJyETe16K1N1GDgoEkga8KEgcDYQQcaRrdR&#10;WCGT/LHo0hGy+pjAPT4g4+4fS/JOTB4QIN7Z3fmLrBZAFlk4RFI8kaFDAFaARmxPvbPYCtCL16dg&#10;FsdIwPwRiN9m8NPyr8D8FyC/ksaBv+Hr7/i+oNyjvX3agGdSsjopIyWB++LFAT/3RBqIIRLbifWZ&#10;Xr+BtLrD1uN7KCzPRHldLh7uL6Ktuwg+ofpQ0f4AOcVRaGoTA0XKpQA1Oq+Ef5wlrL1vwNDpK5Q1&#10;x1A+l2NyYQQ1zWUYnxvE7tOH6O7vYiWqgbyjjl53CMUVyQiJM4Wl+6cITaZycr6BhpYySmtW8hkx&#10;5niYvrubjK8ge69RQXyHhw/Iqo92pYEj0sAQoYqO3hDML3nfeb+f7FAZPeKTol04Fo14ok2DWwZf&#10;Af6HDzfFvElMk0kbIhPRGpmO1ugcdOcQyFVNGGztwkzfBOYmVjA/s4GZcbJy3xS6GjpQkJKDlLBo&#10;xAWGIi46Dnk5haivaUFnSy+Uzd2oyCtDQlAEIjwDEesfhbigSET4BSA+MhwpiXGoKC8hy3aQdYmX&#10;6QUsTi9KfdzKlh6017ejm989PTiGVfryeeJlmngZ7aSHbW1GD/GipNTuaqzFQEszFnsHcY9Kd3Vk&#10;Agujo5jopS3o6EIzmTo1Oh6F2Tlorm/A0OAAxGIFDx5u4QED4MryIsbGRtDO8zY0NkPR3YsRqoMz&#10;UwPdmOhRYLyrC2OUvKPdnRjr6SKQe7BA77wwPIEZEV2UPejppKxuqpPGW1dUFqK5tR7KbgW98QD6&#10;eNFdHZTMNVVITqJE83FFkLcLQnzcEB3sh8xEsY4rJV5+jjQ2Oy89C4nhCQjxDWS0c4WjkzVMLHWg&#10;Y3KbUlsM6BCMqkWfqwsbbzJygA48I4zhE21EZjaAs78OrLx06K/v4KrGZVxVuwxV+mNN8zswsNeA&#10;qetdAlkMBtGEqp6K1Eou/qRuG7KxJKvJxMcHZOLH9MSU1WJiwi4ZQ1RuAWJRBBuLBPOnQBaAlRrG&#10;CF4BvlMwiyL2n4L9lJl/XH4MYnG82Ip9wiOLhipRTtLICoYVzPxKysu19+ghX78gcF+zst9HVV0B&#10;apuLsbY5xxj1HT3rLu5tbeLhkwf0skWIynRHIK2IS4gOXII1YeV5GVe0fkeFo4byxlwcPH+E7YNN&#10;tI/KoOf0CVSM/gCvCB3EZrihoYvyrzOJANdHpTwRw/NyjM4OUMq1o6GtGmuPRgj4SCqez2Ds+AEy&#10;iryQV5iOtlYyzfy8NMa6t79VmsInpgD2k3FETu+d7YdSrrIjYWMOeY+pgsSIr/1d0cUmRtmJAPqM&#10;CoMBSTTuvaTlYWB9dH8Hz588k5TI7vo6+orK0BGThd64QnTHFUGZQsmbX4HemmbWZcrrUbFMzyLm&#10;aBkneqbQXdeNstRi5EVnIicqAzlUjcVkv4byWrTWNqO5ugFFuflIiY9BWnwsClk/i7NYskVmkHw0&#10;1ZahVyHH+MggFiZnsUIFKsrC2AIV7BgG5X0Y6RwgVsZJjBOY6hvABNlyQqHAkFizTBRFO4aVHZig&#10;oljqH8Lq8BhBPIyZsQFMUf1MDtGmtLShvqQc8vp6dLSIgSddmF+YospZwfajLWxtMjjNiOV/htH9&#10;/aCU4ZFxnOlprMJAYzWGGSmGuR1sqsRQSw2Gmxox1tJBid2LKQJ1iN62i/q8mD8qNjGc3icUuUVZ&#10;qK6vQju9gLy9DbV1lSgpzUNichh8/Ozg42GLIB9nRIX68gaFIYkeI0kkSePNykhIooeOR0xYJFnZ&#10;E84utgSyLvTMKI3pj00c1GHqok4wa8DcQx0Wnndg56fFSqkHt1ADOFJqm7gQpMY3JEZW0SaIycba&#10;lncore+wcmnByF6b3lsdKjoqGJ0ZY4xndCfTSpKaIBaNXWIrGlt2H9MDH4nW6kMpt7Rg5VM2FgMa&#10;BKAFeAWIBcAFAE+ltADlKYAFKMX2rwH3x+XHwH9GOf38+/KC70ns+n0KIpG7a2tzjf+Tsb97iR2C&#10;NTzOH3q0DUMTPfxloHzdQf9YH/Kq0hBT4AG/VEPEFFvDIfwG7EJv4I7Nn3GHEtjK7wri8t3RMVqF&#10;tuFqBKWZQd/lQ6ibv4fm7lyk5QbDJ1wP3tFXYBXwPrTt/4CQZHM0dZVhaHIIE2TqpQf9cAy+wWdz&#10;FnFZFhiZbcbgKPdNzWF2eZQBJgPj03Ksrqzg0YMdbK6vUO6OYZ+M+mTnsaSGRAIHMSBEFCnr56mt&#10;ORY9BGJJGoL9+dZJ1k+hRp6+wd79R2gpL0djcgZaY7PQFSdDR1QeWqKyUJ+Uhab8Emm97onhcQJ5&#10;DnNkx7HuMSgJ5JqcKhQmySBLzEVuUgIKM1KkFSLbGxopixtQTx9dVJyDGvrgRipHaU2yhgqqULEi&#10;aAPGSXoLE2O4N7NMK7qG9cklLI/N0oJSfXT1YlzRhyky7URv3wkptrVioKEevbSSvfImWk8lxgZ6&#10;MKYkaRLME71KTI/1YpaKZ3p6iBZ1AtPDgxhUdKGfPlxB8Pf1kuXnaH/vLeDefTH3YUFaEL+vdwjd&#10;VM39vcNSSqAzHYVZ6OHFDxfnY6w4F8Ol2RiulGG0tkpKbDfZqeCXKtDb2gJ5Qy0y0hPh5GoNexcL&#10;eAd4IIG+o4Ggb5e3oqmpFmXlecjIikJ0rDciwjwQGe5FGROAxLhQxEeHUvtHIDkuCkkxMYgOo4yh&#10;h/b384aHlyNMrHRgYHEHhjZqlMRqMHFUhZmrALEmTN3UYOauBjsysYOfLiwIcB3b21AzVYGaoSru&#10;kHW1TFQlqW1grw4DW03oWGrgNt/XtzLE2v17lJxCqonGLeGPT0Asuj6EvDsQuaLFMqSsVAK0Ir+0&#10;YGGxFWszia1o8BLgFsHgFHxi+zazngL5lJHF63+rnB4rijj29DzisyJxvfheUblFovhtyqoH9zfJ&#10;VDwnffHxyyOsbixKD1isZ/yG74kMlZVNxfCPtYNnLO9R4AUY+56Fkc/XsA1Thar1ezDx/hKOYdfh&#10;naCH0AxH2AQYIjbfGwEJRnDwuY2BUVbqrgpEJjMABH2NoIzrBP7HVEFqKK6Jp0xfo6deQmFVEnyj&#10;jVHTnk4Qt2PuXjc6h0rRoExEXq0jEvPNUdeWgfsPCGQhC+8zGG5vYvfhfQbOPcppMWpMBEbRzXeI&#10;h2QbkTFUml32jCqH93hjY56eeYBsvQYcPsJzPsOuhhoUijTG5TWojc9AcUAsSn1jUEIpXBgRjcqs&#10;bCgaW6S1mqcm58nM81STY2irbiVw85CXmonctBRkpUcjNysOjTWl6O2SY1gMViL7ifSzg70KDHRQ&#10;EhNIA10t3DZguFtO9h3F6vQMNqbmyaaTWKJSXRCJAJSd6KNs7mupx5C8GaOUzmO0n0NiKaQcyv7S&#10;EgK7jdfST+AOYqyvB/0d4tzNGBkky09SxTA4rixNY3mONnaSgWG4T0qDOzRMzz9H370+i6XVOQzQ&#10;n7e1yBl0WtDc0C4l/5ugvT3TlZWE/uxUjFNCTGenYCovBaNFmZisKsNsUxNGabgHGprQUVWF6kKZ&#10;BEJXVzuYWxnAzt6GIAxCYUExWuqbJcZurKMHLs9GQX4scrJjkJ0dh9yceGRnxiEzle9lJCE7NZHn&#10;iUZ4aCCCg/zg7SMavCxgZK1FEKvDzImy2ols7HwHFu6UhN7aMPfSgoXXXdjQL1tRahs4kn1t1aBh&#10;pY47xmKI5k1oiC4rKwLXVp0gVocGGfqK+hXYudtjT8y7fS36gSnhCGQBYrEVy6kIIItpiwLAJylo&#10;T5hY5JcWMltkfRDrMAkmfhu0YvSR2Ap5LcB4Ct7/O2z8V4vkkV9QUvI7WJnFGlHDQ0N4QjZ+QMks&#10;Vll8KRqzXtMqU3KL4ZciWaCYU31Eb/lge4meNh9+MZaw8b8OA/fPoenwHmzInM6R+jD1ugoj96/g&#10;GnkLbhEaMHS+juLWbElit/SUICTGBrX1ecjMikVQhCW0LD6Cc+hNZJRaIS7DBDVNCZidV6CxqQTZ&#10;+fHoHm7E6vYs+ibaUNIQjagsQwSlXkBo9mcITb+I2CxrDI43o0PBCs6Kub8n1sc6IAOLRICiPUJk&#10;D6W1oW0QifGllnney6cMXiJdb7MgiM4WdHdW4nB9EOPyQqREeSE+OAAP6E+bWe9CrZ2Q6OiJFDdv&#10;pPj7oyCJvrmmFiMDE5TBSxgbnMegcgT19J5CMseJ9YaT6HvTg5CeF8PfWyxJ3vEBgmxwCHP0v0sT&#10;U5ih7J0a6ifoaB3JpiNk0UV60bWpBayPTmKhm8za1oy++grIK3JRX5iKuqJUtJbkQCmToTevAPLE&#10;ZNSEhqNTpIsmwNcI0HWRPGBqHBP93WT6enTKK9E/0Ij5uQGsLdMzL4vVOCcxTAArGTz6B5UYnaJk&#10;Xxon4IdRU12FQP8gBPiGoqigAm1UH8MDQzijSI7GIFl2jDJjkmU8PQkjmSkYo5edqixFX0UxOsuK&#10;0FgsQ1luLhKiouDn5Q5rSxM42NkiLDgUeYyCjTXV6KKh72yuk7Iv1JTnSmvcVJDti/LTIMtJRUFu&#10;GgryMpGXk47U1HiEhvnBP9Adrt42sHQ0oDdWh5EDQeyiC3NXbUpr4et0YEvw2vhow9qXxU8HFj4E&#10;vKsA8h1oWqhD3eQObulew029K1AzuY67ZHV1srOqoRouqV6GV4A3ASe8rIj+os9SVJZjKQ2NlMpH&#10;vD46WfpFrO4gckoLAAtWFFuxOqIYaiiYWLD0qcw+BbUA8kuautfftyD/e+XHQBfn+Mv2JfeziEYv&#10;MTvrO2prsV6TSGwvFn8TK1eIPFgix9gewf2QnlmM4hKLju8/WUJ0gjMSsn0Qk+cE93hVGHp/CvuI&#10;qwjJsoJvPFVUoCZMPC7BOYI2JZBqxuxzeEaZoUpBL5xgDEcqnZjkACh62jAz3we/YHMEhpugqzcD&#10;+aXeqGqMQ9dABboGKVFrYlDezOdZFUbAmsA3RhVeUbfgn3QJcYUaaBvKwMh8B6aXh1DTUAj/AGcM&#10;DnXjSAwEofoRDV5iydej/Rf8XWK1CyGn+WyeEcQMYsfHYgbUAe7fW0F9RRK6GUSaSsMQ6G6GZjLd&#10;i71nmBmcQnJoBDzNTRDm6IBYdx8UxKVCXllPLzqCkf4plglK1C7WvSyEhXojNNwVwaI7LcYesam+&#10;qCinIpVTNvf2Yn50DMuTU9icncfK+ASWxscwJgYxddQzGFCd9vdgfnAEc4pejNLDdlLN1qWEo4oW&#10;pzjMGxVUnK2pqehIyUBbQhpq/IJR5U4LkxSFkZYqrMzw3Gv3sLwwi8mRASgZIBobitDUloOBkXrM&#10;CIk9O0T/20OF24HKqkpU1dMvdzejf7hXmumUEJsKY10LmOnbIDUuHQ1VdVQTfTjTlhSJ7owE9BHM&#10;PYkxUMRGojMmEl1JMVCSrRsyYlGZHofKHLEMZgqighkNPD3g6WgPZxuxqnskSvIL0CCG0jXVQUF5&#10;0dlUjdZaeoyqEtSVFaKiKA8lBdkoKcxFEUshi8jJGxrhBzcvW1g7G8HMUQeGdhowdRayWR8WYmIE&#10;wWzlpUsg68GWLGzppSmB2Nyb/tddA7o8XoMeUUVfBdfuXsZVnUu4rn+NAL7FooJb+rdxWfUqIvl7&#10;RNeFGE0kJuT/Bbwsp6+ltZLIyqKSibWPBCsLr3y6PtPc3BzW1takIpj6lIUFkCWGJqCE5P1rYD0t&#10;b79/uk8A+LS8faz4XwoQonHu+Bnl0wTZi0AmyEVj2P1tesd9StGXz/jbXmBnbx4Wdqq4qf0FInPs&#10;4ZOmBtvIL2AXeQ4B6bQjwWowcvsGpp7fwCnsFn3vWXyl+i/47ef/jWrnIgxdvoaW1QUExbtjcWMS&#10;Gw/n0CSXUWYXol1RhJxif6TQdzd0Z6G4JQru0Xf5uVvSoJGCskAU1YShriMJ4SnGKK4PxsgkPV6P&#10;AlP0fQuLE9JSrlPTwwxAj7C5dY/g3cdjWoVBStqjQ6ol0dXG3yWUxvEzWiBpQXUWgnt6tBU1pVGY&#10;HKohi9VIWUX4ODE7u4LRoUF4O1vD3dIU0V5+yGPllle3ULr2YUA5gB5aw5qqUsTGB8PZ3ZykYYZA&#10;Ajk4jkGPQC4nk7bXlGO4q4MsPIRZlqWRMayRfRcJbNE4pWirRre8Gv3tVKidXZhoakNXXj4a4iNQ&#10;6O2IPGcrFLu4oIYs2RKaiLaIZNSHxaHAyRnpJjooC3LEQHMJZseHpYC8KpbJnR1FPwNmRVUWsouD&#10;aIlS0NndiO7eDrQ2t6JUVongQAauUD/kFmbwuHLI8koRERgPU11bmOvaIDM+E211jVI315kSSo2K&#10;2CA0JoSjMToItSHeqAz0QGWwJ0pDPJEV7IL0UA8UMqrkJcYiKTwUCSFBCPVwg6OZGfxc3QnwDDRU&#10;lPOkNWhvrCGgq+inK9DMGyT6zmrKC1FVXoR6kZG/tgKVZPl8GSNkTCBsnE1hZEOpbKMhSWITJ8HE&#10;OlKrs+hCsiQj23iftFxbeGjQJ2vAiL5Zx14N6uaqZOJblM/XcOnORVy5SyDrXYOKwQ0C+SZu6d0i&#10;I19BOm2DSFMj2E1MkRPgFUUaFPI9Ows2PvVswg+LBdWEJxYrJQpZLeS1SN2yeW9DApcA2l9AzNcS&#10;OP8Naf02SN/eJ97/t4rYL7Ww83rf8Pi15VU8oRQVjC38o7gu8XvEftFirVQ0w87RGFEpvsio9IVT&#10;zEXYRHwIh7jP4JF4DfpOX+OWyXswcP4ajsGq+Fb9Hbx37h/xjeqHUDE8SwujAjWjr6BnfR1ZZdFk&#10;2kTUyvMJ6mHIylPohdOQUOAMr1gGWf+rsAq+AodILWSUxUqDQLYerWJ2pQ/5JZEYJLuMjSox1D+M&#10;uZkFXvsynlLlHDLw3NtYZQB6wEC5SdtA29bfTNDu8nfxN7/4jr/p+/v5HWX2azL162fYuDeHiVEF&#10;g+0DEMVS6/6z57yHtBSLU5NIDPFHgJ01Ip09kReehDZZLRS17ehq60BLUw3SM6Lg6W8JYxs1OAeY&#10;Mdh4Izk3DAVFiVImm/oSGRSU8SNKBZlZiRn63um+QYwqu+lj5SSlEjSU56ClohBdVJ49xSWojSCB&#10;eboj38oCeYYmKLdwRr1DCFpcYtDoxX3e/shwskCC1R3EsS6X50dguLcVC/TAyysztE2jGBxoQWFZ&#10;HG2LM9IK/FFUlo3iwjLkpBRQeYTBUNsQlpbGcKU19PRwR3RoHJIjMhEdkIS4wCSUZZdCyaAy2tON&#10;M4mUtjmRfsgP9YLMzwV5nrbIdbfi1hpp7haI9bJAvJ89sgk6WXIs8kU3UkIM4v294GNngyBKh8z4&#10;OFTk56GutJjALZaSmjU3lHJbhloCuapMhoa6SrSSrZspvevrq1HKmyKGr9l50Bvb6UgAFo1Uxi53&#10;YSRmh1BWGzrRI3tQTtMjW3hqnYDYSRV3rQlU4yu4fvcqLqldxbcql3Dh9gVc0byMWwaiC0oNWmYE&#10;Otn6lrYKyuj3BRiE7xSS+GR1wpPtU26F9xWNSqdDM4V8FiwsGFkUsWaxWJx8oK9fWhJVfO5tMJ8C&#10;723w/ltA/fH+02Bwep63i9Qw91QMCnlJSbaB/R2RkvallEf6/tYGr+HE54uVIldXxJzVHgxNdiCt&#10;1BNWgZ/CNPD3cIzj1u8TfHrtp7ig/huy7hcMkNfwyaVfw9HfDEEJ3vAOt0N4ghNseX9TZb4oa4xH&#10;XkUEJpa6MEdvWtdegJqOVPjFmcEpRB82QeqwDVOBA1k5vTIC/VMKNCurUdmcgo6eYrzBNg72l7A0&#10;O8uyjEeb29jd2sJDMrFIxTs504vxqVZMz7XRG6/i+Ys9BiSqDwJTZP98vLuM/aezePHmAYF8hLXV&#10;RfR2d0uKRFpcjl76GaW4SALxghYDh3tYGepDiq8/sgOj0ZRZRq9aR9lZidLiTIRGOsHSWQ16Ntfg&#10;G+tAL++PtNwoaXWN5poStNdWY7CznaBtx2CXAIYCQyKXV0sLOhuqUVuUjvzkkJMSH4qCYH+ks+5n&#10;mZoiX88Iebd1UahqhhodT8htItHgEYp8bzek+JgiwVsTcSF6kBWEoL+XXnhmAjMzYimjHnQpq5BV&#10;GAb/aFO4BxghMNgHXm4hcDD3goWeHQwIZGsrM+gb3oWpqTEyEsjMuVS7Fe20D21or27EgLyVqqEN&#10;Z6JFRsqIQOSG0V8EeyDH2x4Z7tZId7NEho89AWuPhGBXZIlVH5KiIUuJQyEBnR7uj1g/LySEhUCW&#10;nopKWT6q6aOrS2WoqxId7YWoqyxCZUk+yovzUC9SrdATtLe3EMyNqK6vZBRKgUuAA8yc9WHmSl/s&#10;weKpCxN3bTKIOosaAUx57a3DfZowc9OAMd+7a3EdN3S+xRWNS2Tcq7iochkXVC7iquYV3Da6DS16&#10;ZDEH+a6lJtT0VNHW2SbGgpwAmMCQtqK1lNtTEJ8CWYBYMLHwxoKJH24/xL3VdUbSeQwPDqGHUVqs&#10;rigB+S0wC2D+mGnF+5I8/v61KKf9zafHiP2iiPeEBxfldJ9gXgFkwbpCkgmv/IYyemZOzLzpPfH8&#10;9PYiOcLR4S4Wl8fRpqhAeJo1LP0/g6n/n2Eb8QVumv8aX97+KS7d/SV07b+Eju15/PGrn8I52IR2&#10;RY/PIRyZ+cGYXmpF90gx5H25GJhk5Z5sQkdfORKzXShFTWDndRchCT6IyvSFf7IlfbgBImTW8EnW&#10;g2+iLuz8zyOv0hvzay2YnK3DxHgn1peX8HDjHtYXRWusmIdeB1lpMjqUxYhLtkOjPBb3tgb5u8Wq&#10;kc+xTSW0tDQJRXcVtu6PMnA9klq72+kPN9bX8fDRJo6Od3H84gmOXh1j5+AxJicHUV8pQ5CHE5LD&#10;qCxLqtFR14qGynLk5yXCL8QWhrbXWR8uwieadjA7EFn5MWhuLEVvO5lY0YmpgT6M9wsGbsNwdzvf&#10;byFLN6CxtIAEFkoFaoIQNwMEOuohwt4QidZGyDY1RL6GDjIvqiL3IllX1QaNpj6QOTgh2sUIIb5a&#10;iInQRV6hJxo7cxlo2zFHBTE1NkY2lqOxpRApuYHEgC4MzG5BS1MHd26ZQ/2GOXRUzWGsZwkDfWOo&#10;qqnBwcGe9qIKA20Mgl3DGJYr0d9K79xWi7ZaGc6EursiOTgA+VEhKI8LQ0mkPwoJalmEj5QsPjc5&#10;DDnJUcinT5alJyA3JZYlAtmJwdwXieKcdNSWFFJa0xPXVlJGF6G8JAcV5dmopByRlpAszEEtZbWY&#10;I6pQdEmJyxpaG5HBSOcS6ABzFwPY+hjD3t9Emqoo+od1HejpXCmtffRgQSBb+ehQZmvDyPEOtC1v&#10;QkX3Mq4TuFfUruPybTKz6mXc0L4uAVmTklvXhoHATht3TTQxwQgoxi2KqC/N3RVAFpPcyc5vs/HB&#10;E7EQ2r4EYtGgJVquNzc2JTm9QkYe7h9Ap7xdWjhNgEswvARmgvBUMp8C9hS0kgIQzPo9YAVQT/8X&#10;x/w1IIv/xTHSsSLYPDnEyuoSWWoXk/MjyCxIQklVHuXsOhntCQH/AuvrlP4zgwRGMdxDdKBt9ycY&#10;e34AI8/PcFn3d7ii9Ufc0PsApm43cFn7I7x7/p+gZnEJ5j66cA81RUSSA+Kz3GDhdBNufjpIy/OF&#10;YrAUOYXB8AhUh2eQBgopt9cfLWN4vgcx+e7wiDOAie9ZaLr8C+7Y/iNuGv8Eps6fIEPmitrmBAac&#10;TiqHZawuTqKjtYJelQwoL8MwAb52bwKNzQz+tRn8beP8rWLh9UPaGiqPgxXkF4aisSkVR3z96tk+&#10;A9oTacrlzs4an9EG79EBpfcxxieG4e/jCk9ncwR62CA9Joyetx5DImFAWxvBWoHs/FgERtrD1d8I&#10;QTH2SC8IQ0VlJjpaKjGkaMVUfy9mR4YwPTKI8b4eTPR1Y1AhR3dzA5pKCpAW7gUv6ztwNL4ER9Mr&#10;8DC7iWDT20gyVEfqrRtIvXAZ6d/cQNY1TWRq6CPC5A58nFXgF6xG1WmJipZE9E62YH5uCGtzC/TK&#10;41R3rdJCAEnZAbBy1cAdjav46tPL+OC313DuAw2oXzaHnpotbt8wxPmvr8PJzpWKtwpTPcNYGBzD&#10;uEKBMUULultLUVuagjP+zi6ICwhAQVw0ajKSUJtBb5TFkpcirUNcQ1lcTY9byR9UWZyP4rw0yHIT&#10;UJBNaVKcRvCW8oY0SKWdpZlMW1WRh+KiNJSwyPKSpVXsKimxO+k3RAqhjs5uPtBWZJdkwiPEBXbe&#10;Zqx8NnANtiCQ9QhkDUlam5Gdrf0MYOWrB5sAA8kvGzmqQ9v8Jm7rXcE19cu4cvsarqiy3LmCmzrX&#10;KblVoGlxm2C/DR1rDVhRWWw93JRagcWMIbH6gpjhJA08YDllYwFi0RK8K1qsyciPKF8fEchbG1vY&#10;XL+HDUrqmYlJVFdUSYuWC7krgCw8qzR5gUB8m2FPgSgCxSlAT4F9+v/b75/uE0V8RloITlwbQSwC&#10;x/rmGua3ZhGRHCixYkljHj1sBY5eHmKfQWh+YRa9A0qMzvairiMNhs6f8t59yYD4CVRNPmWQ+xxq&#10;ht/QC2vBxk8f3kmO8Ep2hGu8FdzjjBgsb9C6qMDSQ50MYQRZZQyyi4MREmONgChz5JUHo6whBYU1&#10;lKop7rANUoVFwHVYBV2AnuuvoGX3c5g4f4jMIkfIldno6KqiFxwh0ETu5yZMTsgxPaugrO7DxoM1&#10;aY1o0c0kkgw83N6Shl8+ZVASy9e8er2D5dV+FMrCsbTQy/cOeH8on1dHydb9vOeU01QmhzvbaKwq&#10;R4iXG4I9bBEb5IiSzDgoG+oxruwnKAcxMiAygLSgvqUIBSVxyJVFoLA4CmVlyZA3lmBMKcf8yDDm&#10;Ca4pkcBADE/u78dkXx+G2jvQXlGOXKpRHxst2BpegI3Rt3AwvQRX/QsI076MBCrBpEvnEX3uS0R9&#10;y63qFQSaXYanG0voLSTkONB2FGOCIH6wtoSN2SWpUU3ZUcXrSEB0sjtM7VSgSmV54TMVfPKrWzj/&#10;Rx2of22LO+fscP4DXXz4m0v8bhe0lFE9dHRjqpvX18NnraT0byomDhNxJiYoFKlRUSjNSEVjUQ4a&#10;6CnqCbCmKhlaGqvR0tIozbho5rahsQpVVQUor8hEaWkSfW8eOttr0d/XxQijlDqwuzoaUEeqLypO&#10;pS9IQHpqJBISwlFYmAe5XDCykoDuQWuHHNllmfCL9IRrkC18o53gHmZFVjaUWqmtCGhLsoWtP9ma&#10;ILb112clvAsTRw3oWKhAzeCaxMjX7lwjoK/jqjo9s/ZVad6xJkGsayM88m34R/pIAybEin9iQTYx&#10;YujHQD4dxSVAvMcisTElteSRCdqN1TUJyEuz89LsGrHesWBhwcYC0Ces/IOUPgXy6flFEeA8+f9k&#10;6KfYnr4++t6nH0nH8n0B3u8B/JTbw/0n0oCAio5C2g0tBCd5YWV7EpnFSdwuYWvnPhZWFtHC57Tx&#10;YAFdQ6VwCrjJ+3YJt0z+hNvGn8Pa8y5Vjx7seC9dokzhm2aPkAIX+GfbwClGCzrOXyOWTOqfYI38&#10;umh4RRqRXS8iONEMdj5k5Ag92pn3oGl2Dl+p/ApfqP0TLuj+Bl/e+Tsy+z/jjukv4BemgdqGGLTR&#10;UyvIdGNjBMNoB2bI4F2KUr5uwuiUEmtbq3j8mIFz56m0RvTjR/elhrAne9v8vQ/w7GiHwXEPDx7M&#10;4cH2PO4/4PE762hqLaaaq+D+R3hxfIjXL44xPzkOsfJ/NlViVKgzSgsp21vrMNLTh4XRCSxMjGOc&#10;/nmgT47W1hLUVKdRKSagtioNirYKjFFGT/T0YKynl5/pwYhSibHeHkwPDEkTG+SlFShJJKNTTruy&#10;3jlb3oC91UXYG30NP70LiNa4iKib5xBy9SxCbn+JcMOLCHK9Bne/q3wG1xGdaoe6dhnGZgexsbwo&#10;LaQ/PqBAa1MBsnKDEBojul5v0QdTSd4ywOWP9HHhD3pQ+cgOKh8749w7xvjwF9dhqeWM4vRCdNbV&#10;oqehCf1NzRilDeim0iktiMOZvAwaeXpcKa2o6NiuykBDbQ69bDV9ilzqQlD290BBsLZ2NVAyFaKq&#10;LhN1DTlo6yhDT38zhoZ7paVGhkd60d0tliSRoaRMrN8aiugYH4SF+SM7OxtNTa1kYwWBrJAyG+SW&#10;5cA/yluar+kX4wK3UEs4BBpJ4LXwvisN/HAMMoJTkCEc/EXKH20Y2N7BXVNVAvkmbhK4N7XFEM2b&#10;uKpBUN+9DFWjG7htdp2Vi6ytfxM5ssyTls5nhxLAxCoSggX/wnwsAsSiCG8sfOjOwxM2Fi3XW5tb&#10;9MhrWFtcxsL0LGbpcYQEfH4ssm6eyGtJYj8TrcwnDVSiiO84AewPgUK0jJ+UE6CKQRH/upxchxj3&#10;LTJPPtlh2TtgJT/A4HQHfNMdYUTrkVeRTlbaRVFZBkIS/TG1MioNGKiuK6bU3oSyrwI2nqq4ZfwB&#10;bpl9Au8EKyRQqtqQabXsb8ElxhKRMi9EFbrBKkAV3+r8EZf0fksr8zXvtTqsvK7x/r0D36SbcIq4&#10;jGvGv8Lnt/8GV3V+hcsav8Hnl/8RF9XfoVJiEDX6Z6hb/wtCk+6isMwXrS3pUHSVsz4osbG5ir3D&#10;TWxsTSEnJ4bs3IW+Qaqyvs6TXoHdA0ppsdrFQzw/eIjd+xN4uNVL27PJZ3WA12/ERJZdadaUWN7m&#10;6dEupqYGsTg3Lj1PsRTrm+OXAINoWy2Z2d8Z+bmJaG2uwTDlsegHXpuYwNLICKYJ5l5FA/cVoqku&#10;C120IP3KeklC91OCK5sb0Umi6mmrR19nK2V5C7pq6tBcUIRc+u4gO3N4WmvB2VoF1jYXYGn+JVxN&#10;LiGEZBFqeAs+2hfhpneOx3wLV+/LcAm9DedgdQQnmCOjMgyNA1UYmejDyGAPWhhQcmQhCIwwg73H&#10;TZjZn4Ox5VXc1dHErcv6uPKxEa792Q7X3nXG+d+Z4Ivfq8JEwxpBnt7ISAilZ49HbU4uugnqjvoy&#10;lMlicCY3m8yZn0Evm4W6qmzU12SQfQvQoaxF7yCZdnAAg0NDUhqfTmUjdX0egZxGps6FUlHBfXLK&#10;JjEHdBTj44Po7W3m5wsJ5ERkZocgNsEXIWFeyKaXbm5toeRSoF3RidbONuTSS3uHecDJzwZe4Q5w&#10;DjKXPLKlty7MPDSkoZmOgYZwCTY6GZbpqiUBWVu0SOvdgCo9saruLajp3sYNLTL03SsSwFVMrpGJ&#10;uE//NhS9XQSyWLj86ATI9Mk/BvJfGJkg3n1MhiAbC0Y+AfIm1gnk9eUVzE1OYW56miAmmx8dnjRG&#10;kd1Fg9TJGso/BAlRThvPToPED+sdnwBW9Fn/UHjMEwaSJ/tUBaIckIXETCAGlr1HjOqlcA63hFu0&#10;K72rHK+fP8EYZautpyWKavMwPKGkpyzj9S/zPufDyplA1v8Utww+JwvTrnhrQNeVvi3dmSD2RkC6&#10;PQxcruCC1jv0zO/A2v8SgXmJtuYarL1uwzeOlTD9DpwjLsEu5BKMXc/B3JXA9jFCal4oism8cflU&#10;UMHfwDv2FmTVPjg4muD9WEE/pfTeDoEqkgcc7GJuagxTlK8veW/E6K7VtQ1srN/Ho/vbDFLbeH64&#10;jf0Hs3i6P4L7G01UQn1UONssojHvkM+Oz+pQrA+9i7HRQSwsTOONGHP+6g02l++hLDcfGfExyEqN&#10;QUUplV8zPXJvN+bFkMrxCanMjgygu7OeAC6Hsr0EPYpKvq5Bb0crwUuCaahDQ2UJ2uqr0EYlWlmc&#10;i8L0JORGRyHK1Rl+NsYE6V3Y0R9b2FHqOl6Dt5MGAm10EWiuDV9zDbia3YKTzTU4eZ4A2SVEFS5B&#10;vJeJpshrSkJXbyM65HXIKYiGC0nK2OYidC0/h671x9C3ugAdI3rlGwa4+pk+vv2jES783gTnKLM/&#10;/cMlqF2nTTQlodnoI9DNiWBORlNpMaqooAvzInFGVpwOWVE6gZeBagK5sioVNQ3Z9DnV6BnqwjA9&#10;w8jwMPooneUdtaitz0JVdSKaGhl5O0swNNBGEA9iZnKMgB4i8Clh5KVSIrZcWSQSUwIQHuWD7Px0&#10;SqMmgrgL8q5OtHS0ILc4B+4BLrB2M4VzgBXs/Exg4UHAknktPLTIDHclqe1MlhZANnO5A0M7Neha&#10;qEKTgNXQuwUNfRWCmh5DJJ83UJFArkEJJIBsbG+M5XsrEpBFMrsfGPlE9p4y5gmovm/komwWrdLb&#10;LKILanOLjHJv4y9AXl1ckhqgRBEgPn0t9U2Lhqnvg8NpgDgdny3Ov8+KKIaAnhSClmV3V3yvaCnf&#10;x84+g4jk0RlU+P9D+vTHBPGD3fvIkiXBL9oNkZmRWLu/jGes2Kvr84jNiEBBZTpauiowQdk6OtYO&#10;/yAycIYXguJtcFPnC5xXfR/Xzb6gHzaFS6wxNOy/wVnVX+Hd83+Da7p/omW5yUqnwfv2PrStzyIw&#10;zhCekaowdDwLDTK6ls1ZBKfYo1FRjtX7i2ignEuXBVKun0d8vgG8I28ir8wDh8eTBNwcFmaVWF+b&#10;pEV4zHu0j6Pdx3gl+uz3n2J95Z50n/d2HmJxdhgP1kfx6uky7q82YvdBC/YeKXCwO0jwbuDVs6c4&#10;FoN2Dp9KXU0rfAYiMUUvpa9o5BPjyzdX1pEQxnuQkYbq8iI0ifnC3d2YHhuXfO/SGOX18Ii0VvZA&#10;N0HbVQeFvAydbeVob6qCsqWZpZWMXo2m6jI0VJWippJSPSMaoT5OBK8xmVcHzoYacDbTgIOlGmwY&#10;JO1d1eHuqAMfa3348xgfa4KMYHawUYWTK+W39004+lyHrdtFEpQaFZE/Kql062oLkZQWSDl9E1pG&#10;Z3HH8EMSzu9x1+QL6BhSad7UxrUv7+LS+3cps3Vw/mMVfPzhWXzxxSe4cOETGBveQbifhzTpo6Ig&#10;G9lpkYiLdcOZ0tpcyErTUVaZg5q6fFRQWlfV5aBVwWg1rCRQCc7+IUpm6vr2GlTUpBOk8aiuTaT8&#10;LsLgQKvU/D89M4HJmVEMjSvQ1VeH+layckUq0jLpXeKCkSfLRRMjXzs9cltn10ljlywLrr5OMLXX&#10;h52XGWy8DKUEZZYCzO6a/F+HPsMEDr4GfK0FC7c70mQKkcdLy0QUMVHiNu4SvDoWdxjd7kjZQXQo&#10;f9SMr8E33BtHBLCYEihJXvrkZ2/5138TyN/7YwHkjQ2yx717EoBnRGSfmsGRGDxCKXwCYrKv8LqU&#10;ysLjCvCKc54y8ilgTwoZf+8xtyeJCoQXfywUwM4etyyPCGK+FuORdx7t49H2jjQ/+t79NcQnRyC/&#10;nMGwux4PHm/i8YNNdPXI4RHiAAsXqhdWrJK6ZFTWpcM31ALV7elo6MmFpRujvNl5mPurQt3+a3x4&#10;/R/w2y//K37+wX/Abz/7/0Db6ivo2VzHeZU/4vPrfwe3EBVEZ5pT3fwG2ubnkFUcK7VflDdTiTUV&#10;obqhFLsH9KsdObD3uspnQpAnaKC8LpB1KAQN9YmsM5UEXS9/lxijPkMZ/BjfveD9Fm0QDEzHz3co&#10;tyd5bCoebnYRvE0Y6PHB2kIhjvfm8OJwjV75Pl6KZyTSAB2KXGWvqY62pRS0ItXO0Ogwn9segzQw&#10;NTSK0vwCtDTWoauzA1Pj01ieXcTSFLcT05gZHEJ/ZzsDxzj6lE1oqSuEvL4E7XXV6KyvR3tNDdqq&#10;K9FcVUJ7WYyywgzERLrD2UYbTmZaZFpt2Ojdhq0xGdaeddKVBOOoARdrTXhZEMxmBrDTuQNTrRuw&#10;MVGFozXZ2E0dPr5aCPDXQnCkEdILQ6ThmF1ttSguYVAOMIOR2RVoG34Btbt/goo6bZDKt7h9UwNq&#10;l7Vx82tN3Dinhq/PnsfnX36E9z/5NT746JewtdRFVmIUGkuL0MxrTYr2g5e7Ic6UU5YVl2ejuobe&#10;oZERqYE/prGU0rcR3ZTTfWJ5CoK5u68XrR31BCcZvDgOpeWJaJOXYHC4HVPTI5idn8HU/CRN/RB6&#10;xuSQ99SioakERZTsYkX2ktISaVkOZe9JxsLWdjmy8jPh5uMIY2ttmDnpwtxZG5buOqwcdynjNOjz&#10;dGDvYwhHP0NYUWZbuIkZUbclVtaxElkzRTYQwdJijLY6GVuLPlqHlVcdehY3UFCSiTdiYoOU1+qk&#10;O0jK1/W9/D31r6cSWIBLDL8U3U5vA1kskbkigDwhsjIO0MMKEJPdyTIC1ALEomHqgOVUSovzi9cC&#10;wCeTMQRICUye/2S7c+LD7z/glu893j1JZ/OAzLz1hNsDPGDFFaCfXZiiCirE1qMl9E51YWVznj5+&#10;E3PLE2hQymg3zkPT6ktcvvseNE3OwT/WAq7hukgs9kJIih28o8ygzv0fX/17fHT5p3j36/+GX3/y&#10;n/Drj/4v/Mt7/5Gg/RSfX/kF1Mm+YcnW0DD5Eudu/BKZJcHo6KtHnbwKS/enERDpDFNbNSRm+NLX&#10;kVFMzuKaxjvIkHlSYWUiINAMRYVRGB9rpjpZw9x8H3r6WhgwdyAynUjrVRHQB0fbmFvspW/2x6Ot&#10;Zmzey8H0VDB/vxxPtjfxmvdWLKb3/OgpZfcxXhHEYrjm40cHGBklYczOorKmGm30satLy3j+5Bgj&#10;/QNoI7sODw3iYIf37+EuNlfXsTTBesn6O9bfSwu0h5GBTsrmLJTnpqM4PRXVeXmoKyhAK9m8tihL&#10;SmyfkRSC8GAH+Lgawc/RCN62+nA0VZeA7edljiB/SwR4mMDD8i4c796E+fULMLz6NSw1rsLZ+A48&#10;KLf93E0R6m2GmABLxMeIdZeT0N1ejwFayoaqAiTG+cHF2QhW1nego3MWt299ghuXv8XNq7ehckUN&#10;Kt+q4Oala7hw8Sw+O/dH/Pmzn+Obi3+Gq70RijMT0NtYg6q8DIT5OTJwaOJMcWk2SkpyUUV0NzEq&#10;1VeWob5arFjXIa2q3j8wgn5GvF7ejBZ5E4GZgfy8BFSXZUPRXo2REQVmZyelkU+z87OYmOHxowoo&#10;+lvRpRBpfapQIUZ7NdRDoSCQu8VCWWJ5mVZkUm67+zrC3J4s7EwfxyhnThCLbibRsGXN1w7eRpQo&#10;BnDw0SWoKbfd1SWvbOykDkN7kZhPDZYuamQHLXgGGcAvzBAejIJ2lOF9rETi79Wz064nAeQT/yrK&#10;qfwVwDsFnBieKUAs/PHmgxNpLSTd0vwipsnIo8NiGZVDMrIAsGDjY74WiQlEIxXPI0nofUq/E6Z/&#10;vPNYCg47DBICrI8J2scPKZlFg5rUKn6fCoBgZtl5wOO2yNCbvA6W+5sPsP3oAZVRJ2bmBwjgSaQU&#10;RcMz0A6jvMcPD5aRUR4APdv3cU795/jVp/8FFzX+SOAaQc/hG9j4qUDT/Atomn5FsH6A977+n/jo&#10;m7/FDZ0/4uzVf8Av3v+P+NOXP8EF1d/hnMq/wCtKF3a+2mTn93Fb7zNakysEcR7G5/oxOCkaJyNp&#10;Xc7j3PXf4MOvfwYTh0vQM/8W6TlhWNskwKZ6sLw0jPr6PGwR+NsPF/FwZ5OBU/QaMJAeHfOeMFDt&#10;buLB9gKK8qNQUuCLteUS2pk6euQJMvA2jxP98KLN4Qgvjo8YBETXnpiT/RTLK2tYWFmmTK1ES2sD&#10;RgYHcLh7QOn9jMBuxsrKkvTMj3js6uIq7i+vY7S7F4vTk2LgNiV1PdLiI5CVEIVOyun8ZPrghGjk&#10;p0QiNswFwf42CAmwRZC3FUK9WDzMEeBiDG9HfQT5WiI60g0p8f5IDPNEmKsVHLVvw+DSFzC4fBb2&#10;Otfha6WDEDdrRAW4Ij0yAHmxQchODpWW7WlvqkR3CwNjZQFSk0IZEFzJppYwN70BTdXzuHb+Ii59&#10;cw1qN6gu1bSkbJ5iYfevLv4BH3zxL7hw+c8wNVThud1QlBqHuGBvynsTWFONniktyUNpoRiVRW9Q&#10;WIaKXEam4kp0Niow2HOymPPQ0ISUiaCVEa+sOA9l+RnS4liKllreyC4sTE9jdX4Vi3PzmJ4cJbh7&#10;MDjEzw92QtlFX9zWAKWind5GALmLPqdTykGcmZ8GrwBnWDsbwtbD8C/ZMu189eHkZwAnAtjV3wze&#10;oVbwjbCET7gp/CIt4Bluwf1GsBYDRuhXvIP0EZtkg9hEK8TFmyOSFTkq2gobq+N8eIzmxwSyaIwS&#10;HvlHQD6V1m8DWYD4PkG8cX9TArKY/bQwO4dRSrTJsWkCWQzvZMUkc4hlSE+BLLZ7u5SPBK3UhcT/&#10;H/N8gnnFVoB4+z7ZXioPyMYbuL+1zu29k+3WBh7eJ7i3HvP1Q373Otp7m5FfkYGle2NQDNTCkVbj&#10;osrHKK9Mw8qDQRg6f01v+wuy7d/gN5/8N9w1/5rK5SY+uPATiWHvGH6M62p/goHZBaje/RBquu/h&#10;Bln03A0C//3/jA8v/DMuqv8JHpFacAm/AxXjT/DFzV/DxpeWhedKzA5ETUsugqPtYU5fFxhrCd8o&#10;U4L917hr9TnO3/otLO3vUurKsbI2hrV7o1RvVbRRubQEo3j6bIf3YQfPnuzh1fETBqdlzM304/F9&#10;WpTHi2iszkBGsi+UbZVk33s4IpNv3l/F9uP7ZO8DPDsWM77EhAox2Oal1AAo1p9S9HRCrIxxQMUi&#10;UiOJpWCHhvtpXR5JWUS2tx7Ra5OZt7YxThV1TFm/vXUPzfVV6FO0YW58gHK7lT7YA0GeDvB2M4Gp&#10;yTUYmVyGnc0deDsYI8jVHGGeFgjkPj93Y8RGuCI3O+JkfERWEtKjgxDhZgsvM8ptSm9vK21Ee9sg&#10;KdQTKTHBKEmj1clIQWF2Ihk5Aw1UvW0NFaglI2dmRCE+LgQRET7w8jCFmbE67qpqEtA6MDUwhaOV&#10;NeysDWBGT66hex4Xrv0ZZ7/6LW7c+AyGOjfgYKYLS0NNGOqpwIXK4Ux5fjHKs0tQm1ONqvRylKYU&#10;Um6ICRBy9HYN0O+I1dXH0K/sR0dTB2qKqlGTX4bmknL6i1oM9yoxTy+ySE+yMDNH1hrD2FAvRgfE&#10;oHklepXt6OmSY4AgFv8PiPf4EDq6GlBYmoaQcFc4uevDliwrfJ41mdU5QB9eoQRthDVC410Rn+GN&#10;lFxfJOd5ISHbA+Gp9giMs4BXuCF9sAFiU62QU+CCggJXFMnckZPlgtKSSDw92MJ3z19JuZ/EyvzP&#10;BCuwnHYNnTLyX/wxK4lgz22CaUv0H29uYf2eWK9WJBecxYCSUrGzF/v0sUdibSRKbNGFsr+/w9d7&#10;0v+7BLI4jzinBGT6bVFEihvBwiet4SeSenPzHu7dW6YHZ+Xd3MS9jTUsLS+SdeaxtD6Ghc1eyGrj&#10;EZ0dgLGFPsyvjqCyNRMm9qJ/0gl1ymToOn6I68Y/w6fX/gYffPM/4RtrgE8u/x0++PZvoGPzOYwd&#10;voaq/p9gaEPAG3yOP338N/jwy5+Skf+Jx/yEx/499Mne/gmG0DD/FDd134e6yWew8r4Fjwgj3DG9&#10;ABWDr3Fdh0HB7At4xzCwRptJ6YMuqP0a73z632HmqAbvQEuUVCaid6QMLcp0BEcZY2yqlsBbp0W5&#10;R8WxSWDdZ1nH9ISCLDyEl0dr2FoeQG97DdYX5nlfH/D4Nezu38cjcezhYwbcfQZgSmwqKjGE8+Dw&#10;Efc/IMhfYHhkFKurywT6SZ/+40dbBP4OvTWfzd4TicXvb9ynJZrAmxdH9M4DlNui8RNYXVhAVkoS&#10;Kovy4OtuDT1d+tPbH+Ou9jmYmdyEvekdqZU60Jkqz0kf/p5mSE4MQGlpBpqbqqSAUJGfhaLkGGQT&#10;jDGe1gSxNdIiPZGdGIr8tFjI0hNRkpWGEkpgsZRNXUUe6qvypR6iQqrRnKwUpKXEIjLCF56e9gwg&#10;1nCwdyCwPREaFECQ+8E30J6enCRnchs3rn+Gr776Hb784nf49KNf4PNPfwONO98iJNgFZypSi1ES&#10;L0NVfAXqEiq5LUGNGHRe0YTu1h4MKYYx1jOMkQ7e8No+tBW0oy6jBnXZpTTbFejubMekGBUzPUNp&#10;NUXJNyRlWOhTyKX0pF3trVBQRg+SiQcJ4H4xjlXZho7OGpSUJ5NB3eEXaApn77uw99WES7Au2deE&#10;ALZBdBrlSUEwZJR0xVUsNeHILQ9EcoE7IrNsEZ5mJY2cyShwpnf3Ql1dEOTNsWiojUZXRxHl1r6U&#10;OvblM5HE/WRElxjZdZIX6n9t6BIgfvRIsCEZeYuMTCCvrq9jgbJ6dnKGQO6l/WjCNn3zM1aWp2Tl&#10;JwfH0pIookV6f+8Ij3keMSpMnE8ECUlCP9jGIwL3IVn+AaX0FiXz5sYW7q2vYm1tiZVxRUontLQ6&#10;ieq6fOTIQpFZ5IrIdF2EphkhJtcb7YONqG0pQSN/V2l9ElIKveEQdAuG7h/hjt0v4Rp5GeGZRhKr&#10;vkMPfEX/XZh5fQt954+h7fAn3LX7gHKZkln7M3xz6/d475v/gW+1fgFTt3MIzdCDte9FWLndgqm9&#10;KqzFEFnri5LvvmNN7637OVQtzvG7rsHS7zZVwGX86RwVwMf/ESbOl6gAVBCb5gFj6+uwcr2BNJkr&#10;tIw+QUaOD1XFDH/nPAG1jJ37KzjcWUVtZRbWGZRWF/soeTspqQnAw33cv7dOoD/CMQF8/OQh7+1j&#10;PqPHBOc+95908z0jwz9/KdognmOBdk4ssr66usAAuSXl0F5bH6Eauk8QP8dD3vslqql768u0PBu0&#10;NitUBZTrhwzqPN9rBvSZ0QF4e1hA3+ASbqt9Ak31r2BmcANWhrfgaKQCT0t6XmsNBJCZC/ISpSGf&#10;SomcOiGvrUG9LAfFlMlZkR5IDnVFquihSQxHSXYyinNSUUQvXpidihK+LqcCrZDRm+eloSgvG4Us&#10;uZkpUu73yHA/BAd5IyjIF7FRkUhLTpTWg45PCEZ4uAcCfezhYKWLmzc+x8ef/ALvffiPOPvl76Cp&#10;cQmJ8SE4U5NIIIfyYoJyUeyfi/IQRo2kUsjzG9BTRXncOITxxmFM1g5huLAPHamtqI+vRE1iIWpl&#10;Jfxh9ZTMfVJrYm//AKWzEh3tLWhtrkNbUz06RbKB1kYo25v545sJfL7uaEBne6W01Eh2ViASE50R&#10;HGkC/2hDhCVbIDbdFql5bsgtCUA5GamuJRkNbUlokCdQ5sWiqDYEmRXeyCj1hqwqAGUEcH1LOIND&#10;PPp7syjnszE52cYofEwQf4dXBPNpH+8zRvVTRv5xQ5cA8cOHopFrE1uU1Pc216WVBefmZjEzOUGF&#10;0oWq4nJpYvgryr3DJ8+x85hgFcAlC+/uPMHD7z22CAr7e/uShL7PgPCA5f4GJTSDwOYaz73Kc7OS&#10;rS4tYG1pka/pw5cnMDXTheb2TCRm2iMi0YwMnIi2vmq09dYiMskPVY0lkPc0SJP63SOoYIK+gEvc&#10;efgkX4VvkhruWH6Ai7p/gKU//bEYnmn7O9x1/iM07d+Dkcs5qp4rkh9+/9v/gi9v/y2SS2yQVmEF&#10;z+jbuKnzPlz8jCU5be93F1a+IlBchoGzCtQszuOW6afQsDqLP5//n/TX/wHWHpdg6nwBNj5qSCvw&#10;g6WLCn3zZehbfY1vb/wWDi4aaJfnY+fhFJ7urdL/z+DRBn3w7gI2yMgrC0P00Su8V/fJxg8Jrj08&#10;WF/A/HgPnj5axXNK8hdPH+PVs208ebRNL3xI/yzGAxzhpUgFzGeA18J/77H+yZGU5o/CykhMzLdT&#10;0pPNjw4knz060ov6Bhmf9Tr/34VIhv/m1Usc7j2WEl8E+NnC1OI6dPS/gbHRddhb3oWLpS5czbTg&#10;Za4NbxsDBHs5oKww+ySB3lA/RoeHMdDZBXl1BcqzEpAZ64e4IBckhHkhk8CSpcehRCTSyExGZlIM&#10;MhOjUZAWh6KsRMgI0HxK7tz0JOSkxiM1PpRgDkR0uD/iY0hW6akEfxbyslKRmR5DoAYiJsQTvq7W&#10;0Ne7hVu3z+GGypf45hKDuOZliJVRz1RHF6AwIANFftko88tBbVgBWhLK0Z5eh+78DvQX9WFU1o+J&#10;bG6T6HFjmtEWW4vaOAaA1DyUFxZLa9i2t3VA0UkQi6UwG7m/qlxaCa+hugw1FYWory5Ca6Pov6sm&#10;mOvQKS+nPMlGeUkUJYYnH4It4jOtkJpvh5wSVxRW+aGyMZKVOgXtikx09magsy+dhf5ckYTq9mhU&#10;tESjpi0Wje2xkCsT0DOQgeHhAvT3FTNKj0jJBJ6LpVOfvebDF9H8h3HOwiP/tYYu0fAkvKsA8joZ&#10;Ym1tFXOzsxinjFPI5agsLcbEaB8rhJDVTwnkk/nLjwTzPhTDCh9IWTdFy7domRZ90htirDbLJhl4&#10;k+e7t7yO9aUVMtICK/MslufnsDxHazI7g6X5aSwvTjN4TGB+YRJzy+OobiqmtFby3kTRM4sZSrwO&#10;BjYDl4+gavVPMPP7GCHpd6Xx1Xcs30VEnjk07D/CZ2o/xZda/4iLhr/CJeNfwtTrHOXxn3HT8B2c&#10;VflbGDh9irw6d8TyeEey+3nVXxLo12lvVOAQqIngVFuYeN6GiulXOK/5J5xT/500PPOG3kcISbKG&#10;jfsNfH75H/C1yu8o3z/FNfV36b1/AQsyt4XzNbh5ayEhyR7RUTaYm2rHweM5rM738PcPYXd7nvJ3&#10;gyDeYhAlSJ9QElMWD3Q3YnygDa+PqGLI4uP8rfs749h9sIQjBkrRryxY+NGjTQwPdFIudxGwfD3S&#10;hoKiMLj73UFWoR8e7izi1YtDPv99dJE8AoMdpUXrnj7dwstXR5gYH5H6ndOTIyltae/ctOHqoYug&#10;QBuE+jsjwtcNsSwx3q6I8uHrMJJKsQx93d1S8rvJyWmpzUTZ0ojKApGVMwxp0QFIiw1CZkIoCtJJ&#10;ODkpyEyJQ0J0KMEq+roTUJSdhLz0eGQQ2EnRIYiP8kdclC8i6asjQ72QTqldmCsWbJehKD8HSUkR&#10;iInyQ0yoNwK9HWFiogEdvRvQpVrQ0r8ONe2rcHSzwJmG5GKURWajKqoAdTFFLDI0J5aiiWCWJ9Wj&#10;K7kNvQldGI5RYDSK0jiqGfLoalRHFaEgJgMFKRmoI0t1NLSgp70TXW1taKmvQXVZES8og9IhkTcr&#10;Ctn8YRUlmehoraS0Jtt3idRABWisSUJpkT9y6XHTZbbILXNAaa0HqpoCUdcWDbkiBd0D2egbzkHv&#10;cBa6h8i4fN01lI3W7lQ0dyUT3Gno6udxg5noJ5AHhqoY6RdO5iAff3cCZNH1IaX6+aGh621Z/XaL&#10;tQDiBqXv+rpo6FrF7PQcff8IZXsTaioL0NZWzmPXWYFesAK+ks4hGrS2HwhZTum8QUYnAwsQi3Jv&#10;jQFhhQCmn1tdnGdZIXgXsUjgLs5OYWFGlBmpe2uWFWR+agZjo8PoIcu0KUqRURyIlv4iqo9M5JWm&#10;oL4jG8XNvtB3fQfGXn+GjuMHBN9FWLqdh1ekKlxCb+K26bu4cPc3uEx/fNX4fTLzR1Cz/DPumL8L&#10;NbN38fG1/x+cQm5R1TjDI1wDX978Ob688XOYulyEtfd1hGdYw9ZfC9+ov4+LZOpPb/4Lzqvz+5xv&#10;wNFPD5foJ//mn/43/P6Tn+KTi7/EP//+P+CTCz+BmuF7uG30Z1i5X4ILGd3R/TrOfvUzxMa4QKmo&#10;QreiBmurBCa9sgDyHhl5d5vl4RJBuo49AvBwf5PMu4fmhnL4+BhicKiQDLwp9UM/eUJZTVZt66qD&#10;r78jsnIisPVgCnPzvQgKNmMl/xAZWe4MxlOStXq8fQ8zM0NITglCSloAdg+Wsbt3jz59mEGiFzLK&#10;5dAwBwSF0uPGuSI3K4JsSMakvy1MTUJxWjKyEuIIyEQpX1Z3dw+mZ+YYaJek1SZEtsumqiJK6SSU&#10;Z6egqiATZfmpqCjMRHlRNvIpqfOykiHLpbymL5aRkdMTwhEd6o9gf3f4UzIH+tshLNQN8XFByCDI&#10;C3IyUSqALMtHXkEWcvNSkULgBwd6wpxqQUv7GnSNb8LcQRvaZiq4rXMJZ9oLK9GUW4bGLLJnejGq&#10;YrNQGc0SnovKoDzU+Bej2b8aiqBmDES0oie6DnLhpWNlyItkxImIQ2V2ATpq6tHd0gplayvamxtQ&#10;W1FKIKchOSEM0TTzKYlhNPxZlNTV9MlNGO5r4U2oREdTJuqqIlBW6YOCcmeUkiEqm7xQ2xqAhvYI&#10;Mm0SAZyN/lEB5EwCORN9o/noHckncPOhHMiBggAl1IZ0AAD/9ElEQVRu700imNPQN5KHwbFaHDzZ&#10;kqYVPieQnxPIJ0x8MhPpx0A+beQ66T9+SCA/wL17W2TjTSwRdFMTUxgS/eiNNWhuykdNfSrmFvol&#10;mX5w8IyfF11KBO3WQ0lGiyKmPoqtkNYCyCItrJDRy/OCgUWqF1aGqQmWcYJ3giCeol+bxeTQtCTj&#10;u3tr4BWsDQf/63AIvo2gJAfkV6VKObm0TD+Eidv7MHL/A26b/RJ2gdfpU8/BwPpT2o4gmLtcx6eX&#10;foG7Vhcop6/Cwl+V0vorfH3nH3FV5+fQtPwT9B3PwitaB0kyJ9w2fBe/+uj/wAW139MbX4JfjAU8&#10;IvTxOYH9DcF79tavcUHjj1Lj122Dr/G//7f/B/5f//EM3v/iV/jq2p/xNz//f+PT8z/BHf0/EMh/&#10;wE3d38LQ7lOExN1FZLwpgsNM4RdgiZLSNIyNKXhvZ/CA0vnB1gIWxqnkWgqxOteFvcdjfC5LuLcx&#10;i43Ne1hZnURohCXSM90ZmGdwsP+Yz/URnr3cRUllHkKjfQjoCkxOk+XvTVPGFyI/zx+rC12U4etU&#10;QMv03WsMto/R09uAiCgXDI22SkC+tzKH/Ucb6GqvQlSUK2LiCeK8CKrIXLTUlKK5uhQt5SUsZagr&#10;LUFVaRlaW9vQ1zeAGT67hfkVTE/OYmyAdlIkzCgvQLtYS4pKtI2fldfy+NpS1FfIUFuWj3JZJqV2&#10;CgozEyi//RDm5w4/ynUfTxsEBzsjmtI8jTI6KyMRWanJqC6tQE1NLeqaGtAsb0ZlVQVSU+Jh72hC&#10;OX0FpjZ34R5gCwdvM+hZqeFMDw17Z0UF2opL0ZhfiJL4ZOT4RyDfNx6FnskocU1HtUchGn2r0Bpc&#10;gebIIjQmFaEiMQ+y+DQUJqWijp9rr64hkJvR2ymXfERrUw1KGZXE4tIpyeHIy0tCfX0xupVNGB9V&#10;YGKkCyO9jeiWi1lW8QSHyFtED9jsjWqWho4gtCii0NWXIgFZgFg5mA4F5XPvGOXzSBF6Gal7hvLR&#10;Q4buJCN39p+wc/9IFaO2WI+XjEx//OoVWVkMMDh+Jg3iOAHyv+52OgXyiTSmhxWjuVbXCGSRR3gY&#10;fT1yyFsr0KnMpdxPYoVokIYJCiDv7jyShhzubD+SGPkUyGJop2BnAeTlpSXK5lkszc2QfWcJYAJ3&#10;YgzT48OUh6ME8xSmR+jFR8V0ySWMT3fAPewWbpr+EiqWn1AOfwVZbSxyq/yhbvIHsuYXZNd3cIMy&#10;2S1SA3r2n+EblX+Epuln+OTbf8a7X/wMZ6+/gwua78M2SAeqlmdxTvVn0DD/Dep7QlHNe+sefhe2&#10;ntfxze1f4utbv8IX134NQ/sb0gCSP537W/z8g/8DX9z6Je6YnkNEhitMHG/gnY/+Fn/78/+Ms5d/&#10;j/e+/if89Ff/Oz788ie4rf0b3NFj8DAlkHV+g1vav4WBxcdokSdQvQyho70YSqqwhblB5OcnwYtM&#10;VJCfKOXjKskPp4KLwP7jXjx+NECwy7G4OMv7P4GKigS4OOtgdEhBv3yAZ0+3GXw3ed93sH/AQLs0&#10;jJWVaTwhyPd21vhds3hCpt9YW+R9X+FzoKpaWsTEZB+qa7LJcPEYHeumEtjC1HCvlCQyId4bmdnB&#10;qKrKQFt9BframqFsIHmRgXvqGtBZ20BQNlBttmN0YEhSaHNzy1Le7AnK6wECrbu2HEP1tRhtaER/&#10;XR36GmrRXVeJrpoytJQVoJZsXJZOaZ1ESR3og3BPF/i72sDf0xYxkZ5IpjTPovTOT09BdgLZPa+E&#10;1rMViu4+DI6OMRANoLa2Fv6BXlDVuAFrZ3PEpoWzhMI7xAlnhtoaoRCd65TCtXlZyI+OQJKHN5Kc&#10;/JBqF4wsu0jkO6agzItRxT8XZWG8oPgMlKbkoCIzHxVZOWgsKUFXQwN6OyjDRWu1sh1NjdUoLkpH&#10;Tk4c8vjgqqrz0SamPA60Y3y8l5W3l9FMTlYWg0/S0dwWhdqWQNS2+aO+PRDNynB09CcSpFlk2VwJ&#10;zD0jmfyf7DxO+Uwg9w+X8P1CAjwb8p4ENHVGoVkRh+HJOrx8fXDCyKLF+oUoL/8C5JMW65NGLgHk&#10;k9bqE1kt+o83N+lh761SAi5jgR52lJ64W1mPzg5G3J4MtPI72hQ5eEh5LTWcHe6zIu3iYIfnopTe&#10;FtKanvgei5hwIUC9vEAPTBDPzlA+T09La/pMT4qUL6OYmZ6U/PHiNH3x5AoW57Zw78ECCup9oev2&#10;Z1yz+AM+uPL30moR6qbvw9L9AjwJQucgLejafQ3ncFV8q/kr/P6L/4xff/J/4nef/2d62V8ThO9A&#10;x+E2TD3v4obxh/joyn/nZz9DdoUdGV4PjgG3cVGVAL78S/z6w/8vzl77Jb9DAxc1f4N3Pv8vBPfv&#10;cFXrE0p2TQL+Lhx9dGDvdRfa5hdx9uqv8YsP/hM+vfz3ZOI/QeXuz3FL6++hZfIObmr/ju+9h8AI&#10;XcQlWGJkuJIBrBdVJcJqRSExwR+BQU4ETg5am/NhYngRrk4qWJyvwfBgMSVrC0G5iVfPd3Cwu4ip&#10;0S5s0JIc0Uu/ev4Yz+inn+4d4vEWAy1l83Bvl9T1+WSfAfWASureMm3OfanHYGV5neddwMriNLIz&#10;Y5CZFomygnR0EmhiqGN8uA9iIz2QmRmC6spMvk/5XF9NAJejt6YK/bV1UNbWo51AVrbKMUngiuc3&#10;OzeHyfEJfncPlE216KLfHqmpxnR9CyYJ5rH6egxUV6O3sgLtRTK00u/WpVOqx0QiLzwEaQH+iPf1&#10;QrSfB5IiA5GZGsN7k0yrmoz08BiUZhahs5lkNzxJ27CMqSmRoWYMZaWl8PH1RCyldnlNCcqqCxGT&#10;HIYzI51d6KX3ay4jG6fFIT3UF2FOtgi0tEKItQMibF0RbeeOFI8AZAWGI5dfUpyYivLMPEpqGapz&#10;C9FaUY0+eRsGlfTQYr3WbjkfUBVKyzMgkyWgtDgFjY2F6OiqwcBwBxmun0zUj5GBDsrsGnR15EHe&#10;kYj6ljB63ki09sRIUrmzJw09g7noGShgyZOYt2eEjDyaSQDn8lxF6BsS4MpCY0c0SxQaO2MxPtMq&#10;TYETaXektYPFyC4CWTR2vd3tJED8v/rj7e+XsVzF8sqSlDxOpPjp6KAN6ExHR08svycMtc2xmF/q&#10;lbpGpDHWe5Tpu3t4RGm+TVYW4BVMfApk4ZGXye6z9MOL8/NS5VoiuJcXTpLTieGEW6ur0uSMdZGt&#10;8/4cusaz4RjxBW5b/yPOa4oRWD+DsdM5VLUnI6MkEpXtObDwvAHPGDXo0gN/efNn+PXH/yfe/epv&#10;cV7tPbL1OdyxuoJrxp/hM5V/wPvf/g/K3j8SmN/itv67+OD83+DPX/8E7579CX778X+FW7g6ApN1&#10;cV33d/jsImX4nQ9xWeUT/O0//Sf815/8P/HNrXfJ2r/DP/7h/8JPf/O/4Y9f/nd8cplsbPBHGFp9&#10;im+u/gznrv49zl75B+iYfwGPAHW4+aoiOycIbU1VSI4JIesE8/9AaaG2xpZSWFvzOwMs4ONlgLbW&#10;HMzOdvJ5rPH5PMY0bcfq4gzvDdl5aYzMO44tMTx1exNz41OYIDs+Wp/H8sQg1qZmsbMh2iImybi9&#10;2Nt9LHUhzlAFbSwtY1KpRH1BDsbbGiDPSUdddiLKM2JREMtrigqCLC0KlQXJVJYFUFbLoKzIQ1cZ&#10;bVtlPjqqCim1i9He3oiefgWGSELDE33SmlZtbbWoKctCfV4y+ksKMV5WifGKMgyS3HqLytBN66oo&#10;qEBXfglaM3LQzNKaVYj/P19/ARVXumdxw5mZ6933tqYtnda4u7u7JyQkIRAI7u7uTgFVFBQUVbi7&#10;e/AQd3fvSMe1e3/7OdyemW/ed70r60m5UOf8/nvvcx6pT82XzvwUy7OQp1AzY2ukTF2QKYYVp9KS&#10;U/Q6D0ix7vKFyyxE13H+9AX0dXajvb4BB1rbGE8PYH97K/LoKgb0TzJWj/qyAmQo4xDmTd9tYQBn&#10;8z1wtzaEu5UBPK33IsjNAvFB7kiJCUF2shyl2ZmoyqPNLhIdQ2pxoK0FB0XvrfZG5o4aNNaX0tdn&#10;EGIVygl0IzeaWA+o91AbFblPOvJ7sIeZo6MCXe05aO9IRVuHguqqQudhlWShO3o06DqQxSxM1e3L&#10;5n1aKQe39yWzpaKLcHd0ZxP4dKqkgk1OO56MS9f7CHL/dLUCYqkzgdTX+n/6V//fg1x/2OpbzMfX&#10;Rf/q67TClwV4Z9HX243W/UX8filo7WLBYHavqJXh0JFavHzxEM+fiL7WLA5iBNMv/V0w/zjQJTKy&#10;uBSWW8w5dZk5+TqBlY5i/3saoXu3+of0/cLPvs/2iDuhNk8GO7/FcI6aBRPvadhgNBKmbvPhHbMH&#10;YQp7VLSlE2QV9GmZtRX+2H9ES1u7BBPnfYkZS4dig94SrNoxn/COw9Tl32H6yi+xiJBZu22Em99O&#10;zFv6I34a+Q9Mnv0TdAwWwsx5NWQaG+ZmPey0mIcdhqKP71R89Nlf8Nd//gfmSnl4PLP0Jxgx4wPM&#10;W/sD1lO5t5vOxOKNP2PNllFYtmYIlrEAiPPRzv47YWq7BskaPxQUKVFZnoPCXBUSZJ7Iyo2EShsB&#10;dW4iKutzkKQKlmbtKGS7drkXL5/exPPHd3Dk0BFGkAt4yN/m5rULjDtUwTMHWGxZ/K5wu3R34fal&#10;E7hGYbhFdTxDWMuzWfxba3GF0eX6+Uu4QohvnDmPI01tuEqLerCuDn3FJThZXYlu7sP1SQo0piaj&#10;MUuFhvxUNBamorkoGXU5MlRlxqCSrSwzDkXZCais0KK+uQRtXTUs6PWobWZ8LM2ANi0C2XQZjaIP&#10;dGYmerNYCLSZaM9g4/X2nEJ0FVShu6AW3UUNbK28Tu7yOtCW24rWwnq008I3VxeijkWjqrSAtroa&#10;B3p7cOL4Mebxc7h+5Tr/lqs4KQ6InjhB93YG586eR9/Rw8ityMeAvvY2aRB1XVkxkhNi4WRnhr36&#10;G2FouA7GJmuxz2QFzC3XwNlpO0KCLCGL9kJ6SjTzL6taEStVGUGuo/0Q3TAJcGtTOStrKWpr81FM&#10;gEuK0lBZpkFDA0For0F7ZwPB2I/DB9rR28nXtJWwEdbOdEKpYiZOlmAWFrrzYAbBzSSw/SDv79Og&#10;rVdFy83K2ZOE/T20Ql0ZaOtMkw6KNRHitt5MPH52hba6v1vf69fvCfBbvBT9rF/2q/H/VuT/rcZ/&#10;DFsUPayuMmNdvHROsr3d3a10DHlUfloyOoXmjiRu0BR09ZSzKPwi9bcWS8+I/tdClUUTY3HF2Gah&#10;0ALuP66L3CwUW8D9gMVDXD785REei5FP95jTb/+CX/m9Dh6vh7rUGu6xc2HkNhv6DvMRkWoEPauF&#10;WLZ1DEycV8EpaIs0eN3IYZ3U33zZhgmYMv8HLNs0HTv2rYWuyTos2jgJI2dSpVd8BXuvzVSTYpRX&#10;JsLRYQdzWTAvTTBl5rfwCt0JudYOwfGGtMazMWnOz/jkqw/w5w8GYOLM72HutA57rGbTsv+IxVt+&#10;wsrt47Bl7zxsN16A+Wt/wvzl32PDNoKtPwcbd81im42VGyZh0vQfEBXjzt/kLO7fOYa0lGA4uxog&#10;Kt4Dqqw45JRqUV7HiFapgqXVZsREOuFIbw2e/XKFMYiF9sE9vHjyVJrs4dSp0yyy16VCV0MQReeR&#10;Y90NOLO/DmcbmnCkpAynmmpwqa8TVw4cwrWjp/HoFl0W8+yL2w/wmsVW9L1+fYMW/OBpHM0swkF1&#10;Jg5o0tBBRW3KTkQNoS1JD0ZBmjcFyx2Zcjdo5e5QJ3khU8OCkxuN4lLu+3VFqKopQkGhBuqUMKii&#10;3VGcGIwWdQq6tdxfM3L5ntnozM9HV2EpeorrcbCiEwerDqC34hAOlh/DofITOFR5HMcaDuNYWze6&#10;G6rRWl+CxtpiNDCa9jAyHD92EOfPn6AAnKcqX5DOety4cB7X6OquXr6KE3R4FfUVGNDb3IaWqjoU&#10;0CbLIuNgbWmO7brcCfSXY/e+xdhpPBeGloth57oZAcEmiIlxgVoVgcKcFJTn0/czyDdUFqCFX0Cc&#10;WmoisNXVOdLkZmK4Vm5OAkp4WceN1dDEAN9UgpZmfsnOOrSxujXWZrEAZOPggVwcoI3uoRJ3H6J9&#10;PqKRjka39agJs5bgpqO5OwUtPYT4gJK3FWil9W6naotTVE3trKz7qeQHipmPH0rzIb8VK/vTWr96&#10;KXpziXPI/9+2WgL5Fi3xdYJM1RQ9h06fEiA3o4nfsa2L1ronjaqcxs/ToLWjGPcf3JDs+tOnopPJ&#10;Syrzr5IyiyZgFhALsEU/bNFB5K4AmJ/3mGCLxx/cZ7amLX/6K7/boxd4+pCXfK8XzIctfenwiFoD&#10;PdvpcAjcSOvLLLxrMlbrTpBm69CzmQZr743Ya7MZG3YtwtjZ32I61XjdrnkEbTbmrB6LsXO/xth5&#10;n2HNjvEIiTbjdzzJWCNOD8qA93f4++dCZ8dcJKTYIaPQC8X1kViyYSQGDf0H/vLRAIye/D28w/ZS&#10;ZddB13Qai8hPmL3qW+bnsfweE5mrR2P+6qFYv3UiQZ4idQGds2w4RkweyALwHUVgM4vpOdy6zux4&#10;pAgXTrUiUxuHSMJdUKpCbUs5Ghlb0rRRUFKZAwNskaNNwLWLx7gtqMYPmXW5bS5fFAsDPMHz129x&#10;8/YNxMZG4N7NKzjT04gDRVm4yAx7o64BVxqqcLmlHldpQa8dPoaXDx/gd2578HVvRe++529w+fgl&#10;nK3vxrH8SpzIK8Lh7HSqM/cfbTSqmZXLNUEo1HgjK8kJyVFWSIq0giLaFkkyeygTHZllI1GQn46i&#10;/Cy2DGQxd6dS4HLj/FCjlKEtPROdmYVUY+ZsqnBvaQs6ihrRwcvOinbsL+1gdj6CQxVncLT6HIvP&#10;WZzuOIYjbe1oqy9CbRWZqi1Bb28zjh3vwsmTXdwP+3DxzGFcON6NK8d7ceP0UVw5e5qgH0Y9/+YB&#10;TaU1KGVlSpWlITIwBub7CLLOBuzcsxoGJqsJ8XJYOm2Ah58+f3x7KBQ+/ENiUJonzpWloTg3lRlB&#10;i+qyLNRV59JCaanCKv6hCuTkxSM7K4a35aiuSkNVrQa1jdmoo51qahAdRLLRXMc/ui0HfT356DuQ&#10;jV5C28MduOtgqpSTGwlow34qYJuC2TSRMCsIs5yPsQmw/w1xw345M3YSjp9ulQ50SUuQUIl/ew8C&#10;/Y7wMsv+e8W/Pw5y/b9Za3H+9/pVWutLzCRnxbnCE9i/vxb1TVrmOhU/LxUtXSwwtPTNbfm04Gf4&#10;nk/YxJxcLyWAf30kQGZmFkBLo6L4uQT5KZv4HPF5YmDF44cCdvHcp7TnhPfxG4j1msV6SC9evsNV&#10;5uSSRhnMPJbAyGkRdlmI4YajsX73JGzZN573L0Sw3ALOAWYwcdmBjYZzsVpvKtbqz8AYZt6hMz7h&#10;5adYtWsCVhE0N+/d/J7HcfNqA6HKx9NHB3H5chtOnK5DdmEYLJxWwtZzHVZvH4uJc7/C6m3TYO+9&#10;EztN5mDznilYqzMBK7eMY1aeyLw+Dgs3D8bM5V9jydrRMDJfjcUrR2LB8uFU82/x87iPsHTdeGTk&#10;BDF+9OHapWJcPVfBXFuDGu4ryclh0mwzVTW5iIn1p/1Ow4lTPTh3/jBOne7l73oS12+cpXu5Rqdy&#10;D4/oWEQ/+Xe/vcXhY90oKc2kdT6Fnpp89BZocK60DFfKy3CpshCXastwhup2qqcFzx7fwJvnYiqh&#10;X1jIn3GfeIfn97mtbrLAnj6HPjE5fVYSWjNi0EQb3UiXUJcRRZhDkJfkg7QoF2jjvZCd5Mfo6Y1U&#10;uSsyVOHI06TQbhPkrCxkqxKhivSHNjIA5UkyNGnTaadLaZ9bcKTyMI7WHMOBmi5m7Vrsp4Vur2pG&#10;D5W5q/QIlZkw153B8VYqc3sPOih09VUUvZoCxtMC7nvFtNgV6OurwqG+SrpYctJZhKO9tTh8mEWh&#10;uwXVzOkDMpTpSAyPR4h3KNztPGGsbwyD3bowMtoOG7vdcPcxQnCELcKjnSBP8oVWE4HcTBmKc5II&#10;cgrDeRLyM+UozE5CAe/LzUxEHi1Kbk4iMrNjCXQ8q1YCykoVtHQpqKxNJ8gZaG7MoQ3PQ0dLPrrb&#10;83GgKx+HeqnKtMZdQoW7aXUIZ11LPGqaRUskzHI0dyWxiSycgAbebmiVM6vEsbLHE7IMyVb/9vtL&#10;6XSTUDZp5QKCLMbCCoj/OH8sIBZHq//n/HG/IosDJDeu3sLFc9dx9tRlHD96VOoAUlGtQH0Li4eA&#10;uCeTIGehtiFT2vlevhIFQnT3FGrf334Vufnpc36OGNYoTlP1TzbwRwERU/sIgEUTkxS8oDUXazU/&#10;f0rVeSY6rfyGY2eOoqotDVZeq2BgsxSF1UlQZvhhyabh2GU1S5p+xzfOFGauujD13AbbkB3Y7bgI&#10;C3WGYdR8QrzgMyzbMQqbjKZjGQuAq5cuTp8px7WrVTh3jjv81Wrs5+8dGm1DGzwe0xZ9LYG5dNMw&#10;2uYZMLZfiXW646nQP2DVtuEYM+0jLFozFjMXjcT42YMwft4XmL7ke+biCVi4bCTW0MYvJdTGDusR&#10;oXSEe7AB/EJ2o3V/Im5er8XFszU42FWB/YxfufnJyM5LgKuHMTZtXYpERRQuXz2LU2f7+L36cOZC&#10;M+7cP0T3cgJPH1/BnZsXuH1oq399gIOHD7DAHsHpg71oKExDfUYiunM06MvT4EixGseYW7tLNSjJ&#10;i6MrlOHK+Q48uXOGbucGnnJb3zl1Ee9o1R9fPM3XJqA0OQBlqgDU0BU08r3asigO2iSUK2SoSFag&#10;SqNCmVrBrCxHTlokUhMDoVHGIj8jC/laMc1QIlJiw5AeG46ytCTUZqYz91bgYHUvjtWfwqG6w+hr&#10;bEcXlbOnpRqH97fhWOshHKo+Spt9FD2VB3GwqRtH2jtwqIMK3lqJTjqVZgpeTRU5aEhBXa0ChUWh&#10;/N38kZXlj9w8CmRlBgprC1G1vx4DIkLC4e3mDXtLe1gYm8NsnwmszU3g4miBoABnJCQGIUUdyRYO&#10;dUYksnLikCdadhwBjkeuOh6ZqmhkpsYgO12GHA3vz0pAHltmlgz5eYkoK0xCEVW5qDQJ1fXMy40E&#10;oTkXXe1F6G0vZoUpwaGuIoJMoAlJl7Cw7cloJDi1jQmoayLQTUloaEmiDWMW3q9E/f4E1DTJpAnO&#10;a5tj2WRsqdwBeqnILwivGC3znjC/koDq754pABFA9y9g/r+V+A+QpfO+V27i0rlrOHvyIg5xZ6mt&#10;z0JFLYsFP6epPZUWXk2oU1FVp0bL/nI8oP0TqiwOogl7LdaQEp8p4H1MZRaXz5ijRQeSfmvfD7l4&#10;nsjXYjikGGYpZsR48VysusDnPHsEdU4MQhNMYeq8ArHJPtJ45PqOLOy1XQr7wC3YabkIs9cOx7SV&#10;Q7BafzKcI7fDLngDlu4YimnMxOKo8mbDadi4ZxLVdTRWsQBYWC+BqfkcbNo2AruN52Dp5rGYtuB7&#10;LFw9gsCyEWIxhnnZ1nEYSXDHz/4MMxd/h+kLv8HUBWxzB2PS7B8wc8loTFsyCovXT6GFHgydnfNh&#10;7bAF3mJB+mgxN/kGGFgvhiLdGcaWy+DouANHD9fh+jVayqPNSEwNhbOvCYpq1fAKdoadsy0h/YW5&#10;sBa+PrsZxUJx524Dbt1sxdFDpbh/9ySePL0ljXw6cuSQdLru7rXLqCxIQVVeEg43luFgHUWhnDt9&#10;RjTKtWEICdoLI5NFONydg9tnWnDhUCPunTqKW129OC3WKctPRZkyADkJLshReKBYFUJVTsHBwiIc&#10;oEttU+WhTcvImFtOOAtQk5eHfLUSSfE+iI70RHREBGSx8ZDHx0GZEI00eTTy1Ml8TiqfS2td0UjH&#10;0Iau6kb0NtajS3zHtmoqbxtOdx7ByeaT6Ks+xOeJObTr0Ndeg5M9TTjWKZZyrUAbxa6iVHRhdkeS&#10;3BKx0QaIDd+NqKA9iAmzhkIehsISxlpa8gG+/t7SLPZWFlawNDeHjaUpXB0tERrowS8YDo2Galuk&#10;QXGJBkXFKbyukFQ2P5ewZsuQpY5FVpoMGSkxzAoEnPmmKEtOyBORw2qXm0FFzpWjuFCBiopkVNek&#10;cSNlorU5D520CH095TjYw+rVW4bDfSXc2KXoI9BdXdnY36ZBY1MqwWfjZSPhqW9WUYVVqGtl5Wui&#10;pSbcDS2JqGlIIFipuHDpCG216PTxCu/f/iZZ61cvX9PmPiI4TwlKf88uYa8FxKKJ5Un7mwD5Nm4S&#10;5KsXRDe+M9yxmukklIwFLBYNzFANiahqUKKiLgllVfw9qACXLp3hez5loRAH1MSq+wJYAbQ4xyyy&#10;s5ikXkwxxGJC9RauQBQU0V6/EfOIvcCzF4/x/MVDAi4WZnuKS7cOITTRElGpVvCOMkR2WTyLSRqC&#10;CYmL/1YpG09c+hU+Hz0A87aMwfq907BCdyR2287D4q0C5G+wfPsYZmnev300Ziz7FkvWD8WW3ZOx&#10;cuNQzF02CDpGs5lzp0m9wNbsmIoVW/n8vVNhYLcUa3dOwpxVP2HqwsEYNvFjgvw9Vm4aj/EzvpDO&#10;I++xWEf7/QMLwESY22+FsdkqrN88DfOXjcDs5T9h/a4p2Ge3GqaOa7BOZzJBXwAzCx0kJAVKi6gZ&#10;2W2HTBOME9eoROd74ezlgLqGCiRS7TasH4e0FFvmwhKcOl6NLG0Iuljsnzy9jtPn+nD8FK33tQs4&#10;evQAyirTuB/l4fXzi3j5+AzOHilDfQlBLghBQrwl9ujN4D7ph+unG3CJBeRcVzMut7UxV+ejWhmF&#10;/FhXqJmDMxM9UaqWoaeoBCdLm3Egowbdmip0ZdAKZzeis6QNjcU1yFarIEvwhm+wOZzdzeDt54nI&#10;qAjEx0chJTkW6hSqszwGmWmJVOtklOWlo7YsA7UVqairSkVXSx4OdlbhSGcbjjR1oJs2u7myDC0N&#10;BehqpSvtLGMTi6vnM7Im8ndwRUTITkT66CI1wBRqH1OovEyREeDI7x6OukJGi+5eDAiLDoCXjxvc&#10;3N3g6uwAZ0dTBPjaIT42iJVAieLibFRWFRHAQlRWZqKkJBklxUkoLkhCYYEC2Zlx0DDsa5L45ZPj&#10;kEOYC9ITUJzFyqRNlA4E5GnjUVogRxVBrq2mFarNRltrETo7ivklKnHwQC2OHanHscO1tLINOHGk&#10;mRmOlelQHQGvRBef19qahaZmLeobqYZNaio036cxDc0t6byf+buKeboxlxv7Dn4nva9pqcU81mJm&#10;kLev+yeR/2NuLaGcAmbRb1eosehXfevWXV4X/aXv4/plKvL56zh14iQ6u2pQVs4iUR1LeyNjrktE&#10;ea0c5bTaxeXJyKEaXLh0kvmtf5lVMW+26IMthjc+f9oPdD/Iwu7/MXG9GMAhxka/wpOXj9B3sh01&#10;+5mJuqrQ2duFk8yJ+TXxiNU4oLwjWQI5ON5UOuBk6bqQKr0Xu60XYMb6QRi58J9Yysy6XGccRsz8&#10;J6auGIRFW0dg3iah0hNps4djHsGduuQHzF8zFBt3T8UqPtfMaS3sfXdgyeYxWLV9ChasH4Xpy77H&#10;/HXDpOluZ6/4DnNWfI9ZKwbzOUOwdP3P2KQ7GZt2z8KyLZMxZ+UorN8+C3om6zFr0TDMWfwD5i0Z&#10;jhGTvsDQyf/C+Fmf04L/jM36M7FpzzTMWz4ES1aOx7LVU2DtuEtSY2e/fYhWelKRbfjaybC2M5KG&#10;t0ZHecDedgdaWtX8bVsRn+iOnPw4HD3WiYNHO/Hm9+f8/fk8KpK7vynKqmW07m24eWk/yvNjII8y&#10;Q5LMGsX54dizYzaMDZbhBPetB3fP4fHtq1Tmw7h7/jyaCjKgCrZDGqNjdmIAajXpOJRfj+N57VTk&#10;JhzOb0Ffbgttexs6ittRnV+O1BTG0FgHOPptg6XzJti7mpIfd4SF+/J7hiI2Lhih4aLvti0CQ60Q&#10;GeOMxGRXJKqskZrhzDjhg5LyaDQ1ZqO7vhwd1cUoLVZRKOVoqlGxJaO8LAZ1lXLUFMiQkmCL+Ig9&#10;0ASZoybQB/X+gagPCER7WCR65Ul0CzmMpVRkhSISwcFeCA3xQ0SYt3TUMDzcGckpkcjL16C0spD5&#10;sJiKVIjyqkwUlShRwA8tLBF2mZlYLGieKkO6giCrZJLVLsxQUJWZn7UKZop45KRTqbPiUMQvVlbK&#10;L1ijlbrsdYhpSfdX4EhvI04dJryHmnH2WAcunDyAi6f7aG27cfJoO61VI7o7y6VeQA31WjQ0aJiz&#10;+1tjYwYaebuW7ykmevv9d4Ir9eLqh7h/vqff8I45WQw+F727/jhqLXplietCjW/cuNUPNNu1qwT5&#10;wnUWleNoYVYpLSXIlfEsQgLoRFRUJaCCP3QJc38eC9rVa6fx5p2wzmJoI9VVnIpiE0A/F6s9Unnf&#10;vBFH0cXSrgL0t/zst3hGq3/h+jkCXIkKVup6Xp68fApHz/RAUxyG7JpQZFaHwCNMF9a+a7DTbhoi&#10;1HvhFq6D2Wt+wOx1g7Fw889YsnEMlm4ZjTlrf8Cw6R9iwqIveP8IzOJzxDnkKUsHSUeZF20YhuWb&#10;RxLk0bDx2IipiwdjxvIfqbwjMWzyF5gwdwimLRyD0VO/w7fD/4FR0z7FBr1JMHRYyKw8GpPnfIZJ&#10;c7+m/Z6AzQaLoGu0nNl7Bj757k9YvnE8fEJNabeHYPyCzzFn9XfYsHs6Vu+cipkrhzJbj4Mfgc3O&#10;i5dGIYlTd2I9Z+/wfdhjthqVIr5U5zAnH8OFi33cxrmoblSguYtOsEqG8roUHGd+fszCd/jUEaRl&#10;aNHRU0cF90JBVgiO7c/H7SNtqKJwqALtkJfoi4KUEJRnxKCtOhNXLh6k+7pC19eLw50H8OjqLdw7&#10;cQy1KdHICHVBUUI4GtOzCW4jTpf04URRD0FuJ9jtOFJ+EE35TcjVaJGUHAb/GDPY+K6DucsqWDjt&#10;gIuXJbwDrRBAu+vuZwp7r50wcViFXSYL6VY2wtl7C8JkOxGfbIR4pQnkqQ4oo6j10Wb3NJSjuEjJ&#10;QhWDiqJYKngsCrLDUZhO25wUjEzafrXMDNmhltgfEYy+sBgcDI3FyYgknE3MZNEpw9HWNgxQ0V7E&#10;RvtDFuOP+DhvREXZISrWCar0SOQUpKOkooD2pQiVVOSSCg3ymXULCWNBMcM37XI+bXMG4dVSjfMI&#10;blE2VZxqXJiRjDzai5wUGbKp0tka5mjmlmzxJVkIxFHs+qp0tNTloqetAkcJsxi+duHEAVw9ewJX&#10;zp/G+dOHcepYD44ebEV3RyVaGvMIEwGuYaulXanW8noGqivV6O2toRrfk9T2zZv3kp0Wkwm8fy9W&#10;+P9NglusDvGOqik6ivxx9PrFC5FlxZrID1kI7uDKFVbsi5clkMXoltrqQhYgglsaj2oqc3WFHJXl&#10;hLlcjlJR0AqVfM1Jfo6wys+pxOL0EeElxC9fvOWlGP/8SlJjMWWNOHIqrLWYzfP6rZvoONCFa79c&#10;Q2NvHY7f6MbRSx3QFMSgqDEejYdSEZ5iBjvvVXAMWg2vhE0IV+vB2HkJhk/7lzQueOmWEZg4+ytM&#10;WTwIq3eNx4yV32PZtnFYvHkUJsz/GmNmf8HHvkVIogUs3dZjzfbxMLFbKR38+nronzB/LXPuBlrr&#10;7dOwatsMTJj1Pb4f+SEWrRsFA6uFUnfQvfZzWQB+xsRZn2Lt9sm03TMxe9UozFs1BrOpskMmf41x&#10;s77CorVjMG/1aCxhUdlkMBVrd0yDlaeYFHEPdhqupa0OhpZRS6OJIYB+2KwzCztN5iM62RntB0sQ&#10;IXNHPh1fVJwHsnJj4BmsB68wfaQXBiBSYY8zlw/h9sNryBWTRdaU0CllIV8Ti9KUMBwpycDhbA2q&#10;oghAsA/Ko4NQGReGlgwW2kOtePbgKt3SY9y9cxsP7zzA7RPncbyimvY5BSUhvqiIjkJTShYO0Eaf&#10;LDmIw4W96MppRWfefnRXHEB1QQ2/txIJKX7wjNGHXShB9loGE6d1sPPcBQdvHdh6boKF20YYOi2D&#10;nt0cuqb5MHNeBye/jfCLWEcl38RotB3xKjsKpBK9BFm02rosadx9RUkcKhhbq7i/VVP8SmNDUMjf&#10;IoOFozDaFp10yYcjo3E4NA6ng+U4E6XGYXUuDtZUUpETAiCL9kaizIcgu0pzXSUq3WgDIpFdoKYC&#10;iyVi8qlKOczHKuTS4hQWJ3AnVtISpKCokBY6l9BmJqM4VwzVSkJJTv9sCCXMCEVqRf8BsdRIqFWB&#10;SEvzhzqdtj0znK9jFSpNkQDt6azEkYMNhLcXl8UJ8PMnef0ITh/v4f3N6NxfKilydWUqapg1algI&#10;BMC1VRqUFSejY38Z7t27wpwpRjiJXlxihcTf8P63/kETf6yU+MdqiX8s7yKgEkeQ/ziyLCYXuHDh&#10;Es6cuoDjR46hrCRLOrgnxk2X8u8uL0pkTCDYdCRl3OkK8pS4ePE47bx4z35r/eplv72WGvNyv5V+&#10;wcLC27TaT2jvn9Nq37x3E2eunGBG7EFFWzYKmhMQnmyNvbZL4BS8Hapib1b+NYRpOQJk2xCXvhvB&#10;so1wD9yMFVvGYuHGEbTCQ/HD6L9LIK/QHQdTwrpo02iMnjUQI6Z+iiGTPsKWvfNhZL8ao6d/iqWE&#10;1jPIEDuMFmP+SgHwHGzUm4mtzMZb906Bzr7J2OcwH54RW+Hov4Y76ny+fgLsvTdgM3PzgjUjMII5&#10;eeiUgfh5wmcYN/tHzFo2CjMWfY+Zi4dg066FsHKnZWfO9fCzhEobjW07VyEuMYQxJA3llblo5bYO&#10;jnKFlfN2fj7t/7oRzN2rsFV/Hi23HopqZFBleyNEZoqc8kj0nS6AR6AuMvNjceJ0OxqaMyGWYxWT&#10;Cjy+fh5HKDY1zIs1IQGoDw5EQ1gA6kL9URcWhOIQH6iD3JCpCKdtLcS9a5fw++MnuFDdjB65Cj1x&#10;jExB/qiMiER1Eh1eRiXacprQlFmPptwG1OXVobKgDhp1JuL5Hn4RlrAP3gHHiE1wDCak/jr8bnv4&#10;vTfT5ayCGVXagA7G2G0BrFgEreh8HHjpHrgcrr7crm4rEBlvhWIqcltjCbrbKlHXkoO8sjhGzwS0&#10;VqnRSKa6c2jz1eloTApFtswK2VEWqInxQAtFtys2Asej5Tgao0RTohzNpZkYEBXhiOhIF8TFuEOp&#10;8KSldodK7YP0rCjkFqahtCyXnp0gF9FW8wNyc6gWhawaDO9lJQJkAbQa5aVa5uYUlOanoLwgDRUF&#10;GtTQmpdnp6FQm4SstGikKv2QpPCAXO6OJKU30gl0AaEQVruF4b6zqwyHj9DanO7G2VPCWosVLLpp&#10;hxrQ1lJAdVTzc5Oo5kp+J1awMiVbCkGm3c9V4Pq1M5KFfUML+9tvkJqA+e1bsVLi/yxCLkD+3zAL&#10;RX4oBjw8EPMui0HrD3H9yi1p4HhOphLpaaHIoZPIk2yPDAUEu5jfu5jRIi83CefPHwN+5/uKDij/&#10;3QmlH2hhof8A+TWtvDin/JTF496D+zjGQlXbXIa6thLa6wIEKyzgGraZ4DBLbhsJY9eV2GwyFnvs&#10;JyNUrgNlhj58QpbC3m0J9C0WMhePwrj5n2PMrK8xf/0I7LRahI17Z2Dq0u/w08QP8c2ov2D5tklY&#10;vGk8Pv/pPwj8P7Bo9Rhspy0eO30QBg35kBb6Y/ww6jOMmPgFpi34Fsb23OGCdKjeG2BosxbzVg6H&#10;FYvDoTPFkCU7YcqC7zFs6hfM499i1IzBGDvzB4ygLV/BArGOir597woYWG7gTmuCM+cOIooisXXb&#10;ctjaG8M/yB2xiWHc8e0QkeQDC1cdTKZrWKc7BUa2K6FnsQjGDssRHG8EZY4zGjrTkKT2RozckuDr&#10;03onU700aGpOZuE9jt/e/IpXv9zGqcZaNCqoZgFeaKS6Nod6oznYF02EuTLEC6k+dgh2MESIM5Ut&#10;KRbnGxtwNqMA51M06IuIQK2fD/KZO8uS0mmh+V75DSjVFiM/PQfZ2iykJKuYfWOZe33g5W/CTG+E&#10;wCgDhPE7xUZYIC7cBrHhJogMZexx3Qo7/l4eQRvhHbadAOvC0XMNHDwWw8GFIDtvgH+gKTRZ0XSk&#10;mWhvyUdJjZKFK5D7UhjqC+Voy0/G0ewsnOHndyTHIDfRHqpovibKGtmx9iiWeaA2OhDVtNqF/D1L&#10;uR8OCAgwRmCghQRzktwbKSleSEv3R5omDFnZChQUalFUTIiL+ntqZRPkwkIZraWKACulA1/lZQSs&#10;Usv8S7ip0lVixkBWiQYx2VhRBsqo0CInpyb7Q57gBnmiJxRyL6hS/JGTFcv3SEY1LXN9A/+w9mLJ&#10;Jh/ta8HRA6041NOIztZS1NFGl1EFS4qoirS2pWUyydqW8vOLCuQoylfi/t3L5EnYaWZiocbCVhPm&#10;/st+kP9Q5T+UWTQp2z57QUX/hVn5pjQNz+1rd6Q+rWLlyTQ6CW1GMDKywhkNoqRuevnMNAXM/FnZ&#10;Yk2jHkmRRc8hocjSQI2Xwt6LJkB+KR2ZfvuWbuHVr7jPne/g4T4cOnIQp8+dwq9PH+EFbV9hrVKa&#10;Omfx+p+YX7/Dqt0TYeA2E46Ri+EavhTOwQtg7SkUczJz62xsNZ2AhZt+ZLb9GtOWD4ah40rMZw6e&#10;uuw7jJn3JWavHYE1ejMwZOon+G70h5izdBi27VmAn0b/Cx8OHICB3/2NVvonfD/iU4L8NZaum4Qt&#10;evOwausUTJk3hM/7grD/E8tYCMwdNmIRrfSoad9Q7b/DpEW09AuGUeWZwxf8jFVbxjNDD8KE2YNh&#10;6rIZ2RXxaO0uR3tvCbLyZdixZw3SGcM0+XKocqIQo/LASp1JmLPyZ+iaLYKp81qq/2rssV6MbcYz&#10;4B6xC9FKJyRyf0zNckdWkTezdQlOHG9CTm4QjhwtYYy6ipdPbuH4/lrkRvihMNCNSuyNFsLcRHtd&#10;GegOtbMpomz1EGKvB5m7OfLDfNGlVOKMKgOn5SnoDgtDLVW8QpaIKk0BGgoaUV/UgFxtJiLDAxAW&#10;4QtZfCSUSTLIZeFIEnNyJQQhO8ELxczn1QkhqEuIQl1iMN/DFyp/O4T66COUjioiWg/RcfvgE7AJ&#10;1vbz4eq6HtHhtggPdYCMMGpS6U7TPJGY7oxErSvZc0NhSgDaMhNwPqcAV9KL0JUcj2wxQ6zMGAlx&#10;ZoiN3Yf4WDOowq2RHuYIVQIFke55gIfXLnh470UkQY6P80JivAdSVb5IV1PSsxORX5jOXKxhLtby&#10;MhkZBFnLnbmAVaBYHL0uUtB2p7JRGdkqy1NRW8HsWp6JutIMVBVqUErLXcAvp6WyKeVUfQULhsKP&#10;LQAZqVHIz0qUTk+V8/UNdZlU3yJ0tlSis6kSHU3ltES5qBIrYJQmo6yMhaNCdC5hTq1QorJMFJQU&#10;1FRm4PEv1/EbwRTgChXuV+J+mH+jxRYgC6AFxH9A/QfIwooLmMVk8ZfPX8LZ42dYRLqp9MnQakOh&#10;zWK+y2ZxywtDZg5tYn44Y0YkNBkROHCgEe/fvZQyuOjXLc5fi4Na/QM2aLNfiEkNxEyQr/m89zhx&#10;4hSOHT8h2X5x+unVi2d83TPcengZ3iGmWKczVZp5Y4nOOFiHLUWwdiNsQudBz20sDD1HwMJvGvSd&#10;JmG90c9Yuu17DBn3VyygIm8ymkWwabfZdlotw7q9szBtFYGc8i9a3bHYa7Wa9vdHjJk2EONnfCOd&#10;D567fAwBZDGY+T1GT/4WP474Ep9/+wH+/ul/YuDgf+LbYZ9g+MTPpOf/PPoT/DzuSzqAnzFq5k/M&#10;4MMxf810rNkxDyu2TmJ+Fge2hmDjvhlwDt0FsaCAod1abDdeQuX9GZYuetL5cLHczMadU7Bp92Rs&#10;43c2cVkLM+7kJs7roWdNF2I4TxoD7eK/Fx4BoumguSsFDx5fwKVLR5GbF4f9nbm4dfcwfnlwAueP&#10;N6M0LQpqX1uUBLiixtcTJd4UJjtDBBlugpfROgRY6UDhaYnamFAcSUnBUUUq+uIS0BIeirrYGNRr&#10;stFcVI/9Fd1oKG5EliYVoWHuCAy2p0vlPpqhZlTUoDZDi670DPSmKHE0RYHTSWk4p9RS3dNwQpGE&#10;xqhIpIbyNTHGSE0ypWgZI4Agu7gsp1iaIUcdifRkcpBE1mJt+DjhVJkgWmWGRIUNchM8mNUjcUrN&#10;90zKRiO/b0KkEXxDdJiv6cjCd8KHv210mAlSYpzIkxcUyiAM8PLUh6+PMSuFM+SxXkhipUmm7dFo&#10;I7izJqKgJBV5RWoUFGsIr4pwy6hMMVL3S3FOuYgAljIrFrPlFQilpLUmzFVV6aiuSEdViRhcIWYP&#10;VCCTf4RS7osUOXNLUgDS5AFQKwORmR5OC8sfKzeer01DfX0ec3OpNAF+l5gSqLUI9bVisXSh3Mmo&#10;qU2WelpVVSul29VV4v403Lx+Er+/e413b4WdZjZm6weYlwRIav+21+/+F8jCXkvneV/3D3y4e/0e&#10;rl28gu6OVuTR5mTmRCAjNwQZ+aHIKAiCNjeAQIcityiCESQInT3lfM+XeEdb/Zbv9VrY6heEmIos&#10;DnaJc9dCmQXYb16/x707v+A+21tC/+LZU7ySepz9il9f3uNGcoGjtyHW7ZqJeVTX9SbD4KlYDcvg&#10;hdjpPBYGXqOwx53We/dPmLnmG/w48e8YPulLrNg8DYvWj8GK7ROwjio8k5Z4/MIfMHb+IMxdNxw7&#10;TBcyC8+g2o+QIJq/fAimzf0eE6eLUVCE95sP8P1PX2LQdwPxxTef4OvvP8cX331MRf4YM5h991qv&#10;wbLNU/D1iA/x06SvMX3ZBMxbOxUzljAfLxyD2Yto4VePx8pto7FuzxTYBO6GK3fmeSwq4tSXg9de&#10;7DHZgLHTBmPUlM+ZtYfA0JYRwW4BdprNwD67lWjsyUbF/jRYe2xHaKwrqmszkU3H5uNjgs7OEpw5&#10;3YsH92/gzMkj3C+acOpkJ1rataip576oDUKipzFS3IyQ5mYMmdMeeBiuhI/hGoRbbIPM0RBqf2fU&#10;K+LRnZ6OdhVFJzYEeaG+KE+igORVoru2G0fqj2N/aRcjVC4SqLLRFDdNqhyVmmIcyKnDqdxKXNKU&#10;4oIyB1eSs3A9KRPX5FpcJcwXkrXM3QpkxXogXe5AtbUjnMYIFeBFmCEvMxoV+ekoz0xBSVo4NLEO&#10;SE+0hirZAglJe6n8u5HO5xXFuaIxPhBNYX5Qu5vB3WEDrJxWwM57Lay91/O33IbQAAtpAfb0mGAo&#10;wnwwIMjPEgFe5gj2sUZipIcEWKrSHyqVmEcrDpocGTKZA/OZl4sIch5v5+bGISsnFpnZccjOldHq&#10;sBFs0bJ4PTNPJp2eKqNaVpaoUFOcivL8JORkxEKdGgoV31+dHERF5ufQbqckU51TCDRtamV1rrRC&#10;Rd/B/Th2pEuaTUQcBOtqL5FOPdXWpqC+iapfr0JDQxqamtRobEhFTXUqN2w74X1O1RPLxAiQ+3Oy&#10;AFlS43/DLK7/b0UWTeTlN2/7T089vv9Imhyv70AblT8dhbTxBeW002VRyC4OQW5xGIsaXUlpNLQE&#10;uu9oPQsDCwg/U6iyAPn1v0F+JYFMxed9Ij9LUIvOKmIZ1mev8fLpc7wQ7cVTPHp+HS4+lihtVMM7&#10;0hQLNg3H3E1fwipwIexCVmCL+TBst/kJ2yxHY/7Gofhh/L/w6eA/Y+Ks4Zi+cDiGT/4Ec1cPlSYJ&#10;GDblC4xkjh0z9xss3jwGGwjxJF5fsm40ZiwajAkzmIsnfIYfhg/Etz9TaUd9iR+HDsSXBPqLbz7E&#10;p1/9A598/Q+MmvwjxjILr9gyBWt3zSKUVGECPH3JeNr1z/HJN/+B1evnM0NGMEO6QWfPHCxeNwar&#10;dGchPM0F7tFCbbzQc7QOts57WRz+xsIwDAZWK7Fpz2ys2jYZ+uaLYWSxEuEyO6jyGLsybNF1OBOX&#10;Lvbh6MFuOqTTePLwAbI1GXhw5yHu3nzE+25InXUCIkzgH76bNtgUoa57EOWkizD7bfC23Ah3kzUI&#10;sdqGaJtdSPW2QXFcCBrTktGemYF6lQLpQRQvH3uUqNJRX1CL/ZX7caDqANqLu1GeVQZlXDQSo4KQ&#10;q0xGY2oRTmbV4Wp2FS6nFuCcIguXVNm4TIt+ITmNypyCI4oUtCkSUKD0Q3aaNzRqV0ZIS8RHWSCD&#10;+3ltcRqaS7PRWsz9OD0WubFuyE50gUZhTye8DzHRuojx14UswAAKXyPE2e2Eo94S7N49E7vN5zJ2&#10;zIe+zUKY261DoLc5VBH+yI+PgSLACwMigxwR4muHMF8nKKJoqRVBSCVgSXI/qAhdKkO5NjdBmiIl&#10;I5Pw0o9nZIQxM4YjWcXnpodBxZZKVU2nzVSlh0gtIycaBVT0ojw5yvKYbXmZlyWDVhMlHTxKVvgi&#10;PoH5gDlDFu8FpSqM1l2N5rZ6HD1+FOfOncfFC7RS3IhnTx/C8SOtONBbScjzsb8jB+37swl3rtSJ&#10;vIetpSmDG7aaGfQxVfd/QBZHrP87L/8bYGGv/7DYf8AsQBaXYnmS18+pyje5o3Q3oZZWv74pDbWN&#10;yaisYyavjkdZFQtOJf+uCkaPkkScv3yY70tLL5bqFdZaAvm3f0/6J+y2OBXWfyBMnBYTs5S8ER1W&#10;CPKLpy+kpWfExIC37p+Ei+8+nLnaBSWVfvn2kVi4ZTB0rSdDz24SdlmNwFaT77F40yBMX/QTBg/7&#10;CENHD8T0OaMxcvJXmLrwO0xfSru8eiQmLfwJkxf9jLGEepPBfExbNJw5eCCmzvsBQ8b8C8PGfoqR&#10;EwZJoE6ZO4z5eQQWr5qAxSsmYtK0n/HNj3zvsQR+5nCMnf49c7Do5fUDptAiL1k3DcvWzaAF/xu2&#10;7VpGJ6bCPqM90NPbjAS5P3T1VlB91zHjukOmDYRPhANWb5yDWfNHYfmGmVhHK7543QQso923cFiB&#10;hBRrRMus4eKhCzO7pXQlOqhvTsLtm6dw6/olbpNX+J0F+fjh0/jlrhiU8lyaa7ymoQhxaW6ISrZG&#10;QMg+uDnqwMVyLRxMVsHNYiOC7HUR72qEBBdjaIJcUJkcg0aNCi2ZjGkpMUgKsJUmli9U0TXmV6Ch&#10;pBptJS3ooCLXUX2zErVQBEdD6R+Ckuh4dKg06EtW46BciV55IjoUcWiTR7FFoiUhArWxoSiNC0Ru&#10;CgHLCEaOONYkc4I62pH5OxrtJWp0MgK20MUWUzDz4rxRSN4y6IKVMntEhe2Fu/NaWDEWWVksh6XB&#10;EuhsnUyXM5YxaQq2GE3HJr3J0N0zF3Z0GRHutOZ+HgiwM8OAsAAHRIW4QREbiFR5CG2vP+2vD5Ss&#10;KkqCqiSwKRlRzIcyaDJjoCakaal+zA0+UDDvKFJ8kcTboqm40VTaAChSvaFU+9GCRyM3K475WMY/&#10;jCqujYEmPYIKHAhZnBsiYhzYnBAV507w5aipK0P3gT6cOncFV67cxdVLd3D54lVpHulzpw7i+LFW&#10;HD1Sh0OHKnGwpxSHaWmPHqjAsYMV6OPtnu5qPHt+v19xCVV/E0D/ceCr/4DXHyD/jyr/G2ZevntD&#10;mJlnxYyNx4/0oq21GO3teWhr4wZo1aJJ9CRrSkdjvQb1days9bm4c/8q30t0OmHmfdmvyG+lubTF&#10;ga7+Pt7inLbI7NL6zAJkPk9M7SqOmIu+3+9/e4OTZ7oRFe+J5+/uQ50Xw8y4hPDOwHbzyTBxm47I&#10;tC2w8Z2O2cs/p50dhp9GfY4xEwdhxnxxLvk7AjIdOkYLMWnBd5izahRmr2BbPRqLN0zClz/+g2r4&#10;IeH9HtPmDaPFHYQvvheq+yGBpD0fPxAzFzJfLx2LRcsnYDlBnTxnOH4e/w1z9HgCPRjfDPkzfhj5&#10;dwwd8wlGjvsKE6d+B01WBE6dbsKkCT9h/NifUV6Wibq6QhQWq+DkbgjvcEfss9XFmEnfYtmaqdhn&#10;vZXW0ACL106Aqe0qVNQH4OBRuqyGROjtWQJ3Pra/Ixen6a7u3bmEx4/v4umTJyyK4pjD73jO4ifm&#10;tD5/4TTUGTJEyu0RQXsaFe+IwBBTuLrw/W03INBdH7He+6AUp8D8bKAOcUZOfACKkyNRzAyaTogi&#10;vWjFI3yQk5yKIk0OynPz0VRcx6zciqqcBpRpaqGOSkW4kwuUFLq8aB+CGoyyWD+UxHoiW+aGdNpj&#10;dZQdFIHmiOLfKwswhzLBFVqVH4Gmq43yQkGUD1o1CegtVqOrMoXvzVim8EK5KgI1qYyj8hjksgDE&#10;B1jBwW4N9pjNpwIvwG6juVi/ewqWitFreyZi457JWL9zEtZtm4KdOxcS9E2w3rMZeluWYUB0lBsl&#10;3ZOhm9AmsdHmypVUyhSGccKZkBYIOZVZncFcnJ8ADdVYPC5LdKWvd0ec3BnxSa5ITHZDXJIzZEon&#10;xCY5sMq6IlkdQHD5pfna7IxoZoYwKGmhxVDImFhnhETaIDjSFuExLrTvCjS11uDwseM4fe4qrl99&#10;gJvXHuLW1Tu4QZt76SzvP96F0yf248yJNpw8VI/jvbU40VuHk301OHKgCocONkoLhP3+/h1+e0NQ&#10;CfDv72mvpfPI/9P+yMfv+TwJwH8f5X7LJuVcMWKKmVaocm9no3SOu6ezFF0dJehoK0RbUw7aGnPR&#10;XE83QHv37MWv0uvFa1+LjihUYrECpPiM/nWZRc8uof5UZKrzS1prAfxz0WX0+VO8eP0Uv3CHbWoV&#10;XTTr8fa31yisUiM43gCmrguk+arNPGfAM24p/BPXYKvhBMI1GoNHfIQRkz/H1Pk/YNTUzzFh9iDY&#10;euyCntkaZtDxmLtqLJZvnSmdYvrXwL9SZT/FxBlDMHrSYHw37FP8OOZrfP79v/D54H9hyKhBGDvl&#10;Jyr8lxgzeTDmLhuLOWwT5gzFsPFfY9IsqjLV3dFDB8o0HyxYPAYff/JfcHbfiQJGDSenbZg7ZySy&#10;M5NwsK8Vh+mgMrIT6TDM4eS1Dxu2zKUqT4e9px6ilK7wj7aAV5AB0jWedFrZONhdjvBgNwpFBC5d&#10;7sK1S4dx4+p5aez2r49f4teHb/D0V3F+/r3Uf/0KHxMuLjbBEXLue/EKTwRHWCE0nFael3GhjIpB&#10;FlRdNn8LyHxMEeVjjHjeL1oonU+QhyGSwn2RSUucr85AcXYGSjLyUJfXwMzcTPvbgPzoLGiDQ5Ae&#10;4ohMKqs2ypnwWyE+Yh9iY0wREb0Pvv47YWezChZmSxFKZ5CocEcSC3IGgc9nzq0MD0JHSjx6c5L5&#10;vlHISfNANoWwNDUKtUo5GuRJqI6Lg9rPBc52m6BvSTttsxS7LRZI61ev0J+CFdvHY932iVgl2paJ&#10;WL9tOrZtnYetm+Zi3brpGCDm+k2UByBJSTUmsEkqf0LsifhkT8QleyOBt5UEMFVNS50di+TUANog&#10;R0TGOSA8yhZhUTaQKVyQwI0TJbNFKDeQWDUiIs6q//5EN6SpAqAV9jstGAkKb8TEOSMsnHYo1Ax+&#10;QaYIDreDWhuN5tZKHDl2COfPX8KNa3dx68Z93L52CzcvX8a186dw6fRBXDzdi4ununHuWDvOHmrD&#10;uYOtONvXRKjrcOxQK27dvERy3+P314SYMP1OiAXMEmhsFGK84+N/tPfCYhPutyJXvxNjlwk6s+27&#10;l7/h1ZOXOHPsMA52NUrdSA+0V0utnZaus0kslF2Gi+fP8H1+lxRX9BoTfbqFeggbLVT+1WvRi+sF&#10;YeZjBFscUOs/r8xLMYjizVMcP3sQvnRFfqGuuPPwOh49e4D69nwExe+Fgf00mHnMw04rVuXd39Ji&#10;T8Am/UkYNeUbDBr2T+kc8vh5gzBk/D+lwfw7963BotWTpdNHa3XmSOeIP/hsAL787mNMmjEWw8Z8&#10;TxX+M4aO/4IFYQVGTf+Zz/mu/+DW4H9i1MTBGD/te0yeOxQzBayD/oaPvvgz5i0bg12GC9DQpsLN&#10;e73IL4zH6LHfYvjIT7BVdwpOnS+nO/PGgkWTMW/RRChUISir1iIg0gFWjrpYQ4XfobeM8JrC0nUL&#10;thlMhyzJkYWwf6GCpw9u4PG9OzhxvAc3b57AjSunCfM5/PrrA6mv/Mvnb/HwwRM8eHCfv9sTqnYt&#10;ZAm+Up8ERaI7EhOosFTH+AQ7JMYyJkY6QhFmDXmgBWI9DeHvuANu9ptpXbfAxWEj7K3Ww9NxNxTh&#10;/ihMy0JZdj5B1qA4I5fWtwWHSw6gW9OGlvgi7JfTesuCUEgFFiOl5HEWCAjeCTe/bfAI2AFH983Q&#10;N1pAB7KVXNhCofRBWjxzcqg3qkIC0RoWiq6EaOxXxqA8OYB22wGZSR7Ip3DWyuP4GQpUhNKpujrC&#10;yWITdPcuwE6LxZIqb9KfimU7xjPOjMKKtWOwcM1ILNkwFqtouTfozMCmbTOwYccMDEhPjSBokdCq&#10;46DVxiFNE07L7EeV5Y9Ea51CANOFpdawaaOQyC8ZSZBDogltpD0iWaHkvC+ZViJe7kGYHRAWY42w&#10;aCtExtshjpZHdAJRJrEoyD35YzshjEocEGgMH3F6wXsP/AJNJaWurc1FXx8VV0y6RhUWaxJfOXcW&#10;186exuWTR3HxxEFcONErtfPHenDhaA8uHurGhYPtONHTiENdDaziF0ijAJkWmk2ALBRZ2Os/QH5P&#10;svtBpmoLsAXoYgICgixm3BTLsL59QchfvMPda1dwpKsFR7v5/u31OMAM39tSjd7mKvS1N1MpHhNY&#10;vpb/vX8numH2Z23Ry+vNWwIrVjtgxnvFnfG1sNYSyEKlxWPPCe41aAuUiEn2xV6rdciv0OCX59dR&#10;15GJACqysdtMwstcZDaLdvlbzFv9jTTkcCjVdPDQTzFzySh8P/pjqus/sWjNRObgbzGSirt662zm&#10;32/wt48HYNBPn2Pi9NH4fsgX+GLQ3/HVD//AZtrY1brzMIqW+euhnxDuv2P89J8wlnZ58uyfsXDV&#10;VEmp//rJX/DRwA/w/dCPsWLdOHgHGMDDxwRr18/F0OGD8K+P/8xcPQFZxSHYtnself8/md1ZEESn&#10;kclfYu7SUbBx0IW3jyVFIgTxKX4wcdyA7UbTUNMix+MnJ3H/zlEW7PPS7y66zoolZJ49fobH9x/i&#10;AeF+9oSOh3b6DQvio0d38fDhDe6P8dz/nBAdbY/4GFfuX3SOyV5QqT2QJveCWuYDdZwHUsIcEeG2&#10;F74E2dFmPczNl8LUZBGM9y6Cs7UOUmMiUKrNJ8h5EGs0FWXmoDarAd05XehWN6EjoRjd8iy0JCWi&#10;IoUsJDojPNwYnlRhdz9d+AYbwMtrN5yZz/39TRAUYgNlvC9KaOHrY8PRGRaGvpAw9EaEoSWaGTra&#10;G1nRztBQzDJi3FAc6Y/SwEBoXNwQam4M012r6V5mYLPeLGzXn0H1HYX5G4dze4zAshUjsZSRadWm&#10;CdjCx3UN50OPf8t247kEWRWLjPR4ZGkSkZlJ6yxBS7hpcdRaZomsKNreBGTnyZlj45CiCYWMSh1H&#10;e61IFkedQ1gAopAmbDOrjSzBTVqULZBqK9Q5LMoC0TG2iIy2QUiEBQLDzBDALOPrtxfe3noIIMyB&#10;AfsQx6ycnxeP5qYiHCA0Jw734PSRgzh7tA9nef3swW5cPHoAFwXAbOeP8PIwoe7rwvne/TjZ3Uzg&#10;GqnYR6imL/EbVfG9gJlg/iZy8v9S5Pf/VmKxCDrF9N8wC8stVJlwCyV/A0nVnz9+hGMHOnCwvQ6H&#10;O+pxaH8DIa5GZyOzeW83Xr8Qp7v4OgngV5JdF5lbTPYnepm9fsN8LA6g8bu8pkpLIL/qt9uvXj/D&#10;ry9+wcv3j3H71zPwitBDcJwdKpnD/WKNEZiwB3uowDqm4zB/7Qiq5LeszMOxgOo4duIQfD/sC0yc&#10;9ROmLRiOKfN/xA9jPsWHVM+x08QsHaPwwef/SVtM+JdPI4hf4uOBf8Hn3/wNW/UWI4jKscN0OX6c&#10;+AmmLBginU8eNekrjJkyGLMWjWP+/gZ/+ehP+GTQJxg3bRSWrJzFPP4tPvhkAAb8aQD++dlfJRX/&#10;cei3GDvpRz7nawwbx8KyaCTW6c5gnpuGXaaLscNgMbOwjjTAoZ0xxTvEBcExDrTBJjh1toa59zLu&#10;3j2FJ4/u4w2L5yuRhSXnIo43vMOj+7/i7vX7eHDnEV48e4FXL5/jGPeJsDAfCoIzIqn4sVGuiIvz&#10;QnScE22tM9KYP9Pi2WTuzKyWCCXI3o474WS7BcbGS6FvMB/6egvgYrMLyZFi4jwN8lK1yE5VIjtd&#10;jcrcGrTmtKMrqwU96dXoUBeiUatBZTb5SPWGTO7I5oI0dTAUhDbU1xbRwa4sKF5IUQbTnsejUZ2I&#10;g7TNZ+IScCI4En1BoWgLDUJjZBAqoryREWyHJNp9meNeRFrqI9B0N2z0NmDT+plYumYcVmwchzUb&#10;x2LJmuFYvG4klq8ejXWrx2H9uonYsWsu9lmshLntGpjZrZZ64w1IU1GJxbSgWQrkS+dME5iHo5BN&#10;Gy16beXkxkvnk0Vn9vzSZGQV8PHsSKRlhUsHs3Ky45GXw0KgZQGgNY/njxdMkP0CjQj0PtpnY/gF&#10;918GhBkRcCNmir3w8daHH9U4PMAYUbRb8dEO0NJ6iw4e7U0FOExwjnc241RPK04QUgHq2b42nD+8&#10;nwB30FJ34OyBdpyiWp7ooLVmO9bZhDNU56cP7+ENs6o4+CRa/+gn0ff6HciudKDrdxL8u7ghYBZQ&#10;C3X+d2YW+fb31/0gvyeQF8+clJT4CL/ToeYyHGgqRztBFkfU370Tp636T2H93yPg0iktCWKh1OI5&#10;AnDC/eo5m9gpXzJfP8Ob397i3LWjcAreAmuPtYhLdcZuKrB72FrspbXWt5mPyYu+l8YN7zCaj7li&#10;ho6pw/CvL/9EiH9mXppNAAdh4OC/YNjYwZg5fzKt9Gd8/C+YvnAkfhr9GUZO/BrTFwzDRt1ZhHYo&#10;FvO97H10+Z6jpVFKxnZrMWPhEMlaf/TF3wjsn/DRV3+nRR+L+csmYfiYb/HJZx/irx/8GR9+/gG+&#10;+vETjBz/Dd9zCCbMGozptOIbdeZBj8VB33oZv/98rN8+ARuY5cycCQz3sdKSSmhzc1HXWIzDB5vo&#10;vppw/fpJ3H1wEy9EX/eHz/Hg4TNp4MlLKvDrdy+ZiV/Qdj/H7av3cf3qddy9fw35BSkIDxMQuyAk&#10;RKzU4MRsast9ypC3TZEQbw9ZrCViI40Rzf0uiPuat8tOONhsgYnpWuw2WIrtOxbBzmIP5GERyEpI&#10;Q65SjdR4CpWS+31hPhoLG9FZ1IyOnGo05RajNCcNOZpIFOdHoqwsAQUFClQWZaOuqBR5Kg3UiQmQ&#10;y5ilGUErxfGedAVOpWlwTanBmTAZev2C0B4UgK6IULRGBKPIzwGJznvgZb4OVoZLYbh7ATZsmCyd&#10;dZi29Htuo59ZsIeygI7EWsK7de1k7GEm1tuxAIaMRJZ2W2DvpAMb+42wdFyDAYpEfrgqGtnaeBTm&#10;J6GwMAkZGdHSsMO6sjRUlqSjtCgV5RUZqKzKRGFxCvLF8MWCROTm8Q/KF6OB0qSumblZsVClMEMz&#10;qwSHmzP/GsHTxwDubD6B+6TbfoGG8PM1gj9bsC+rEe2ILNgSyjgXaGivK4uS0VGfj4O0r0f21+NY&#10;RyOOtjfwei0OtVXheFc9TvUS3O4mAt7Ix+sJMSHj44fb2TrrudHPsbq/wHtatd9ol98Ju0yQBKji&#10;gJN0VPv/rVGpxamr94RfgIxXvHzzDs8e/sIM3oEjbXU4yu8gvkcfC4eYxVG8TgAq3vd/g/x/2x+P&#10;9YMsenmJ0VKv8FwMcfz9LY6c6ZbGGDsH68ItWB8WbqthYDcNFp6LsMVoKmatGoap3MCb9KZi0w7a&#10;2jGD8NOYL6ShhJNn/YBFy8dhzISvMW7SDxg1bjAt9N8we9EILF8/AbuN+b4BmxEQo4fiulBs3zsN&#10;uvvmYPW2KRgy4RP8OP5f2Ge7AZt3LcJn3/wV/6SSj5v6M2YtHkd7Phg/DP0IX339F3z66Z8weRqz&#10;8/yRmLOIqj/9S8xY8h02Gs2GjvFiFoWxGDF9IIZM+QRLqCi27jsQEGGFBMaGA4w+T+8+xL0rVyEL&#10;98Hlcwdw/zrV+OY9vKQSv3n4Fs8evCSoD3D3lpho7xoeP70vnYMX2+Lpg2fS4nqHjrQhhJY6JMxW&#10;srHBobYIDLGCj68x3D31eH0fomIt2EwRHkGwgwwoGHrwdN0JG6uN2Ge6CrvoEnbrr4CbkymyU5JR&#10;lSPWCNciISoQMbG+dKMUrqwc1OSVoEydifzUVBTmpKKsVIWGejX2t+WgsS4HrTUs6o1taKusR3lO&#10;DlISIyFPDESuVoa6zGQcz8nCFU0OzsYnoyeEAAf6oT08GA0h3sjxtkKUw3Y4ma+AocFcbNGZghUb&#10;xkk946Yv/YkuahjVeAzWbp4KXd2F2L1tAcz2UIUN18DGcjOcHHbC1Xk3XJ104ey8DQOiotyRlOgP&#10;dUoosjNjpal5smmvCwhyZUESKgpSUVGcjorSDGl2v9LSdBQVq1BSLuBO+++eXeVlqZKCa9KZgxLd&#10;EB5jQ3iN4Oy+W1rpzsvPGN6+hswTexDoZ4qIIP4hQeZI5MZQsbKmxXnyRw1FDattR00uDjRXEuYa&#10;CegDTZXoaSxHR20RuuppvVvKcbC1Eof3V+GwuGyp5HOEUpYxv5bjzJFuvHgsFrymEhJmAbKA6Y+u&#10;mH/AJcASIArIRBPXxfnK3wk/mHt/FyBLWfsVbl8+z89qlIrGIRaMK2eO831f8jX9ll1q/z7A9X9h&#10;/uNz+u8XIPd3ChE76QvhHPivuasKO60WYp/zariFGmAPVXi37TQ4hKzFUp1hmLnqZ4xf+CV2W8zD&#10;uu3T8fVPH8Lcaad0/nfBkjEwtF4vjUaaQGWcungMthguh2ekCTyi9GHjt4JqvxQW7nMQHK+LUJkB&#10;9louxexlw/HFz3/HcKr5T2MH4uexX0hHqKcT1PksDHOXj8SQ8SJ/f4Zvh36IqfN+xPqds6WBGGKc&#10;8eodk7FcdxwMPdfA1HMji80QDCfIg0d/iOHjP2fBmY8QhaMUp6qL01Cr0aIkNALGi2Yh2toQoTv2&#10;4FBSAV5feYjXj/k7PBNHpF/hzhMxpPSaNHH/zet38PzhC2lbPnx4E0q6PneKgB+V1y/IhOCawYOK&#10;a++iA3vXrXD12QHfEH0ERdJOB+yAm+c2uLOguLrsgI3tRhiZLIeh6Qp4+ZowUsahpiQPNUV5KM5K&#10;RWy0J+OfPeNjBPKK0ilOWchNT5ZWTszPVqGqKgslZSmoqdGgs7UEfW2NONjUivbKWtQXl6A4O40R&#10;lfZbHYNiWuueTA1OaTJwQqFET0Q4Gv29UOvnhkJP7vPu/BuY2S3NF2GPyVzoGM6SOu2sY/Zdt3MG&#10;Vm4UM7lMwqbtc7FnzwrYmm2DnfEW2BhvhpstI6mbKUK8rBDqY4VgHwsMCAi2RoLcC8nMtyLjptDe&#10;pokOHemhyKMy52hjpcn0SotFRVKjpDQVxfxjCkuTpLmIKyoFwGIElJLqTNudHgx5En+QSCt4isXL&#10;PXbBxXMPfPyoyH6G8PU2QKC3McL8mJ2ZX5JCHZER54sMmR+KUqNQJ0CuyCachLStliBXoaehDPur&#10;8tFQokVdoRrtLChd1XnoZjtQV4ADtQXorslDLy/7aNt6CfbdKxfx7jmzMtVVdI8UEwmIAykCuD9A&#10;E3D973PKvwlFptUWMAtVfies9VuCzvz74teHVOVOyb4fpZ3/9d5tPkkoucjHwo6L5/3/q7K4FMXj&#10;f0AW1lrM7ilOP4nzyW8lkF++fYac0hQYOq2ArpWYhH4vVuwYCofg1dhpMxVTVn6BWWt/4n3jCPIc&#10;DJ/0L+ibb+TGX06g/wyDfeswd+lYjJsxGAtWj4K1lw5cgnbCzncLdM3mYN2u0dhsMArb9o7FHlPu&#10;KNvGY85iQke7/e2IgRg/cxg+HfRX/DDic2zlTrNVbwk27JgFa7etWL5lHHP5JCxcMUaa6nb8zIGY&#10;vOBbjJ81iHb9K3w94gPMWDcEOy0XSrZ/0ZrRfO5Yqsgi2Ntuwzb9OVi/egT01k/DznnTYDJjMjw3&#10;L4LrtqVwmTcH0ePnIGudHk7UNbBy0j1RnX9l8Xz4+BVBvoUzJ8/h0umLeM7fv72zCl6BpszZdHRh&#10;JpJQuPnowdpxMyzs18HeYyvc/EVfZH0EhO+Fu98O7n86dIV68PLRhydFxM1jNzx9DSBL9EAx3V9z&#10;TRGdZw5K8pWIinGCm68+YlMobtyPlSkhSE2OQqo8CmplDOOjnFFTjKXXoLk2D221ZeisYZ4uK0d1&#10;fh6KWAy0qbTn8jBk8TWNKiWOMVsfSVKgIzQEtZ6uKHGxhspOH2GWm2BvuhgGJrOwk9tou9lc7DBb&#10;AH3LldxGy7Fz72LoGS2FgfEqOomt8HLQg4+tWK/ZCNFutlAFeUMdEQh1TAjSYkMwwIW2NyjKBonJ&#10;XpApPRGb5IE4pQdi4p0hi3eFUhUAjbZ/0r3sPBmycmOhzYlCeo44mh2G7Nw4aaYQMehBzOWVwfyc&#10;pPJBTIITvAMNYOfCKilUOJgqHGmJsGAzhPubI9zXApG+AmQXaGN8kasIQ1m6DA0FaeiqzMURMdtg&#10;KxWZebSzphBNJRmoy6fVz1aimq2JTqG1SI2usgx0l2eii62nOocwiwXlcnCSVhii//TTl7hz+z4e&#10;PXr876zaD68A6/+CLJo4pyydTxZHunkp8u/rt6ITwkucPX4Yfa1NOHu4D6+fPsFvwlILiKXG14pZ&#10;SPj8P5qA+Y98/IfqC7AFyG/oDMSAild833uPbkDB4rmbKhyk3Adr37VYsOlbuEdtIcBfYNyiT7By&#10;50Qs2DgMG/aMZ/5cDEtXPSrp1xhKFZ6/dBwG//gXrNk8GU7eu2BktRo6e2bRqg1nfh6NTdvGYe3G&#10;8Vi5chRWEshxYwbiy6/+jKEjv8Z3Q7+kVR6HEeMGYc4ScZpjCpV6GMbO+hIL1w3H8q1jsWXXPOzQ&#10;W4DtVOPFK0ZiMgvGDz9/jE8+/is+/uxPzOD/hJX9epjSJi5mDl+2cAzVwhi5Kn84OGzEpnUjsHnN&#10;KOxYOwU5sS4oS/NEjM9enKvPw/GQIKjHz4dm0x7cPHgI756+wJsn/UXu4cOnuHD+Mi6cPoPe7maE&#10;0VJ7iXgWbkKQjeEVsJcKvBvWTpth7byJfzsVOIC5M3SvNId3cIQZ/IP2ScMGo6MdIJd7cp92o9B4&#10;IYXfLYOZt4Gi0NFcIo2ii4q1h6uvHmKSnKBM90Niki+UCgIdF4xUWRhyqbZiKK8YSyB6LJbmpqC2&#10;OBu1Rbkoy9UgO41CJsBPDEd6TCjK5XHoTEvBgaREdISFotHTC0XO1oi31IXXvpWwtVjKbbWAxXku&#10;dprPh4ndaji46cLRWRe29ttgbrkBNjZb4eNGRl0MEO1kAq2HB8qCxUAPmXQOukiZgPyUOAywoiVx&#10;FsOuYmz5B7ggXO4Iv0gL+IWaIJJ/mCLFj8BGSE2tDaNiByFZ7Q+l2gcp6QFIzxDjdGXIE5Px8TIz&#10;JxIqTSDik9wQHGkGX/6QweHWUgcSOZuCWTgtwQfKaA8kRrohUx6MAmUkKjIUqMpORktxBvrqiiS7&#10;fIjtoJjMvr4YbVTp2nza/GwFyphBarIUaMpXoa0wDe0lGuxn66zIQldVNvYT5E5Wy1+uX8Od67eZ&#10;re5L524FSGRWuhSA9d/+TTro9QfMorOImFFEOipGifiN8vz2nTiE/RbXLp5DZ309rp85h9/ENEIi&#10;e1O5+yHuP4/8v0H+A+Y/QBbXxXnkfkXmdX6nN+9f4Ma9MwhLcIS5xypEqs0xZdkn0LWYhr0O86W1&#10;nLYwz05aNBiLNo6EtccaOPvvwqR5P2HoZCo17e8Xg/+KsdO/hTPz4Jpd07BKdxK2Gs7G6q2TJHvm&#10;YLcDnta74Gy8DWHOJgiw24v1iyZj2A+fYMTwLzF95lDMnj8CK6mai9aOw/w1I7FsywQsoRqv158J&#10;EyqzGW2rjuFCzKPiTxVzdC2biKGjvsUPP36KBXOHITbcAi7WGwjrDFjsXg/XfdsQ4rAbibEOsLZf&#10;g50GM9jmwcFpPQK8tyDQWQenOsvw5FQPriQoEfPzDKRuNsCvFy/i7fMneHznDh49foSbt26hp7MV&#10;wUFUS7o5n2BaZnHKhyLhRUX2CjSk8urD0WOH1MR1H+674jRoRLgNwsTpIAKZK8aQFymkedZzskVX&#10;Y4pQZjTqKrSoLEmFOi0EEdH2CI9zkJa5ycqLRCZFK0NLAVPRlRKW/IwE5ORQzHLoVHNiUFOpQRWj&#10;ZkF2EvIzFcjPSUJBrhKF3I9z0+KRnxSDujQ5esTqEwkytIUEozrAAyoXYwTYboWz43pYOa3CPpul&#10;MDRfAmeyGB5si7AAW/i6G8PNUR9eLnsR6mmKOC9zaL2d0BQYggORcTiUSJVPJQtpMchVh2LAPsu1&#10;sHXSoUWh/Q1hlQvdB09al4BwU6qqIxSsXClqWox0Qpwien4FSCe8k9P8pJZKC5KZFQmtNgJZWbQg&#10;2hCpU4lM4YYYBVWdCp+o9EUaPyyDqpPL/JFPC12UEY+yfAWzhRrNVNvm4kw0EOKWsmza5EL01peg&#10;t7EMfVTk3oZi3p+JCsJbkS1HWWYCyvmjVhPq+rwUNBHmhvwUvj4NzeUatFGla/I0zNLNuEeQRU8g&#10;0aNKQCp6WPWvOiHy7f9TkYW9/p3Q/f6a1pvQvWempT8n1LR8d26ju6EZ96/dpgUkpK+Epf43yLTf&#10;7wn8/wVZvOfbd/8DsiggotOIAFl8hzfvn+LqnSMIjDFHfKYj9rkswfAZf4K973rMW/M9FmwYhfnr&#10;xknQGtmsRlCMISbO+RI/T/wcs1eJVRS/x4iJ38DWXY/WeT4hHIbN+jOwcPVwLF4+Rlr+p6FIg4P8&#10;bTqyEnGQTuZImRb7aSXVMV7wdtiDrZvnYgkz8cr1k7BzH1XCgdnNczusvHVh7qkDSx9dabbNSfMH&#10;Yf6qEVi1ZQo26MzG5KmDMWvaj1i1cDSMd8yGBZXbTn8d3Pbpwd1wJ/xNdBHvaIzkcFvYmq/CFh0W&#10;J5tl8A/YjmLuOx3VWlw/0YoXB/ajXs8CUZOW4m5bD3+bF7hy8wbOX7mM23dvITc3DU5OBNefCuyr&#10;S1h3SbHNL8ycUJtI8Dp57oQjs7ATrbNfsDmCGRnDA22RGOeFgpxECbgqRsPaygyU0VJr1LSlqiBk&#10;iOGPyaFQJQdxv/aFIi0AaXSaouupGPyTkyfmn1Oihk6xvEDJ2zIUVSSgsjYFFdUqlDNmFhcmsUBQ&#10;zPITUVmlZZbO5v0aFOXwdbmpaGN27klXoVsej9rwAGT42kHmY4IgugcnL+Ze5/VwoXONCDCDPMIb&#10;8SFeCPdxQIi3jZSDI9wtofCxQ1mAN44GheMCQT4jk6FTEYGSZBadVHcM0DVcjL3ma2DhIFZA3w57&#10;T114E+agSHNExNkhSelHGxKE1NRQacV3hTIACUneSEzxhlzpxUoWjKxM0Yc6DGm8nsINlKB0RxzV&#10;PUHhwtf4IJNqnp/PH4AZuqqYwPGPbOYf21RD9azJRwdzSltFngRxa1kW9pdno5OZuJv391KNO6ty&#10;Uc8fskosz5opR4lWLDsZy8s43uZG4v0C8vKsJFTm0O7QgleIgxN5mbh25jReP3kqnVt+80pMEP8I&#10;L54zK4suk29/l/pXC5V8R9jEoIrfaKNfPLpHaG/g5YO7ePbLbTwVHRQe3sPbZ79KKwA+uvMAL0Wf&#10;X4IsneKSzlMLcAmpZK8J9rv+oiHmChNjkCW1fiOOVovOIWK8shiH3D+G+cTFAwhPcUB8titmrmLO&#10;3TgYjgGbaG1HYfSsbzBwyF8xd80YBMVbYtE6KvDPf8aKrTMxf+0YPvaf2LB7BgytF2PjjhlYv3ke&#10;hg4fiG++/gCf/uO/sHDGGMiD7NCcFoF2dSy60xNxjL/PKRa8K61FuN5bwbiQi+ICGeztdCR7bkCL&#10;t4YKumTXVGwxX4oNhnMhZtpcLToibJuO7dtmYvPaiVg88wesmzcKZluXwNVgHfxMdRBsuRv+pjvh&#10;baiDIF7GWBtAE+aMpDA7bFgzHvauW3DkSC7taAy3WxyuH2nGL4f243SCHEFjZiDDwh5v7z2gk7qP&#10;M+cu4e79O1AkhcFBnAcmqLYuW2DlsIFxbRe8GNfcA03gQqV29NgFJzc9uLgScMa2mAhXJMX5SRNa&#10;VBQSYjHiiGLQVp+PCu6DKXI/yGNptaPckaIIRF52vKS2mWz5tNkFxXIUshWXcN8qTUFNhTgzwwhZ&#10;loTSGu6DlbwuJrrg42LqK62Yi65Ugeo6AbIapSVi8cJUVJekoZYq3V5Ax5iTjvrkOORGUNjC3ZAY&#10;7YiwCDqkIH1EhlkgmYU1LZbRNDwYEZ7OCHCyRIizJaJdbCF3d0K5rw9OBkXgQkw8DkaHoyrOm6+x&#10;pPswwICNrKJb9yyGvvkGWIjeL9568GUGCYyyRDhtkVzpDRXtdLoY3aQJ44/qi8RETyQn+0CV4otU&#10;McG3Noa2Ih5aDSubmlVNLfJ2v5XWpgexokbR1iTSiqShpS4b7Q0FaK3Lw/6GQnRQbbsbStBTV4z9&#10;ZWLV90y0lApVJdC83VGZw+uZqKetFtm4RJuIEk0/yKUZMjaqM21NGa15RVYyM7TolE4LnqXifWLY&#10;WAme3L6Dd89f4D4vHz14QLDe0ta+kZZmeUPoRA8s0Svr5bOnBPcent6+wnYVb+7fwut7N/H01lXc&#10;v3Iez3j93o1r0sqJL5i9+0EGxIwgoiC84fuKHl3ioJZoUu8ugis+T1Lst/3njl/xdWICgjfCFRD2&#10;tgN1iNY6wcRjKeZv+A5GTvOkJU5nMKt+9uN/4qdJn8DCfRu2m8zF5z/+B5ZvmQX/GAfEsBLb+e7A&#10;DtM5sPZcj93Gq/HF1x/h84Ef4uN//g0ff/B3jBzyBbavnYQ4F0OUxASiSR6DA2kK9KXJcDJPifO0&#10;lhfaCPSxZhxqyoer/XZs3j4Va3ZMZh6fjV2my7FXHOnduxhrl4zEtqXjYbppLhx0l8HPZCtinYyQ&#10;4ErFcLOF0s0Gye7mkNESRtjoIsRiByLt9iAl0I47swzBfobQ3TkN9fUJyGJOrqU9vdpThysdtbis&#10;SUfMpDnINrYAGIWe3RHrZD3Gdf72AYGOsLLZDEu7DTC1WQsL+w3MxVsoPGJ/NaBKG9J2G8LVwxAu&#10;VG4/T3MoZQHSfOsF2iRU5BHikhxUFdGpMYJVFKaggPtOjlocyAqEKikImdpYOsp4ZFO986mwOQUJ&#10;yM2npS6IQXFpPMorFYRYjM8n8EXRyOZjFaVp0rJHJWVypGUEQJ0RgqISwlwllFqFQjrO/Bw6Rz6v&#10;sZwWPleFIlr0PDmFjbY7JzUSqWQoUUROmSe08kgUJCchJTwUgY428LE1Q4SbPRK8XKH09kB5UBAO&#10;hobjcFwUmmOZ8SNtEBWlD7fg9RiwYtNMrNw8C1v0ljF4b4Gt2054BBnSwlkhPN4REQnOiEl0gSLZ&#10;G6mqACjFkKs4N2TRPmeqApHOlqWOQE5GDKENpfWmUqd4IV5BS53gIY2i0mrDpYxSWqREbUU6mquz&#10;0SaBXICuRkJMkLuqCXdJFm1yOhpo/8RBr8Z8tXS7sZCWiD+CyNFlhFjY6lJa8xJujDIqsjgAVslc&#10;Uk0bU5OXhrq8dNSw+tXkagmzBqd6+/DrXVHl7xKs/okEHj76FS+oqiIP//b+FZ4/us/n3MJztjf3&#10;buEd2/v7t6kON/H2/g28unsNT25cwhM+/uDWTTx79EgaWCENkHhLkIUCvxcwv+kHWii0ZKVfEmIx&#10;MwhV/81zQi+6aL6nKouM/oyW/SWq27Qw914BPftxmL7yIxi7LsQ+xxUYQvs8ZPLH2G21AuZuOhg8&#10;6u/YuncFUvPj2WLgzJzoHLQTNt6bsWPfInw+6O/41yd/wz//9Rf844P/wse8vmnTfOzRW4gpYwZi&#10;xfQR8DLURX6oL5oVUehJleEoi9/RvFScYuE8y23Qlp2IaC8j2O1bCUuD5fC00YGf5TYEWeggwkoX&#10;Mps9kNvuhcrZDHlBriwO/siP9pOm2skL80J2kCNU3rSIboZIZPFIIehZfnaoS49EbWEMLMwWw85+&#10;JZyo+tnJHjjLInKxuQTnlHLEjJ+FxI06uEPXI4Z5PuW2OnPuJFXWBBbWm2BqvQZGlqtg6bAJZrbr&#10;2bbAzn03gdaFgyvVmJ/p4miAQC8xtt4XaoKRn65AVb6YciqPUNMGZ6WgukiNitwkFGkJc1q0NJ9c&#10;NvelQjGRZEGyNM5enRGOVE0I0jNDkFMYhYIyZuRy3p8bjIRkqjhZKC9UoZ6AlhYl0In6SBlbdG8u&#10;oGgVlSSjoICWOzcehQVUd0ItFnnPYyukGJVmpaE0V4187rvpjJriu+Yo4pGbEIcEfx/42VvB1cKQ&#10;l+YId7FBtKsttMzX5eHeqIj2QF6MDRIiGTeCN7LIL8KAxaunYMnaaVi3bRF0966Gqegx4knbEkLJ&#10;j7KGb4QZAmizw2NspaPYCTIXWhIXpCZ6QJPihzSlPy9DkZkaQaiDISe8UdEOCA23Q3iEPWJinBEX&#10;T6CZrTMyImlhYlFWoKDNUaOBatBcSXhLM5h101GdSSAz5ASWcPKyJjMJdcIq5/LH5x9cRftck8P7&#10;8pIJaRKbyCApqKNa1+bzR6VlbMjXoIWVt6WQubsoCw2FOWgo4c5y4iSeP34qnU66/8sv0ppMvxFA&#10;UoznD27j9oWTeHHnGl7fvY43bO/u38Rvv9yS2tt716T25u5VPLh2AXcuncPT+3elJV6E4r4WwNI6&#10;i66F/QovLvtttei6KTqiiHws+gqLIY2iG6LoEXb0eAcOn6xBy6F0uIStganHZCzd8i02752EifO/&#10;pvr+mTZ7FDyiDTCPlnr83O8I8nLa62kYOW2QtOj4JoO5WLZlEoaNG4h/DfwzJkwdiW9/GohPvvwb&#10;NmxdBD2jlZg4+2t8P+oj/DjsU4wd+S2mj/oe+msXQOZujfIkAq2V44hGjjN5GhxjJKmW+UHlaYpM&#10;ZsySaE8Ux/mgONYblbSqVXEBqJIFoiw2AJUJIahPjUZZYjBKZcEojwtEQbgLMoOsofYzg5oWN8PD&#10;Crm+DqhKCEJ7Ca1qVgCszBYhSKycEGuNw8yZZ6sz0Rnoi+hxM5G2Yw9ONzTiGd3Ky99/x+FjfbC0&#10;3gVTyw3YZ70aey1WwthqDawdt8Ldfx/cA4yZjffA3HobHOz3wE9kykAKT4wfNMpIFGcmE2Tm4iw1&#10;MpNoa1XxFAHaY8azEoJcqE2Q7HcOY1p+vpwQKpGVS2CzwpCSHghlqh+vByE5g1Zc442oZCeExdpA&#10;qeBvwqJXlqtgBo8iwOLgriWUKl+qepR04Fea+71MSfVm9MzqP/OTmRENrZrfi79zRX42ijK1SJfT&#10;0iewqMhikRYWiDgfvpeLHbwdzOFlbwY/JzOE0PXE+dP1RNhBHW0FRbg+QoI3w959KcwdFmPAopVT&#10;sHjVdKzbupggr4G+Ga0LfyRn0SMrwAheVGdfZuYQvjg6wRHRVOk4WoE4qnR8vDMSY12RHE+gFUFS&#10;7oiLdkZggAWcXAxg76QLD1oev0BzhEXZIUHuTlVnOGely9VGIDc9GrlpUShMI9zpCbQdMShTxxNi&#10;gsydS4BdTyVulABVSVmjXhzUKhDQUrXZhFqLVpcnFqqm1SnSSDMwtJWw8bKdebuhmDa9rhIPb9/C&#10;r4T49t07Uq8qcfro/YtnuHnmMH45fxjPr57Gm5uX8PLWJby6cwWvBMC/3KC9ps3+5TqvXyfsV/Dr&#10;rct4TrV++fgBXjE3vyGcoreWdEBL2OzXYjSUOBD2P02cahIjoMS8XW9eEmRCnpOfDGda4wilIRwD&#10;lyKv1gO7zOZiwtwvmYP/hG9HfQgr7y3QMZtNsH/Az2O/wY+jvsDfPh0gDUowd96IGUu+x7xVwzFu&#10;2nfYsms5VjMjfzvkY2zVW44dhsswbuYXGDX9CxaBnzFl3miMHP8Thgz5CgM//S8MGvhXzJo0lCq9&#10;BTm+9igP9UZxoAfKwjxQEemO2hhPNMb7o1YZgkYW6iZVJJpVtHXM2vXqOJQlh6OWalIRH4QyQlwW&#10;7YsigpwbRPXwt0A6Qdb62CEnwA0VscFoYARrL5cjU+6EPKUb6nNCcbAkEae4TTW7d8F3xCTUePrh&#10;eGMjHvz6kCD/ho6eVhjs24BdtPb65iukeccsHDYjIMwcAREUmmArBIc7wM/PEl5uJgjzd6RS+dBa&#10;cz9Li0RRtpwqSLucyhybEA5NPPe95EiU8G8oTpdRlWmhNbTVmmgKjThYGyqdVlVpgiWIk1L5Xmm+&#10;iE1yQWi8LULYAsPNKGjuKMqibS5SobiQKprsLI2NTtH4IT8vEhUVSbTjyQQ5AfmlMcjIC6XCByJR&#10;zFSb5IPCLKpythoFaanQxrNwRAQjNdgHCjHTqL8LIr2dEerhgABXKwQwroT4UExDLBDJTB0faoQY&#10;r+0IcFwHd9vV8HXaJkCmCqydwR1gAbbprZBylpH1Olgyfzh46cPJaxec2XxCCHOcDSISHfiFnaXO&#10;/QHBrBQB5ogKcUQMN2B0mBOCA63g5LQHJmZbYGC0FvpGq2HC/G3ruB3ufL+QUDPEUt0TY1kEIt2Q&#10;EuONzMQQZgbaILaS1DhCnIAq2uga2j4BcQutkDgy/QfEwnpLIBf0QyyaZMV52VzMfF2q5WvSeJnO&#10;HYdAl2cQ5kz0NNfg8pmT0gqMYgqe98+e48GVCzjf04Rfz/fhGWF+cfk4nl49hec3z9FOX8bLe5cJ&#10;70UJ4nePaLkf38Hbh3fwiir+6sFdPP/lNp49pDo/e4TfhI0Wp6XEJAK03MJ2C6DpsiW4xZxdIpu/&#10;ef6On/8Gd365BE2JH63zRATH74Bca4tZy36SpuoZMf1zbDddgi37xPQ63+K7kR9h+IRB+PibP2E4&#10;Lbd7kAE275mOuSuGYKv+Iuw2WYcFq8Zh0NC/Q890A3YYrcDEOYMwfPLnWLhiPGbMGIqRI77F0CHf&#10;YNLEYRj680AM/OzP+IJt5OAPsWTCD9i1aAas1y9HjI0BtL5WKAwm3GEuqE3wRzOh3U+IO1l0u7l9&#10;9mtkaCYIdSmRqJaLyeCDUBrhg5JwN4Jrg0w/K2QH2CMj0BlZQR5U9kBUJ4WjKTMa1epA1BOUA6Vy&#10;9OXEooVW32PqTIQtXCXN09zXWI8rV/jb//YOVXWl2MH9UnfvIuwhyMa2G6SDXLGJbhQVd8QniUku&#10;QqTzvQkxPkiK80dyAoGJJTCJvtJEdxmiCzL3q/SEUCSF8/4ID6TxeVp5WL/VzU5gRo6EmKJZkeKO&#10;5DReqryhoiKnpgdRZcUBXE8kpHggno/Hi6GT8b4oUCeiuTxXWtdJwceiFY5QpHohJyuUGVmOsnIF&#10;QY5HXlEkMvOCWST86Uy9kJrsw+8UDI2cLSECysgAxHjbI8qLsPJ3C/exQbyvC5T+nlDwMsbHEpF+&#10;JhLEYWEGiPXQh8xKD9FGuojYt5txxwQDVm+YIc0GsUTMhrhlLrbsXggd/mh6ZgTQdissRcds1+1U&#10;6N3wDjKSqlFwlBV8Q0zh5k7IHXfA1dkALg76cLTbDVvrHTAyXA+dHcuwgcVh3Sa+5/aFBHotzKy3&#10;wMFpBzw99BDszy8WYA1ZsANUUd7QxgQgi/YsXx6BElUMyqnQ1ZkKNOSlSCCLzh8C5qbCVKouoRW3&#10;i5i3CW4L1bf/erp02VaaSTXO4KVGArm9krf5gzeX5eN4TxeePHpCm/0M7399ivMH2nGxuw73j7fi&#10;6eluPD93EE8vCHU+gZc3z+LV7QtsBJnq/I5Z+Z2A9sE9vHlwh42qfO86nlDBn92+jGd3eJ2W+83T&#10;J/idVhpiRJVQZML8SkD86nepo8PrJ2/x8gmtN16g4aAKe2wmIy3PCRFJJhg36wtMXvQ1NuhPIshz&#10;qcQDMWrK1xhOJf2Ydvn74Z/Cxm07bD02Yq/1Au7ci2Bstx5TFw3H1yP+hh2mi7Fh53yMnPQNRkz6&#10;XBrKOI6Qjh/1Lb4e+AHGjR6K7777HF9+/QGGDB2IqVOHYuzEH/DFl//A3wcMwDd/+xPGff0xdsyf&#10;AHfdFQg23ACZ7S5CaYuaWF8qdBBaFGFoSYlAM221BLHMH5W02uVRfiiP9EJhiDMK2PJD3ZAb5sbs&#10;7E5FDkStIhQ1KUHMy4FU52DUpwejiXZdsXkTjL4digxLR5zt7kBzfRWOHOjDq7evkJgcg10Gq2kf&#10;N8PYfj0s+bd7UUCi41yh1kQiNzeRdlUGLQtMNqEU/Zyz0qmAfEycG05JotLx+6YlRlA0AhEf5IYY&#10;P0fI+N3UcgpIBjNsDtWaLjE+0RFRMnN+phOSxLTQLDjiuJBCQbBppdV8ThoLULqYlipVjqa8AvRU&#10;VqK+JJOfF4FEsZ6yJpQWOpLZmN+BFruglCCXRCErX0zOEYCU1ADI4z35nbjPi7nxEgNYgLwQHWJL&#10;QTRDWBCFjr91RrAXysJD+HsGIU8IXpgFYiMNER2+F8lu5lDpWUCx3hQxa/chbocpBmzduRibdBZg&#10;zeY5WL1pNlZvmYm1OjOxcec87GS+MhQHGey3wM6NAPobwCfAUOql5e9vDFdXXdjYbJbgtbbYDtN9&#10;G7Fn9wpsY95eQbu+YNEkLFs5Hes3LYDu7lVSV0ILy63wdN+LsEBLxITQboc6I4UbXx3pi0yCnMOq&#10;WUTrU6aWSarckJdKq0y7TFhbCGkTAW4p6Ye3pYSwlmVKp6tambPF/QLs1tJsApyH/WVZ6KzMRk9t&#10;PvZX5KG5NBeH97fgycNHeHzvAZ7dvYfemjJc6KjCnYN1eHyiDb+e6sKvJ7rx9OxBqvMJvLpxFq9v&#10;XcAbWup3dwnzL1RkgvyOavyW+fn1/et4ycdeEvbnty7i0Y1LeHzrGp7xee9pt3+XTjsJW90/NO/F&#10;07d49et7vHwquiLeR7jKCkb2s5GW64TargRMWfwVJi/+HDvMZmDUzA8xbvYXGDb2O3w35FuMn/YT&#10;DMzXw85DB5v0JsLCdQVMHVZjj8kyqu+P0DVZgsXrR2Hw0A/4mi8wacb3+GnY5/js8w/w7XcfYdqM&#10;MfhxyCB8+uWH+Op7Zubhn+HnkV9g3JyR+Gn8D3zOlxj4TwL++b+wee4k+BhsQZyNPuQue5FO61rC&#10;HUrk58o4X1TwsoyRqpJqXRbNnY52tiTUE4VBzsj2s0MuLW5+sCvyIwh1mDMh90YNd9oqhS/KFB4o&#10;SnBFUQyh0t0Iyx+HI2HDLhzKLkJvZxvqqitxtL0Xv9y/B3cfexiZb4K54xbYeO6EF4UkWu4qDaHN&#10;yKI9LhLncWlv6daKc2ll85h/i5JRWJQkDa9NF+sZKyIkkFNjqcgRfogPdkdClBc0yWHIZREQB2I1&#10;miAqrR3CYghLvAXkSndJPZOVvlTQQGkOdq02DGp1CDJYXMrVWuzPrUBnYTUjXxZKsvnZ/PxyiodY&#10;ITKvUIHcQjkBjoU2Lwzp2UFUeOZttThnHYhMFonC7EhoUoMhT/SBjFE1Js5KOg2lpLOtiglFbzzd&#10;SUICmhOCkR1lzciwF/FU5Qx3B2h17JG80BYJi20QtswQA3YzF+812QgD4/XQ1V+BDdvmSVOyrNs6&#10;Gzp6S6BruBK7mLWMzNfA1mU7HL12wsPPQBoA4UJ1tTRZDxN9qq3hJlju24K9BHbzhvlYtmQqFswb&#10;j0ULJ2LFyhnYygyut2sFbAm8t4sRPb8VYgId+cN6Q01blpkYjgL+QGJpy5psBZpom1tphzuopB0V&#10;+VTXHLSUZqFFnJaqyOXt7P7TUwS0szKfzyO4BLq9go9X5rDlUYn5mOiTXU+Qqwg87xcjmH65fh1X&#10;z1/AjQtnUcuccrq+GDcJ8y/HmvDwZCvuH2rGg6MdeHKmD88vHcGL68epymeYmy8yL4vMfJMg35Fg&#10;fkOYX1KtX969ykx9BS9unMevV86xXcTj61fw+vEv+O2NOHIt1oJ6iWdU4ie//oYX71+g7UgJknI8&#10;kJLviIxyR7iGbsboGR9i4+7pmLVkCMZM+0aaJOCzbz7Gis2LsHHXHGbENVi3ayr22C6CXeBmqvIS&#10;brulMDVdhSkTv8SEUQMxb9ZwLF40DuOZqb9hDv7wT8zUP3+J0UO+xtef/o3P+QHDfvoCX372J/ww&#10;+B8YNeEz5uivMIo5e+bsMQhxtSVwMrSrk9BJZ9SoDEY1oS2P9iG0zHcRnihgKyIMJczR+YxWeQEO&#10;yPa2QQbVQu28DxkeZsjyNkemvxlygmyk55SEu6IgyB6lvF4caI/Y3dxnRo2CxbhJqI1PxMUjh9DZ&#10;VMftXI4T7QfQ19kBGzsDmNvpwMp1D3wibBnrHKXMKtRYQ5suDiCVV6hRU50JsaqhGL0nIBbdiUUn&#10;JK06ApmqCGhp69XxwUiia5CFuiOGsIhZXHMyY5hpE6ikQYiV2yJMZiypclyCA+KozCmpvkhLoVVX&#10;utBa0+4m+UKjiOG+moaa9Hy05JWhJi8bFfkZqMzNRk1+PsooOBUlatTzO1VWqggz7XOaGL/vwnzs&#10;LqlxDrO4OEiWlRmKNAIup2WXyR0QH2cPbZQHOuITcFmehcvxGTiYIENehA3iwnYjKsAAaU420Ox0&#10;hHypPWKWWsN74W4MMLPWgaWtLkytthHo9di+ewnWbZklta07F2LLroXYtms+9hBmM5v+83diIISX&#10;twECfPfBz90YXtxwnk4mcBU/utFG6G5binWr52DF0mlYuYwQb1oMQ/0NMCfobnbMyd6WkIW4Mqv4&#10;IItWujg1nuor8nA69tOm9Nbk4XBjEQ43lbKV4VBjOXpri9Bdk49OPtYtFrSupq2pKcKBuhKp9dYW&#10;o7euCH0NxTjYWIy++hL0MV8dbCjh7UIcEEMj+diJ9gbcvMhcfPoUYT6DPGU8q6oGV9rKcPdQHe4d&#10;acSdvkbcO7Qf94904NfTvfj1XB+eXjmGF8zNL28xu7FJR7cJtID61X3Rrksgvxa5+uYlPvcqHlw6&#10;jdvnjuIJFfv1k/tS18OXT17h6ZM3ePbuEVT5AfCJ0UOocicC5RswbdlnmLPiB1rj2Rg/fTCGjP2c&#10;ufhrrN62AJPF4P9Vw6XTTHNX/QQb300wdFjCHXwtrG3WYvX8oYh0M8H+/FR0F2vRINbgSolCciDV&#10;y8seebS2+bFBVMIIlCmZF8OpAp6s5o57sW3DBGzeMYWfOxMr1k1CsJcZTrWU4FhV1n/3CGugS6pJ&#10;CGNeZv6L8qfiuiLHxxFFobwMsEMmIc7zJ8xezMeeFtAQ5HSPfbw0ZDOGxt0cGhcz5HpYIdXaADbz&#10;JmPH0O/gsGQhegjCma796GmrRVNDKRq4XY+0N6OppIT7lSV8fMylqXbjCFFckittrw/S0/unnhJT&#10;NovFEkqowmLFEjG/elZODDKpdpIVTmEOVVJJxcSS8QSS7iEqzBGhIdaIiHBgvg6CNiMayamB0nRV&#10;smR7JKY4EWpHRCc7EGB3JDKLh8aYwydMH6GhVlDGhCBXrkSFKgsVaZnIUvavSFqSyYJSkE1HkNJ/&#10;qrU8DeXFCmRlhyFZ5YUEFodENrnciWpPoKVuzrTtqR78uxwQlUhYY+2RTcfTnSDHVVkWLkVocSgq&#10;EXmBDgjz3gF/dx0k2ZsjXZ/vtcYKYSuN4bFKFwNsnfUgmliz1sx2G/RN1mCz7gJpsPrazTOxfuss&#10;bNGZAz39xbCy3QQHFzGaxADRkXZIkXtLHj8lIQhK7iQxrHT+nubwcjGBi50h7C314WS9F/4e1ogK&#10;ckV8OIO+LBA53MFKNXJUaPnHZqehpSAL3eX5OFBViEME8FhzOY63su0XlbkSx/ZX4khLOQ41Ecqm&#10;IhxsJqjc4IcaK3CkmY+xHSLwh5vLcKytEsdFa63CibYanG6vxck2vg/b6fYa7jDNuHjyOM6cOIHr&#10;F86jMicDRUnROMf3vH2glgA34NaBetztozIfbsej4514cKwDj84cwLNLx6nOZyXVfUWY3xLm13fF&#10;OWZeMiu/+YXX71/FizuXabMv4+HF48zgDbh4sAmPWAie3LyIp3fv4h2V+eKVo0hQuyEh0xZecesQ&#10;qNwAfeu5MLBagZHMxMPGfoVZi0di2cZJWLpxPIZOYm41XoQp87/Fap0JsPXaANdAHVg7r8X48f+C&#10;ItAW7y8fx8OuFtyur8S9lio86m7A0wPNeHm0HY+PtODp8Xb8yr/nEf+ee3Qdl9pL0UJ76m+3Cbu3&#10;TYSR8Xyq+zyY0qIXaYPQV6tGd0kK2nOS0KaVoy0tAS3KWDTIwlER5ouSAA8UBzMDU43z/ByQ5Wkt&#10;wZrmtA8qF0M2A6ic9yDZbg+U1oZIttqHqD060J80GpsJcY6PF/YXluDEwcM40NmDjuYW1DdUo66R&#10;27O1Bc1ZxUgNpR1m7JLH+hMCPyTK3ZCWFoDsDGbiHBkKCUpufgKzMrOoNK96NDRZIVTrYELqi4R4&#10;Lyji/LmPhvDSl/utE4JpXz389jImMo/y8VSqtoY2XICvFMApXAmzB2JUToiROyMqyh4B4YZw9NsC&#10;T+89iA/xJmyJqCTIxUlpUPH3SBbT2qbG0qoT6kxa9swI5PE9xQjCDE045AmeiI/h+8VYISLWFLEJ&#10;tMXJzlKB8KLK+oaI1SSMEBxgCrm/LWrDQ3EiIhlnQtNwOCIFBd4+CHE0QIi7PpS2VkjZQfu/zgIB&#10;y/XguZEgO3nzC3rtlZq9hz4sHLdDR3+pNHHbGqry2k0zsJkwGxgsgbXtBukPCQ+zRLLcA1lpDP3a&#10;eIhlVEuyVchJY6VPCuOPFghlHEN9hD+tTAA0iZHIU4neWIkoz1BKnTaai7OYe3NphWmLK6mu1VRX&#10;quoRQnxyfzVOdVTjZHsVTnXWsdXixP4aHBWT87WI9WDLcZQ76rHWakLb/9jx/QS3na/jc09KrxXv&#10;UY+zXfU43VUttfM9DTjb04ozR/pw/uQJ3LlyFX3cYZJCfdBWoMLN3jrcOVCHqx3luNVdj/t9tNgE&#10;4G6fUOpmqnMPntJqP7tyXDpV9YpgvhY9wJid30iWu//01Is7hJkgv7hxDveYuU9S3S52VuNyXwvO&#10;9+3Huyd3UVrC7N+dh9M3auAathZbTYfDK1IH62mbpy0Q6wlPw8jJ32DS3O+w03QxVmyZiDnLhuGr&#10;H/4DxtZrEBxngT2mCzBm0r8wZvS/UJgcitvdzbhaU4Fr5cU4W6DBxbIMXCzPwCUq65XGXFxvKcIt&#10;FkfRrjYV4mxNBppSQ5HAIm69dTpsDefD2XY5bCyXMPrsQll6EOpoYZtVMWhSRqFREY5KqnFxkDvK&#10;hL0OdkGWjw1yvKyR6WYBtaMJ0hz2QW69Cwq73Uhy3I0EJz3ICXauvydU9nZwXrua6u2BvBB/HOF3&#10;vXXtIk6dPIkDPQdxoKMXHU0t6G1qxanWbnRkVKA8IRk5MnGgKgjJCQFIU/kgU8vMqI1GOgHJLYhD&#10;SZmY6EKG9AwqsNYfqZn9Sidms5TFukMu84eSYpMo80ZohDV8gvZKo6hCCGhiUgAytDLk5yYhJyse&#10;6rRQpKYGIUnti1i1O8Jl9vD1M4Kdu+h4sRJO7tsQKzrCJKvQVVSFtqJSiCWRhI1PSmL+jveALMEZ&#10;ykRP5EhjCuTM1HRG8UF0BAG0zo7wC9oDLz8C6LMHDk7bYWurA3dXxlVPY7g67IKrmQ5UjDctwRE4&#10;HKlCeyizd4gMmiD+fSx+GnNXpG20Rdp6RtOtjkigOg+w99hNgPXg5KUPB14aWa6Hzp4lWE+Q1zIn&#10;r9syEzo75sGI1trGmiB77kZMlK3UGSSfFadQdJHMTUN1oVZarK1Aw8qojkOOitUpmbYnNQEVmaLT&#10;hgaNBVo0F2VI2bdd9K1mrm2nCnfV0RaLbpq0voeovMcJoYBSAHqyvZ6tgcDWEd5qgkyFbqvGMQEy&#10;bx8TykuIBcj98PI1XQSb4JzsrMcZKuLZPgJNGM/RMp87uB8n+9px8QQt7+17uHLqNNVHRYsdhaN1&#10;BTjPnf1iSx5udlbibk8N7vZW4WZ3KdW6CvcON+KXE1Tns7TaF4/h+RXCfOMiXt64JCn0m3tX8ZJg&#10;C1v98sYVCfQ3N8/g17MHqPgVOFiVi97qLJzqrWb1jsb9X87hyZtz8I3Ug0vQBqiLXLBq2xgsWTcZ&#10;Q8d/g08G/RfW6MyEnvlyLN80Ed8N+wfmLR4FVy8jLFs3AUPHfogJ06jcM3/A1rUzEWhvhAQ3O6R6&#10;u6Aw2g9VylDUpkSgjq07MwEHubMepLoe4DbbnxyOJoJRGUFXYLYDATtXItRsA+K4fcM9deFDlU70&#10;NUF6oB2yfeyRSVeV42OLXF875PjZIptZN8XbDEoXIyquAZJsqRR0YYlWeyCz3IUkp71QeZsiOdhG&#10;mrO5Sa1CpzYbnRlZaMvOQLlKAQWLQmmZGldPHcGl4ydw8egJnGvrwbnadhwuaURragnqFGoUMpOm&#10;RAdIAyDkchckKajKwhJrQqnGMSgtVyCvKBYqQqxIpRVOcUa80gkyKmuCWAQh3hfxsV4ID7dHcLgF&#10;IhNs+LgHVGkhfI84ZKkTkathrhbL/6aL8fcEOjMEcaluiJCJc9RGsHFdDyuvVbB33Yggbwvk0063&#10;F5eis7IMtRUZyMiJgEpD4UrxloZKquQByEuJR35yErQJcdAqKHLyKKlnpJivztp6E8xNNsLKWAc+&#10;jhaI86MT8PeFFyOqpcF6eJltR4qHHcpCw1ETpUBxRBLyQxUo9JCh2DwCFXvoinZT9fVCkLUvlCC7&#10;6cKGVcHaUcywsAuW9ttgTJj1jVdh+56l2EF1NjFbB1vrzXDiY17/BjktyRsF2kgqcSIq8lJRVZCO&#10;0mxmlIxESXnL+MOIvs+1hLylKFM6MNUuHbjKQ1elyLhFaKcSt/N6J7Nvdy2VuTqbUOeht5EKXV8s&#10;9b/uqy9jtq2gjabdopU+3FRBgCtxlGCIy+NU6RNtVbxdztsVOEU1P91Vi+NClbvqcJYgn6HKnu6t&#10;4fV6wtyCUz3NONPbhYdXb+HZL49w4vABlOakSp1PDlPBTtdSyZoKcH1/Ga7tL8GNzhLcOVhDy12L&#10;6z1UZ2FVz/Th8dkjeHzuOJ4wC7+8KY5sX8LbW5fwWkB8g9abFvvl9dN4f+e8dAT8NL9fIy2glhuz&#10;MDMJ+P05Tp5pgX+YAeraEuAdvhPrd07B2BnfYtjkQfhu1EfQ3beEbRFGTxXng8dCb+8aTJ72I4aP&#10;/QyTZn+HidMHYeyELzF2/NeYPWMYfvzqn/h+4IfYunoOdDcuhO4aWmWdVbDT34QAWwNEOpsgXpy+&#10;YJZVe1sROEPEGusi1nAHYvdtR6jhRvibbkCIPW9TJUQ3yzQXU6gZlzKYc7O8LZHhY8mdzBQxjvqQ&#10;8fXxDkZUXVPE25tA6UZ7HeiOzDAvpIe5IyXKC3kEsUKRjJrENNQSzJzoKGjiwhET5o2IYE9UajLR&#10;nFOBvvI2HC5oRoeyBM3JpahXFqA0QQFNTCBkYW50gmLWVkvpNFFaGiNaThRy86KRU0D7mhcOpdqb&#10;2dYBEXQrkXHMwDF2iJO5SBk3JsqRr7dBVJwd5CoPKmgIckS3TG6HQg2tq5rKnyqnOCmk4YrpLBJy&#10;qnpcgvhcG3gG7oRT8Ga4+GxHkD/zf2IoxYn7dU0JGhpyUFBOxcwLpiug8iYHQJscgaIUJZU7DVnx&#10;VGV5PNIVUbT33nBz2QNr862wM9uJIFeRielU47UojkpDnI8HHMy3w3zfarjYbEGIK4thoD/SQ6JQ&#10;EKZEtX8aqhzkaLJPRrOdCiWmccjYE4YB1k7bYM7qa+OsAwf3XbBz2UmYdWBKcC3st0sDKWx429uL&#10;Pt5nLy/38A8xRnSYNSuMNzKVtDmqKP4IVOG0WCqx6KkVz/ybLA1kqBK9s2ilW6nEzVTtJraWElbl&#10;0hzely2NP26WzgmLnlrJaCxMQVOxGOyQjobidLSWEe6qAunglmhiNhAxXlm0g4T9EJX8MPPygdpC&#10;3lfI60VUaWZl2u//Vuj2CrYyXq/CaaHSAvTWBlw+cgIvHj/Do8cPceTQfjQUatBbosWJci1tZwHO&#10;8TMuMztf6ygjyMzNh5txq7cRN5g974kDYWcP4+GZw3h0nvn3yikCfYz39eEJAX959QwV+RyeXmOu&#10;piq/uXMR725fwv1T7WgpU2I/i9STh7fR3JqNOIUp85EOho77h7TW8Ojp30kLiK/YOg2mTuuwRX8G&#10;Vmwajy0752HkmIGYOOU7TJ87BDMWDcWMBT9jHDP1mk2zMHn6z/jym39hxdr5mLVgIv75yX/ik3/9&#10;GR/9bQA++WAABg/8Oyb89AUWjP4em6aNgtGS6TBZPA2OaxfBd8saxBvshMaBFplWWRNih4xwO+SG&#10;OyIvlDk4xJVW2hn5gQ7QeFhCQQutZB5OdLNEsM1euOzZhhhXOxQkxKIyPRUFKXKkJ0QhkztvGXfo&#10;hmRuc2U+GuUZKIkXXXBTkJkci7T4GIKqQFG0GtVRmaiLy0JtfAZq4vi86FSkMysmBrsiNMAGIQQq&#10;Tm4HhcoFyam+yMwQK4aGIyObcU4TQPW0h0+oEXyC9REcYSHZ6KhoO2ZrJ8LsiAihxtG2zMQBUq+s&#10;SopMCQEuVCXTkSnpHpXITZNzP5YhQx2G5HRmbFrkuBhnBEQawTNKjEPQ4/taQZ0SjCq6zObqQpRX&#10;piKzOBLa/GBm8yCkpgQiIykS5WlqVKmzkClLgDyMcTPGXzrQZmuzA8YsmE5Whohh9s2NVKIxsRgN&#10;cUVI9gyA/T7yZ7Uali7r4ea1GyHedlCFhqIgWo6ykCSUuMeg2jMBDb4pyLWOhny7JwaY222EGJNs&#10;ab+1X5mddCR1dnTXY5Ywh7OnPpxcdhHiffBj83bfjQACHexjhAhfc0T52yA22BHxrL4J4bQ13Ogq&#10;fuGMBDHdSRiy2XIVkShQRrPFoERAztxQlaVEFfOy6IZZnZXE26xK2jhUZsZL16tzWATY6gtTCbs4&#10;jyy6XqajvVRDVc9kIdBiP1tHOW06m7jdXpZJtc+SZgrprsrhZS5hL6SSE/L6fLZiKno5bxfz/nIc&#10;aKjD7UtU0Tcvcfr0EbTUlqGrpkiadaSvjBa4Kh/n6/Kl4X53D9axNTJDN1Cha6UROw+Od1OZD+Lh&#10;acJ7nupMC/3wWDvuHmqlanfi13OH8OQioaYqv7xxHm+uU6VvnMW7u2fwnJb8wZWzOH20ClkZrli8&#10;eBAGfjkAAwf9GcPGfoMtu5ZC12gRzOzWY9nGMZi3YgjGThqI+YtHY86CsdiwdQHWb5+JyXO+xNot&#10;YgKBqZi+YAR27FmLZStnYfz0obTeg/Dzz19i+OAvMPanbzBj+PfYsXAGbDYugdeOVQjdswFyi91I&#10;dTKmZbZHZZgv6mNCUBkXgFKZL4ppZbPDXZDiY4dkd2uoqLbJzhaQ2Zsh1c8NkXZmWDN7Ckb98A1+&#10;+PxjWOkbIJdQFGgIR2YyKvOzWZxz0JyZg85MFtvMKrSri9CaUYDW/ELUZGuRT/uZkyRHZjTVMYrX&#10;I6jWEWFIDQyCzMcb4V4O8HUzoRM0RmCYpbTwQUyiLRTJHsyzftBoAmmRxZBadwK8D3auW2DrvIn7&#10;7S74BJpIk0CGR5kjNNIUPgH68BMrQSR5ICczlg4yifAmIou2N0NJ+5sSi4IsOUrylNIKoalpAdIC&#10;g2nJBDrJAQHRFLMwfUTJrFgMfJFPC14uFjbMk0GdEwJ1Lq16Vig0qRHIVsqoxmoWNhVSwkIR4mUL&#10;HzdDaaIAT7oYL8d98LW3RogDXYtfBAumAtkhcsS6ucLdSo8xdjNFdTPz9D7Iotyo6CyIqhSU0KHk&#10;hoVD4+MLlYsHgnfzb9xmjAEWBNmEVtrMhlJPYF1998A70BBBkVascI4ICjOHr78p/P3M4eNpBH9P&#10;A0QFmUEWYs3Qb4dQLwt+SXNE+LD6ifl9/eyRGOKO5EgfpLKpo/2hiWWlig1BekwQMhj6cxWsLimE&#10;OyUKxax+xakyFDEz5iWHMleEIj81EsVq3s9WmSlHbQ4teo44wq1EHVtDnoo7QRJv9/f8qs/l47xd&#10;n5uCxvxUNBekSfeLXmCtJaIDSX8PsCYxmKI4S5rIQFw2FGTiZE8H3r98hhPHDqOlsQEHutvQR0t+&#10;oLYIRytzcb6hEMerM3CpTcBcg9s91bjVXYMbtNh3Drfh7pF23D/WSXCZnU924f4RqnZPA6621+Iy&#10;Lf9NcdDsMJ9ztBcvzp/Fs7N0AecI99mTeH7uBB6e68TNU/Ws2E6YOHoQPvl4AL4d/AH0DFbB2n4D&#10;Fi8fJXW7FOq7nNl5yOhP8cW3H2DRiumYuUCs4/QpDC0WYbuBmO9pHcZNGoyxQz7DktkjsGHtDOzc&#10;uAD7NiyBp9EO5l1XlDI7NymC0CT3Q3OiPzOyJ3KCHJh5HZDD7Sa6U+aEE+AIb2RF+EIbxm0Y4oW0&#10;AHdaZm+kBfkhOzEWh9qbEejhgr/853/go48/wod//zsmjpmEpIR4pNGV5WfK0FRaiK7yCvSWVaK7&#10;qBxd+RVozylHW245Ooqr6MhKqMy02skKyCNCIQv2Roy/K6IDXBHu78L9zZI21AhWVjtgZrkZHr6G&#10;iE5wkM7Jpml9kZIq1gZ2Q1y8PSJi+VyfndLcXUaWK1kANxJqXbiLCTOCDanUhnD1pwhFmCBF7YXM&#10;rAgW0GjCG440ZRg06ihkiEknC1hMcqly/x7tp04Rq5OyUMidERrNghKyE+GxxohR2iNFG4iSfAXK&#10;CpTSEfT8fMZKRs28tAQUq1QET4PSVDVZCEIMHU001Vge7k91pdoHBSDBIxARtj6IcHCmMjsixpeX&#10;3EbxwR6Q8TeQh3tAHsMW60mrHoUidRJyEqOl9aoivawQZGcI3327EW1phgF2VGBzq00wMmGYd9CB&#10;u29/1QqMtEA480R4tA2CQiwZ+M3h522CsEALxARZIS7YljA7ItrfjspsTYDtuBEcEOltj/ggVyhC&#10;3aEM8UByqCdSwn2g4k6RHO4NZbgnVNFe0Mj8oZUFIDOB9iiRqp0UBm0if7h4P1afEFa0aGQnxdD2&#10;xEszEham8pLVs4TWp0ytoCVi5eT10nRxPYFFIY7FgFWQP2JZ+v+PtL8AksPKs3xhRXxv9+3u7Mzu&#10;zHTPDvY0mdosZpYsZqZSiUqlYmbmZObMyspiVIkZLdmWxcxgy5Iti9nY553/TZWt7un5XnzxKeJG&#10;ppIq4f7uOeeilZdG3mcOT47n9dXVZl7Ka9ho/W1YS9XorPZi78b1+ObhQxw7dBAHP/4YF8+dxq0v&#10;LuP2lXM4wkx+kPn96Fba+TVBHF9fq4aobh/fRWu9S/VEn9u7AVcPUKUP7caNgzuo1utwZVcnlVx6&#10;hRtwvNPPUo3PmOXvHv0YD05+gscn9uHx0U9w7+B+fE7r/+XRPXj22Tmc/GgTYpZOw4ghf0B62lxE&#10;Lh6G3/z+v2LstL6YMHuoGlP+5b//N7zx/j/jd2/9AkPH/RbL44ciOWcapsztzdv/Dq/+9n9i0Zi+&#10;KFg+E3bm2TZjEXa59dgX1ONwowPHWtw43ubC3qABay2lqCvPg6ckC/aiDNQaq+ia7Ghyyyn5bEhD&#10;PuzaQCXdsx2f7NiKA1vZwO3cgQP79uIiG6X83Fz8j//+V/jF3/8Sf/vX/xt//ze/RHpKGprZ6LbS&#10;Ve1YQ3ezYSMObdmCT9ZRjds6CfBafEio961Zh71r12MjlbnO54fTaICpshBGOjqjJhPlZclIZz6P&#10;ZpZcuHgsIpaNRX7JMlid6agO5aO6Nh8WZwr01gQKTizyKxYjIWs6VhLklSlTEJsmwjQXuTJ5qWwZ&#10;sopZr7Ur4fDnon01BWK9Tx2sXxvQwmkrgMtbDH9NGRuIErgCeTC503m9HHUhA9XZQHueh+LKlcgu&#10;WYCMwlnIqVrCDF2KtbJwhxFxY1Md3WU9tgbr0MnvsJWNXbPThJBDA3MVGVBjz4TeVYcOaw2dh40N&#10;pxv+PDNsmWw0ygsQqCqmgtPam+gSDHy+w4IQo4mfjPitOjTydwkaS1CVvYrZermC2VKQpuZkd0tM&#10;momV0ZOwmF/WsqgJSM2cjYy8+bTVS/nGo3i5DPmFy5GbS2udHw1NaTx0pQkKYltFBixlaTCXsjUp&#10;ToapOA2GwhRYS9JhL2XlYKtiL82Ag2A7yrNgk0tacI+BLbvsH8zLoIlB3lRCiPklWmhjZEdNRyWz&#10;FTOHQ4d6Adpt4v+NqjQ4LVRtVjYPvwjaoQZVTHyOTj1HSoNTw4YhXBqdtPj2CjqBcha+rlUsvwEt&#10;rKhSadsI8xeXzuPL69dw98YNPL13F2eOHMLGthZ8tH0j9m/txN519TiyqREH27042OHDuZ0tuLS3&#10;E1ekZ/v4Hlw/uBPXPqHtPrQL1/auYa5ejfObm3GYrfVmeyG2u8twig3BF/u24Sbz9Zd87s1ta3Bj&#10;6zpc39mJGx9to2ofwKPzR/Do8gmc3t+h1uqO6v9rTJ74jjod8e/++a/w6zf/Af1HvY6eQ36LIWPf&#10;wLLEEai0LsW8JQOYiZmrCXLsorHYxUbtCKPLoWYPTrSxAaKj+dBfgQ8DGnxcb8YmTzkaDDnwVbGh&#10;1ZTyu3RgS0c7tnWuw4a2NWgM1bICB7Fm9Wp8+OE+dULmxx8dwMcffoyDnxzE/o8+wenzl5BKa/ff&#10;//tf4+/+9pf4xf8mzH/1S0ydNB31dS40SURqoetZzddtb2Vlb8XO9jZsbWnGhqZ6rKWt7myoQ0tN&#10;CH67EzaTgaUCVmMBNHQnmbTSUTGzMGveSIyf0gcz5w1GUvps5BVFwEBwnf406GwUG2s0SvXLkFk0&#10;F3HpUxBDiNPyFyKV2VI2ssuhMMnU4hzWY401Bb5gGTo76eq2MItvrEFHqw0en0w0yYDZkwq9nfWb&#10;xeRNQ6hBS/vswno6t+YaJ8xUxjzGyoT06Ujm33D4KrCuiY6Pn2lncwe2V7fR7TRjo92LRoOGEZON&#10;jSEFFlMGv2MrNvtascXVgk4To4fWipYyPq7Ij4ZyJ9pN/DvuWmz1tmCdhd+NOYB2u4fu1U5x01HV&#10;RehMaPDSLWgZYasyWe/pfNw2hAx6dIuNmYzly8ZhyRKWpWOozhORwpyRnb8A+fwCMnLnIz1rIXJy&#10;ltHqRKFCtrGtTGHrSYjL0whwEq1QsgLaUpYOMyE2F6fDSotgJ7h2XtrKM2i3s2gZCHgl/8/irMpi&#10;JcomzIXws5Xxm4pYChC0FqOOrVgdIQzRgtfyst6tUxkhaNXy0kgrRsXwWHgphfmGEMtKlhp7JYKy&#10;4T6hraPK1xPoemb1GnM5/w7V3lCqbH7QTMW3a9HqkiEyCzbSZp88tA8nP92Pj7dvRqPXg0bmkWMH&#10;9uPogb3YRYv98dpaHCOMn9JGfchsdGRNNe12J74+tAP3qbB3qKpfEeTrtNLX92/B5V3rcG4Ln9dM&#10;B8CMs4YN10Y2RBtdOuyrMeAII8KJZj8ubKjBtd0d6jm3P+FrHfkIT87sZv7egI863IiePxx/89+7&#10;4f/+H93wVp/fYOTkd/HB1PcRnToFBdoFGDf7VQwZ/TsMGsz7mJH9dDxXt6zD+TWt2BNi/OB3tZUN&#10;XT2/68rkxYiZ8wEmDn0LMyf0gZeN51rGjQ+3bcHHO/k5N+3ChtWb0NrYhtaWdmzfvgsHDh7FgUPH&#10;cODTY/j0kyP49MARHGC5fPVzJNMS/vf/9jf45S/+Cf/0y3+lIv8z+vcbgnJawwrWCa/8Xqxo9Wx4&#10;G3zMwXwvNU4DfDYNnPwdnIZy2HWEV18Js6ECJsYwHStoYWEsY8UizFk0Ti3oGfLBuxg7uQeWrRqH&#10;rPz50BlXweFNgdERQ+e4GHll85CaO52OchKt9EK1FXOZJg6F5VHILVyiNunLrVhJ4JPUdlVbN9Vi&#10;z65WghxEW5sZTl8O9M5ElJkpXFWLUKyJ5OtGwe0sQnuNxLhWrAvVERyr2nlEW5GCCg2dQcCELa21&#10;zPuN2NJYjw2+INab/FhrDKCZiurQZsFkToDdmYFmvwk7qluw2dGE2mLa+ELm4mK6Qk0zOnQ1aDW4&#10;0OmswXp7HVbr/WhiXm7UE3aC3MzvrYOCs6a+Bk21hLvGjhY60m2tbEAa27HJ34huy6PGEuAPsHT5&#10;OCxbMQZLo0azJRyDmISJSEiZhpS0GUhLp0VhPs7NXoacjMUozFmOEubi8oJYVBbEQFsUD3NZKlWa&#10;6kygTSUspbwuUPO6QG4l9JbSFKXeJl7aKtKVoss0TQG52kxr8wLkWukkcwvMBNJFmAm0AFpNRQ25&#10;9ITYjCaqTqPXxMKcQwWvZvauthJUVs6QKDBBDhHiEJ8j2dyn4+tri5Q1CZpLqdKVaPMYaNnNrGh8&#10;DV5vpI1vCzip+LRAVIsrtNmnTx7B0U934+SHG3B4bQjHOoM4wSJ2+dLWFtz4cB1u7FuHLz/aiFuf&#10;7sCXB3dTmffiq8N7ldX+jJl6H/O6IzsB47u/ifmj+iJ1wTjkLZmO4qjZaDGm07Y7cXFXG9V5Na7T&#10;zt/Y1YGbrGif76IitjoxZXgP/PY3f68m6Awc9TvMixzGzLccAz74Z7w/8G8xdPQbGEvVHjbgD8hg&#10;ZtrotGFrwKM6cuocZliKclGanYS81BjMYF4eMbw7ps0cDr2xELvkKNtPP8HHu/Zhz5a92LR2K+Fe&#10;h60bNuMAlff4sVMsZ3D08EkcPXgcRw+xHDmOq1c/Q0JMPP76f/wv/MMv/wX/9It/Y/ktur/XB9m5&#10;iYwGS1k/WAdolx36Etj1xbSYedCVZaCKdaK8iDAUJKMsJxGlBakoLUpDGV1dIetVevoSRK2ag2nz&#10;R2DEpB4YNv4djJ3yPpawbuYx51YZVkJnkVV4i5FfPodxcCaSMycjOWMqyquioNGyXurimWkTUFol&#10;sMeh1JiISlMa7I4itQnfji2NWC27ajZqYPdlotK+CqXmFYR4CUoql6FKG4c6rw7bGpvxYdMG7Ax1&#10;YmdDO7Y2N2B9fQCrm6uZjUPYvaYZ21ursbqOwPlMWOfyoV0bQIvBiaClCl4nY6W7AK2Efr3bh4YK&#10;M/yFZbzUoaXCiw5tAxqrPKjVWhDUWdBkYVS0edFqcvK6VfX+d4akj6gGG1rr2cCG0NYYwOa2RnzM&#10;uLK/dSO2B9vRLSp2PFu6sVgezcsowrzyA0QuHYblK0YjNn4Sf5CZyMiYh4K85SwrkJE2H2kpsnQx&#10;AvlZtN8EvFL2qC5JYKCnvablNpZLoVpToWVhhKmMABN0E1tpY0kS4U6GnSptq8iEm3D5CVqQIArE&#10;IXsp/GZabUe5sttyWWOjitoIJxW2wWtEk8+ClgDVmNcbPGzdnFqlxjUCMKGvc2n5PA1fr4oNBCFn&#10;PvF3gUxlrrFUEGQNWtgotPA15LWamZ/b2Mp1Mjs3eezMzhtw6/oXuHL5Ci5fPIfrF0/g0PZOHF5T&#10;i5Nr63B2Yz0ubKrHpS0NuLStGZe3N9M2b8T94x/h/slPqaif4O6ZA3hy5SiufLINyfOm4Tf/679i&#10;wrD3EDFrGAb3eh2//T9/hf5v/RKRk/vAU5yAjxtsONHhx9kOvn5rDRXbjau71+D0nrVYuWwievb/&#10;R0I8gNlvDnoP/DXe6/t3GDvjbQwa9RaGDn0TM2cMx4RRA5AdvZwxhZmqsRo1AR/0JaUEqAQOiwnV&#10;QS+CdR6s3kCLu6WTSnsAJ4+fxEf7DmDPzo+xZeNOlm3Yu3sPThw9hrOnz+HUyfM4dfwMThPo08fP&#10;4uTJM/jss+tYumQZ/uZ//u1PIP/LP7yCXj36EYI8rFw5HRnJy5GfvgoFGdG8jEJ2yhJkJC1CWuIi&#10;pMZHID2BJS4CKQmRSEmKZF2LQCrrVnziDCyNmYRZkUMxcW4vTJ3fG3MW98fKhA+QlDUZ2cWzUWqI&#10;RLGeTrFsJtLyJiM+bTySMqegWKY5MsvKcb8mewZLOrS01Bpe11mZv41ZCLqYV2tZf+qMCIZKYXbz&#10;fmcsys3RhHg5iktWwKinHWbDvq22Gfvq1uOj+k34uG0L9rWvx/6167BjXQd2bOrAh5sZGdYFsU4O&#10;aKi3Yo3fjdUGgm0KotMmk1ncaGF9Wk9l3+iljdbq4CvPZ7SpxHpXLTb712C1ux7uKj3Fju7RYSL0&#10;LnTwd+sM+Rk/fLTvBLeRdpsNSH2tA231LkaWeuztZFRpbMK6QA26rUwYh6j4iViVMAUrYycqkJcu&#10;G6FATuBt2ZlzqMSLkJ8rp0Qs5/8XISN9HuFeiNysSBTlLEF54Upm51gYq5LZ6qayUIlZDITZQJAN&#10;ZQS8NEkVK6G2UaFdzMouTT58tLvVtLohghpy8LqtBD6x2UaCR9sdtJRSXTUK1nqC1+xnK1VtZ7Hy&#10;OlXZQ9voMijrLZm69kVOFpDDO0KwmCoR0LOh4N+qpc0OWWi5mTuaJCt72QrKhmh83XaqcWeNF01+&#10;J04d+BQPbj/EzZu3cf3GTV5+hvMnmBVX1+Hw6hDOMQPLFMczG4I4utqD/Q0mWm8/bn60BQ9PMu+e&#10;PYynV47j6bUTeHz1JLzlhXjzVwRv9HtYsGgMfv8aregv/if+zy/+C/7pf3XD4Df/FfEzBsOVsxQb&#10;zRrs89pwoMaM0xubcf3ILqrWEkyd+S5VaRje6/lP6NX/d5g5fwAGjvw9xkzqj1lzh2May/xFU6Cv&#10;KERrcy3Wbe5EbW0NAjYXAmYH6mn9OtuZ5XZsw+69u3Do8BFCehEnTl3A/gOHsXPPAd63D7t378fB&#10;g0dw/vxFXGAWPnv2Es7wMWdOnMfp0xdw+txFXPviS8yZtxB//dd/j3/6x1/h3/7xNywEuWd/GPmb&#10;LY+aysZnJhJXzkVS9Bwkx8xlmY3E6JmIi5qB2OW0wstnYeWSmYiOmoP4hAVITp2LxNSpiEudiOVJ&#10;YxAZPwKL44ZiWeJwrEodzew7CbnlM1FsmE/wlqHCvgyFhoVIK5qG2IxxzMfjkJE/B5X6GFhchNYm&#10;2zFnwOjKhN6VDaM9BxZLLnx21i3C7PeUw+bIoK1OQKUtlpk7kVY4DVqJjtp81jszNtc0YkegnWU1&#10;djdswL6Ozdi1ejVVvQmb5fQTRq4t/N3Xsg60NdrRzrrTqncpte2sqqXVbsIWZuMdoVZs9ITQZHLA&#10;WVKMGr0GW0ItzNcbsLGpHnU+I5zWEgQCBqxuC2B9Wy3WUn3XUPnXNtGy14WwutaLdv6N9W1u7Fwf&#10;Isw1StikM6zb8lVipccjPmkGEpNnICZ2AqJXjUF09DgkJkxDTuY8FBLisiJa6eJVvL4E+Tm0NCzF&#10;+ctQwqIgrqTSamihtczO2kxez4CZ9tnMXCyXpkpR6UReT4RDlwG3IR9uo3RulSq1DdmZY2WvKGZJ&#10;KbJG2cO8JzZYgewgyG7m2mozc4uF6kmgqaKycXijHOdBeGUllShtPaGvVSCzhaO1Doi1pr0LSUcX&#10;s3EdAa+18bF8jjxXesdlPHO1X3rCXWgKeHH1wiU8ufcMd7+8jy9ufIUvb9/B7Ztf4fjOjdjT4MGh&#10;9hq119T5TdX4tMmMPUEtf2wdPmknzJ/uwuNzR/H88gk8v3YSzz87g7vnj8NZkYWFVM0p4wfi3//9&#10;7/HGW7/C3/3D/4W33vkXjB7ZHQN6/Cve/Lf/htnDeiFn8WxYMlahw6PB2joTK1YiVvA3efOdv1eb&#10;ya9YNQPzIkZjHhuFJctnYPbcUYxH05CUtAxRyxay5a7Gx5/sQ0trA+1YM9obOlj5NmLH1t345KNP&#10;cZDgnjl1DhfPX8GpU2eozIfw4b5PsO/DAyoDn6QKX7p4neVznL9wBefPXcGFc5dx/mz4+s2bdzF5&#10;6mz81V/9Lf7xH/4Vv/7V7/D7X7+GN197G0UF2cjJisaKpbS7q2YhJWYO0uIXIDNpAZV4BpJipiA5&#10;djqS4wl13HTExs1CYso8Og3WwczxSMmdiKRcPjd3HFILxiOzdAqyKqahyDgHWlckzP5oWPx0gS7Z&#10;tWYxsopnISGdUTBtEhJor7Npv+VYGdlEstyUCKu/EDZ/MQy2XFjs+fB4yuBxF8PlKoDRnKx6vfXW&#10;RNh5f41Nj3qLDTUGC6p1jHEOGyGqw+bmVmxqbsZGfp9tLR40NDP715mxusmBda3Mty0ONNVTEGqs&#10;CBkNcBfQGZbYsdFC6+1eg10BKq+lBp6SCliL8lBnMmJDDbP66jXYvb4dnc0e1NewHstQbKM73Cg0&#10;ubGW9n1TCxuNehbm8C0Ukg+30QnsZDZeH4DXWwCbPUuWMU7AKtmkniCnpMxiRZiKxMTJSIifimRa&#10;nPzsBWo7H63sgF8ap0CWUl4YjUoCXFEcQwUQiFMVxHZ9NuyGXNj0OSzZsOlyeFsub8tRjzHrUuEw&#10;56h9vryWYpVtuyxxtbRIvM1nLqLlzqHdyEHAVKJArlc92HqCbEJ7kOopQ1IEucXHvOwxMgsSUCm0&#10;2NLRpfIxi2RlgbmaSizgNkjGJszq9XhdFaceTW4zWlmaXRasrq/FvTv38OzBczy69RC3bt3BF7du&#10;K4W+feUCDlLpdtd7cbDVz5xMi72lFkc7/djHL3+DuwLH1tXjzrH9eHLhMJ5dO4Zn10/jmy8v4Na5&#10;T1CWvgx93v4V3nnjn9Bv4Kt45c2/w4ix7yMiajIGjXlbjRO//cY/4L3f/T16/f6XGNfvNayaPwqZ&#10;KbMxmOo7dNQfsCR6CuYu+QCLV07CwqUTMXHqEEQumUFbKlsv5cOgqcQm5qcjVNyNmzZg0+at2Lpp&#10;J3Zu+5AQH6JlPo2zVNgrlz5jbCDIJ0/j0CHpxCLgnx5VmVhgvXL5Jq5cuYGLl67i4oVwuXThGp/z&#10;Ob744jY++GAK/vff/AP+7Z9/jd//9jW89vs38OqvX0H0sqWwswHOkvhFB1eYzdyZuwJlBcvpLCKZ&#10;jxez3ixFpRzCVkJV5e0lJXIgG6NaxTyU6yKYgykQhsXQmBZBT+U1emh3fVKWwxaIhdUXD50zihCu&#10;QFFFBPPxNLXfdWwyC1U9tWAu0ovnU71XweDO5OPzYWOl9wTo+IJlcATyeRvFxk23SEU225LgMhWg&#10;0xOggrag1eqFq7wUHl0p2kNupZDr22oIrhd1svUzHVh9LetekI6OdbIxaEBjPQWBjbrEPb++UuXe&#10;TnOQVrsG7cYAGnR2mPLIR0U+OikWu9raaI+ZvVe3UXWr0dlEZaeVlu2HQv4q1NXo+fd82NrWjD0y&#10;r3vdOuzZsBoHdm7C/l3rsGlDAMGaYjWW3i0pZTriCW1S0iwkJ7Nlo51OSuQXkTKTOXguimRKZlEU&#10;v/w4VJbEU4GjUCYQ83plSSIqi+Ohlwxcxcwr3eIE12HMY8mHy1oIp2zlYimBi4DaTYSaEDttVFzJ&#10;wrRgfwpyuMNKMrKXttqrK6C1rlCKKcqpFmEEbATZSYhpr/22F4ps+AnkMLwadV2pdBe8YsslX/Ox&#10;TbTi8pyu28OP4d9gqbXqsWP9WsjJFE8J8pM7T3Dv3kN8decu7n59Dw/v3sYXl87io3Xt2Bly4kCT&#10;Exe2NeLa/rW4vHcNTq0LYYurCqc3tTAn71UTPu5f+RSPrp/ANzdO4viudgzt/lv86v/8X+jT51cY&#10;OPR3zHdzsZKgjprVD+PnDcWEaQMw7oPuGDn4NXww9FXELB+DUaNfURvEL1w2GpPnDsL8FeMxZf4w&#10;DB/XE6sSF6OM1j0/jw0m1WTf7o9w/swlgnwSu/fsw4cffoL9e6m0H1NpBVJa5csXr+HaFSou4Tx1&#10;8hwOHzmBIyzHT5zBufOXCfB15uAvce0zwnz1c1y+wnKZ4BP+z67dJMi3MGjwKPzyF/+CX//b7/H7&#10;37yGV3/7Ol759asY/8FoVkI7DHq6MX08rDJN0igNeBq8jnT4XOlw89LN/Oq0pvK2LN7Gxp022GGP&#10;h8ORQLVMpWomwe9Phj+YBk9NMpw1cbBXx8ARTGCh/fWy/hmjkF+yiGo+k9+DgEyg05mbC2dTyecg&#10;X9YQW+IIfy48ITrA2hK1J5ctQLj9qWr4SmtZCZM1CU6CLHlzU6AZ9SYz/Fpxg+VoC5mxqSOInRua&#10;sWVtPdpbvWhtcim13NjSgDUNQTTLJn5NzLftJrTIjpleukcvH0M73WHzo4YZ2JjFz1dFiJs8VOFW&#10;7NuwBjsJ87amZmwjrJub67CWAtHCSFXrr4DPWUKFNtEJhAh9E2Fuxe41Hdi/eR12bW5TG+b7fAXw&#10;+vPRLZkKvCp6IuJipiFe9rWmnU4kzCmEOjN9Pgpy2aIytxXlsrUvTmCJU0VLeHXMulXFyczAzCJq&#10;iiYziFzqchXAHiqshy2zHIIl3fZOcwGhpqUWNSawPlMxFVisNXOro1JdBh0VahF40Eq7TSgFsGbm&#10;2BYf1Ze5sdXnQEe1E+0+G9p8YZibeH8D4eyCUiDtKqLWcp9cttK2hFVcHi+369VjRJHDIJv4w5lw&#10;8tCnkMPbHt9/hmf3n6s9sO88eIh7tx/g9r07uE+Yrx0/gsNrW7GHX/q+BjOufLgad07uwoOTe3Bu&#10;WzttVDlOb23FDVnffGw77p3/FE8vH8a3145jjd+AGR/0xPBBryAtYx7mRoxAzwG/Q/f+v8G7vX+F&#10;QcNfx+z5QzBxek8q71CMnvo2pi7ogwVLhuODiT0wfe4ITJkzHPMiJ6JUZv/w85to1XRaVqKm1Th9&#10;4gKuXvoCp6m6MnR08Ij0NJ9UwMqhaALkVYJ65fLnSmXPnL2I4yfP4gSLXL8k91/7Ap99flOVa5/d&#10;UP+/cpXPIdDXP/8SnxPyfv2G4F+oxr+jpX7t92/idZY3X30LPd97D05HFfy+MniZVf3ubNR4i1Fb&#10;XYK6YDFCgUIE/WykqZIhP21mdQEaangf1SXop70laKHqItSFClBXm49gbR78tZlw1CTAFiLMvHTW&#10;psHsS0CRJkLl4rQcmVrMaCHzIAoXIbNkvlqvnVcZQVjj4ZTZYHWMVw3MxoTZUVPAbJyGcip2uX4l&#10;yrWr6Bgzaanpzswu1BqNcFM5ZaO+tqAJWwjytnXMyxtbsW19I7aubsB2QrirbS22t/L3JoBNDQaC&#10;rMPq1axrVOY1jX7W1QDa3B5Ua6sQ0JZApoVu39yAvVvbsVdeq61ezW7bJra5Xo5F8qKZCh9wUNBs&#10;pWihcK2r82N9yIc1QebuUDU6agNoqXOpbYPksESrKxPd0mipY2nREpi5EmOmI27VJP5/PJKYXbLS&#10;mDWyBWQZboqhKserIkBXliSrzQJ0RekwlmXBUkG11dJSs9j1eYS1EB6C6jNRdS2V8BiL4aDFdhpz&#10;mY2ptgRddtCUjq2fQCbANS4ZexQb3QWwzMTqUt9wh9TqoBsdKs86+H/p9rcSVBkTlsO2wtDLpSi4&#10;XDa6aX1Y5Hr4dcK3CdzN6jl8HJ8j49K1TguuXTyPZ8+/xdNH3+LZw29w7+FjBfKDu7TW9+/j/oN7&#10;eHD9M1z8cDsOd1Rjg72Ql27cPrETd07vVwsnPu2sQyc/09ltrbi+fyPuHtyDp6c+xROWZxeO4uqn&#10;WxBiXls0ZzD++n92w//6393wyut/i979fo0BQ3+PgcN/h/lLmafn98HUhf0xO4JAj+mOKdOHMQ9P&#10;QEFRGppba9DEVrw6GITb5YPXU419ez8hoFRTqua585dw7NRZHD11GqfPXFBZV4C8/sVXClBR2Qu8&#10;7QwV+tTpC+ry4qVruEpwP79OWPk4uRSQX4b5xs2vlWr37TOQavw7vPabN/DWa++wvIvub/fAW6+/&#10;wYycCDlvO+AliL5C1AYq0VjL37WGUSdQqs7RbqjToLGujJa0hKUMzU1VzJ1yBFE5Gup5f0MZ6uoZ&#10;v+oK4Aqlw0qATTWrWGJgDKyCzk27zoxcWLkQubTRmQXzmJcXqbPLcito300rCXA2qvk69S2ykyUh&#10;bWNj3cAGP2BkXdPAYyuCRpuI/DLWcU0iyisyWa+LYC0ugqkgQ81IbPfbqYoy/CMdUDWEuo5KSoVs&#10;78SHreuxXcbdWa8aglVobqzk76JFW6vMww6onuYGN+soy/qQX+3mumtTEz7asRrb18gBCjIzkZGs&#10;xkuQ+TcaaMNrnCrySX1cS2g7q31odTkoMgYEnUb4HHrY7WUwWLNQboyDwZWGbllyanrCLKTGz0Ui&#10;YY6NnoRVtG2JsdORnbYI+VlLlBqX5MUz47wAuYggF0tvdDZBzoShOAOm0kzYKwXmHFh1tNi01y5t&#10;Hls02hkTbQKzrouAyyC5zCGV+1y89OjzlaWWoaWQk/ZYxnP90otM9SWoq2vc/LAetkQuWmr5vwud&#10;vG1dyMsWikAT7DZZfkbgBeBWgZ6l7QWwfwpueH20NAhyXfJ1G1ValFr+XnM1vyy3DbduXMeT59/h&#10;yePv8A1hvvfwEe4+ekCF5uX9hwT5IZ7dZW4+eRDnd6/B0TV+7AnqcO3DNWojgQcXjxLmw9hBe9lu&#10;KMA1/mhf7d6IWx9uwc29m/DwyF48Z15+Tsu9oVaPId1fwb/+4r/gnff+CX0G/RbT5w2gsszB/MVD&#10;MWVGL0yY+C7GjaMSzxiF2NhItLTU4qOPdmPL5g1s/dfw/6tRW9uMjtXrcOrUOXxOxRTre+HKVZy+&#10;eJHlEs5fvIor167jC0J448vbCtDLVOXztNhnCfPpc5dwjo+5/BmV+AYBvnlLFemdfrlcvX4Ttxgx&#10;jlDhe3bvg1doqV//3Rv4wytvEuS30eu9PoT5PURHLWaldqDGTxWkTawLCMSyW4YWNVQS2X5W8mRT&#10;o5xCUo7GRjlaSEOIBeYqgl3B29jAU0UDL0A2VkdDF1gGrRT/UmjdzNvWhSjRL1DKXFi5BKU6qqs5&#10;HlUW2m8fnUBDJeE1o3O9F40tFtQ3m9R+Xu11hKPahYC9ilk9AWlZ85GSJedHLaVwJUJfkA1XZYma&#10;kCGrmFpcbjb2brTXepljA9hQH8T2phZsrW/G+mBIuT6nKYuRIQuhUDlams1Y3eZCR6MLTaxbnaEA&#10;6yxVvZGq3tqM3Z3NrNcuviZzNUtnUFaE+QhyiPXbx3rpZP32Y1NdPetIHVXdpSY/VXt1bLA1sDmL&#10;YPFko4Kxocwcg26ZibQiiXORFj8f6YnzWGZTiedRieUMnSiUFqxiJqalLkolvClU40Q1s0VfkQFd&#10;CSEmyEZeWmQWV5WAnK16ra36rLA6MxO49AzkrNAOqrF0hln5GLHhjspMuGUHTQHZpUPIzZaS6thU&#10;TRUmpDJJfHXIg7Uy7kkoOoI2qnB4vnUHbXVYlZ0KZpn8IJuQy1hwl4J3QSwlDK5M+CBcfLz0Urfz&#10;/x3yt2hf5HmNMnebX+QjKq6A/OzJ9wrkuw9oqXnbI2bl+/eZmR8+wxOq9IObn+Ozo3tx89A2nNvY&#10;iI8anLhC9f36+D61re7NT7ehriIZ7Wy8zq4N4dNaO47yh/1sSwvuf7IRz07twg+fHcS1A1uRs2oR&#10;3nvjFxg18g/IzluISTN6YOCI32LYB3/ApGl9CfQQzFs4Ganp8SguyUdjUy327t2FTVu2Y82GbWjr&#10;WIc9ez9WqnmToEoRKM9d+QwXPmO+/YwqfeNL3Pz6Lr746jaB/BIXCfIFqvdFZuBzl67iEkEXWOV+&#10;VQT4F0C/DPYdNmb79x/A22++i9/86jd49de/J8h/CMP86rvo070vIubPJqy2MMgBAunXUYl1CAaq&#10;aJsrCHQl6qnQdSFCTatbV1vM/zNOCeRBqnKwiI+hBQ8WwBfMhaM6CWb/chh8ETD4F8MUWAKdJ4KV&#10;eD6KdfNRaliKKnMsDI405l8KSE0R/CG6Qb6mANzGPFnXwPjUynrQZscagryWVlUmDJXnxyApZTZW&#10;MlYmZVLJK5jPGQdlPzeBdEN1I1odATS5WB/rWC8bCVqtnyCGh4UEvJCzirExh86I0aCaIDfq0dFC&#10;q11PFxAwsM4Rap8fWwKtajhLxqfXi00OOSkiJr4fFzbIRA+ZcMLXXcfX3FJXh60NTVhfU8vnutES&#10;tKptg+TkUznRwkwlLjNFIZ/xoVtW0jzkpUUgP30J8jOovtnLqLrR0Fcmw6zLIpDZMGmy1H5chsos&#10;AsyWkVnCSBhNVbm01HIMZD6BJaQagTRLDT0paA28nyptq8qDVcPrshsFARfFFpjl8W49sxKttShx&#10;LUu99ELLOHHQpWDuoBJ3UIlbRKW9bL2YaVtEXW0GNDupqMzNkp2bpRBcyRRKlV+ALK2YZOgwxAIs&#10;gWcjoGy630qbLvOtWajyosY7N67Dd988x1Ox1o+/xfPH3+DR46e49/ghHj16hAcPn+K+2kDvKZ7c&#10;v4cbF4/jxol9uHtsF/bXWbG/3oHP923G/ZP78fDsPpzZVg9r8gJ405Ziiykfe93l+KTagHOd1fhy&#10;72rcO7QZ3174BI9O78NGfxV02UsxuO+/4N0ev8A7/f4FfUa+gT7D3sKAkT0I91hMnjER0bFR2LFr&#10;Oz765GNs27UXG7bswuatu3Dy1Hkq7m189fV9fHnrHj6jKl/6/AauEL7Pb36JG7d43517YZBprQVk&#10;KZcIvMDcBbHALuXGV1Lu4PqXX7P8DPODR8+wfcce/P53r9NaC8ivMBu/iT+8+jZhfgc93+2NyRPH&#10;wePVI0hoA8zKAR+jk1/DS2ZUbwmqaa9raUVFrUP+YgKfz1KIgJvwegsQoNr4vHKaZxa81RQJ5mEr&#10;Qda7F0DnWgAtS4V9HqpsEQR4ObSWGBjsybDIBvLM3G5C7GPulmWFzbTTss90qE6PBl6v5m1Bvh85&#10;wM1QlYzcrEWIi5uMVaumMBJEsc4zCrDerKaKrg3VYk11LRt9P+sg62RIYDLycxhQTRVupUOUw9ma&#10;a0yqgQrVsC6zsWrm32pt0qGxgdeZndvqnLTMAax3MV87CbK/FZurmYmpuqvpOCVPr21g48CGQjlE&#10;2urOAJ2oj07CyjrMut4atPA7LIXHnQ+jUXY7WYns4nlIzpmCbiWZy1GcsRQVedHQFMShqlB6oZNh&#10;I2xuS6HqkncQSKuOlpm22UQlNVNFzbTEFkJorCCwMg2PFlqGnKwGWmcjrTOf49BmqPnVTsLsYtaw&#10;afIIdz7crNBO3i87GsrRlz6CXCPzpfnF1Al4BLE5SJUlXG0hsTQCpAl1drbgNtpvK4tFhwYbfxiH&#10;jCGbWNjaUs0bfGGbrNRY4KXSKqvNy3aqehsbBZmGKfC2U+E7CHIHf4wOttAhlw37d++U882pxs/V&#10;0alytvLjJ89w//Fj3H18nyA/ItBPCfITPKTF/vL6FVw+tg8PLuzHpe2NWM3PeqKzHl9+uh03Dm5m&#10;Pl6NA7UG2KLmIG/qcNjjFmE7s/Nuv1Ftv3Oi3YsrG0O4u68Tz0/vxZ2jO1DD723WBNkX/F2MnjwY&#10;85bOgpmNV8eGNdjx4W7sP/AJjpw4iX0fHcDuPR9h2/Y92PvhJ8oq3yLEX995SBDvE8o7+FxB+DVu&#10;ElCB+MvbYZCvEHBRbClyXSyzQCoAy2O6YL55mwp+62s+55Z6nS9YHvF7Wbd+C/7t317BK799Q1lr&#10;6eR645W38PYfuuP9d3pi2LAhsNK2BoJaAlnOrFyh1NjrK4fHV4qAn795gLd5y1iYgwmv30NFc6az&#10;ombC683i49LVnGqXnyrrjYfZswJaRwQqaKereGn0LoXJFQ0zbbTZkqqOJHJWF8JKNXdWl8DpZf3y&#10;Z8JfQ4UO8DbZHJ6Qy7CT3ZOBMk0UEjOnIjFjMhJSJyM7azEMrM91bic6qbQdtTWMWx4EmVf9Tmb4&#10;OooJi+R7r7sYtRSWzjqx2hScRsY6Nhb1tRq1lrmRv3kjAW5sZb3sMKG5neLSzHoWoKW3etBkZH3U&#10;2dFpo/X2udiIWRGgqnttuczARfDaKxGwMIaYNKgxVMBVzvdNx2s2pNERxyM/NxIpaXQRiRMQlTxW&#10;QF6B4vTlqMxliyYdWKWpalsVAVh2yJTxXumWlw29pVhZ7MYC3lYMFy2xXVdMVS2D11SmHuuy5sHr&#10;KIDXnAenLrw4wqvNh89YAjeLgBuwlcBv5fPYUHh53WspQ7VNg6DMzHLzg4ti+mklAmyd2Co1+xyQ&#10;VU61VOEgAQ6atQiaqtSHDJplqMnIjB1eJdUoVppfiqiwlJ8ys4DMxkENXVVL4f9pq2U8ulVgF0X2&#10;OHDk0wP44cc/4tlTAfk5Qab6UpHvP36Ee08e4qGCmLfJGPP9x/j6i89x5eh+3KeiPiOIsufzBtq1&#10;q1tX4/TqIC6sr+H1BhxvdcOTvgpz+ryLqd1fgzFpCTbYy7DJVopdLi0O17txfmMzPt+1Dl9/tB0f&#10;t4ZgLMyEz2PFll2bcPDEERw9dQonz53DiTNncfDoCSryIeymnRaYjx0/gxtU47v3HuPO3Uf46vZ9&#10;BeENwvgVwfya///6Dm/j/wXIy5+HAX45D9+4dYewU835+J8K4b/x9W3ex2wt4+m020+ffc88vlGB&#10;/DrhfZOW+s3X3sJbb7yL997upUAePGgg9HqqBxXY6y2lClOVCa/PL0ewsF7JOl9PsVJgn5ugubIV&#10;wHY7wX0Bs9OVzsYgBXZnKqzOBCrucpQbF0BjXQxnMJ7ZOR3VwTz45LxuAzOtJU/9jWpa9kC9ho/J&#10;o0Knwh6gmFRTjPy5ah8ug49qZlyBrJJ5SM2bgeySucgvpbJXxqk6XU9310aVbGOsa691o15OS3TT&#10;/lNxg2yUZFgo4KpSdWYjI87aBi9aBfJGE1pop5taqlBXx9xPqFtbTOhc68CGjX6sX+Mj8B4qtoO8&#10;VMJXXoyQrkIJmY08eG3FaArp0NroQBOtdoj12WMohaVc4msaRTQTel0aCvJXIDZ2OqPWUCxYOhzL&#10;kyagW1GagByF8uwYaPIToGUO1stwEtVXAJbxYBtVVJTUIQAbCwkg/6gMH9lpm2ROMyEM8M14rLQ0&#10;bFE89lwErHIIcw48VHIfFdxvIrBmPocVNyQLIdyVtCZsqZ38Ymxslfk6Nc5wRm4Qm0x4W9hStbFF&#10;bKWCNrBC19Fe1BDmGum9I8Ahq6yKooq7ZJpmeJxZOr0EXNWTTZAFbrnsUmcpLSpPU5FFlQVkPl7y&#10;sd9uwrVLF/H99z/i6ZNvaK1psZ98q+B9QJAfPX2Kh7ztISF+/IBqzbz88Eva1hOf4NbhHQT5Q3za&#10;6sMOttRHm6ux16NXAF/b0YxbBzbgyp5ObGDrPndAL/zuv/x/MK3ne7ClxaKZLmczv4t9fO9H6qpx&#10;ZfN63Dt5FGc/3o+ta9bgwL79OHbkBI6eOINTZy/g+KlzOHz8ND7+9Cg+/Ogg9n9yGJcuf05YHyiQ&#10;pdy++xC3CKWC+M4Dwv0Qt3l5kyot8ArEYqWVykoefmGpBeRbdx/8VL6+94Aw3+F9UsJW+5tvgdbW&#10;dQrkV3//Fi31W3jnzffx7luixr0Jc0/079cPGg0bdk+pmkHl88huG2zMCbCN/7c7WVek2OnWqKQ2&#10;G6GlqprkTG4HhcSZA4edNtlMVeb9sg+01ZWAMn0EdNYV8IUyEawpoAJWoaFaDx8B9MkEI36PIf6/&#10;OqSBgyB76wrgqacLrOXfpDLbanKh4etklM1BSuFMZJXOR4mWcVK7gu83Xh0xUxegsgbo9oJG1Pno&#10;/Kq1CPnY6PB9O8wUJkJXT2FZHQxgY2Otcnm1chopo0J9sxb1rVRk5vE1TR7+fvXYtr4J2ze1YNuG&#10;ZnUqho+v53TIij9+fvIhe5FpNCn8uxXYsK4aa9fUYHVrEA0Bq9qR1mFiPDUx3hoykJe3Askp87A0&#10;aiJmLxyCmYsGYVn8RHTLSViC7PhI5CYuRb5Mck+LQkH6SpTkxkJTkgJtWZoaLzZU0I4QSCfttFfW&#10;EBPcoIdWgEBXy8JnSykBz4fLxh/Gwg9ryoXbwB+jKhMe1TtNm85GwO+ooH3mh/USXA/zkjMMdw1t&#10;RViRqaq0xfLldCmp2GDJuqK2jbTOjVRctYxR/s+s2+CSpYzhsWCZOy0wC8ACt1JpeS4fL51h0hPe&#10;Vi0NRHhSiYDcokB28sdw4e7Xt1hRv6ciMx9TeZ4RZLHSD2mtHz2jGj99hofMx4+pyo+pyA9vf4VL&#10;Rz7Epb1r8fWnm/HZnrXYTQt/ZlsHTBnL0UaHcmJjENf2duA27fYXH27BoZYa5C2ciYH//g+Y1PsN&#10;pERMgkYeS1ezr8aHk6s7cGU3M++ePdi/fQcOHTyEEyfP4ezZKzh9+hJOn72MYyfO4tPDJxTMh4+d&#10;Vtn4Ni21QHyftv/uvUe4IwAT7ju8XUAWVb5BcAXkv2SlBeKv77EBIMByvQvqr+7eUw2Ceiyzt4Bc&#10;V9eGf/nn3+HNN3rg7Td7EGJe0lZLefON99GrR09UMnL5qjWwypnaLkLtIsTOIhgsuTDJjph22mAz&#10;I5aNjb6rGH7abj+za3WAMSvE3y5kUIDU1/C3reNttcW0z4nQmaKp6lnw0S7Xh7QEzYhqxpWAg87O&#10;VYZQQEul5v/rylDbTOfWROFoY/1qLqe1Jsi2eGSWM1vmz0Jm4UI1hmxzpFPN6Rap6PI+apjdawMU&#10;KTcVXt4bVd/nzIVTdsi0lqCJdW5tSIaLalmvmJt9GtTyvTQ2E/5mE1XVg00tzdi1mvVh3XrsWLcW&#10;29axIe/k41ts4cf6K+lGs1FaFYcKQxLq2Phs2lyHrZua2Aj4VCMiq6ecbNhMvL+ibBUyMyIQQzWO&#10;XD4GcxYNxqyIIYhJmYFuicvmImHpbCQum6Mu43mZtHI+spOXoiArGsU5sSgvTKRKM6cQZAeLz1ik&#10;VitVi5qqGVrSGgrIbLEshNdMm8MM7GRr49Qw68h0Sx0VnblajruscVainh+8xsMvm9kjICudaC9r&#10;nOGcLCA3B2iNA7Qq1bQsalM/WmefkYAT8pBT5Wh5XIMMJbHU0Vp3jRXLuLCMQ8ttArhsSFBP1VYw&#10;Sz6uoWUKhjvROmi1ZW1nvZ+As3V9/PhhGORn3+GbZz8oRX7MnPzwEaF98hiPn7I8fhK+7QFhuf0l&#10;rp09jFO716r9vB4e3av2+9rS5ELE9EFYMXcIGtiKH1tbjc938jF7NuHWvo34bGc71jK6rJwxHDNG&#10;98aSOeOQl7gC/soSbA8GcWT9RhzYsg2f7P8Ih0+ewKkLl3Hu3DWcZzlz5hJOUpWPHD2FAweP49yF&#10;qy8gfqR61R88eIp7vH6PFltdCtQE+UuqqYwBy9CUwCwqLBALrF2Xfw6yKi/+r6w2s7ecT1dT04x/&#10;+9fX8M5bffHWm73xJgEWdX79lXfw5uvvo/t7PVFWVohAjQE6Iy2zrZCwFMFI16alDa7S0iayXhhY&#10;J7xuLSs2nVFLEGs6G7B+fQs2b+6ggrVg67pGbOhg5W9wUn21cLmzodPFwkT1dvn4+oFKKjqtuoNR&#10;z06L7qS9pnpWMyPLYWrNbcyuHYxQa1lHWqvU7h9ac7Iab07Jmq92vnHbWSfFksv0TcJcW1+F5hY2&#10;JHV6Wn9RxAzYzKlUazpN5uxq1lkRiHZGvzaWTtrwjlrWJVriNR2MhC12tdf7psZ6bG9pxY7Oduzc&#10;2IFdmzqwuV0WQriwmjB3NpjYUBSiXE9Irelqe97WVo/aJ7vWyveqkQ7lJGjKo1FWuJziuhzRSydj&#10;+tR+mD6rH6bN6Yu5EYORnDkP3eIiZyImYjrLDJZpiI6Yipgl05EWvxA5qcuo0NEop+U2lmeosC1D&#10;TDIjS+ZF++jp1Zxp2maZ8OEyi/WQ6ZlUbq0UqjLBDxhk04ASqnn4vmpW4BpXBVs6KrJcOpk9qMg1&#10;TrZqMtPKa6KtIHw+sdphgOt4KbuFtLL1E7UWkBsIsqwhFkCVhZbljTKe7JddQ34GWSCW+6XTTA1r&#10;1XjVsJaMT6/hZSthDnntWLemjZVUDi4nwE+/oyp/p0CWnCzgPn7yBE+Ykx+LzZaebCrfV7dv4+sv&#10;P8Olox/hCyrz83OHcPv4flTzs65a9AEqchZj1ZzBKIqegS3MWSfaHLi0oQG3CPSXH27DEVbUGlqs&#10;0owV0OVnodpi5g/cgG2bNmPXnr04dOQYwT2PS5cI8Yty9vxlpdDHaK+PUY1vEExR4fsPBGLphGMU&#10;EKCpzg/uC9yPXqhxeFjqpsDM8qWo8N2fVfjly5eLgKzgprp/9fUD/PBDGOTf/obgvtYDr/zuXUL8&#10;toL5vXf6UZ17E+ReKCmmItOeVlalwWzKg4ExrUpHBarMQCnrU2VlDkzGUgTpkhrrg1i9uhUbN6zB&#10;rl1b8fHHH+Lg/l04zCLnQa3rqEdzg515uwQGQxo0rPxmWm8Xv1O3m6JCEL1egkwLHqguoLUuQqi+&#10;AvVNRjR30LW169Vh5a7qfDYm/PulcSjOj2edLkYtI1ujX+ZOa1HXSIhXG9GxlkLSrKP9p4JXrmLe&#10;Z+NhT4abr93caFaKubahBhsb6tUQ1Ib6ELa2NjEzhwgx4ZZh06AXHXR/LTVWguvCZjbmG1r8aA6y&#10;vtbo6AIraNmLUGlKRpWATBfQwAatge+nTlMOd2EmytJXoChjKbR8r7rcJGRGL8L86cMwcUJPTJ7W&#10;G/MjRiArZym6pUUvhMAcvXAKK94UxC2doZadZSQuREFmFEqz41FVkAJjWcYLOPllGQrgV1Mwi5id&#10;aaVptz1GwsyMIvv2yhm1AUsFs2x44YIs4pc1xdJbLY9380f1qc4u5iZRdFn5xCL2SGbb1FN961hk&#10;w7EQ4RUrLWtDBUhRXwWrKDIvBU7ZX0o6wyQHh+8T6y0qHC7ynCbpwKiW1lO6+1n4Ra+v9/MH4PU6&#10;toDM5Nu2bsQPP1KNqcjqGNSfQGYefvIcT549w5Onjwgybfaj57jDrHyTSnjj5lf4/NIFXDy0X51G&#10;8fzSMRxcW49ZQ99Bv1f+N2LnDUPc/JHIJNi1xTH4kNbxVEsAF9c04Ytdm3Dj4x34dH0bnYmDP3Ad&#10;Nq3frDqwPjp8HMfPXMSFi9fU1MgLVz/D+SsygeOymql1nCCfO3cJdwnYo0fP1NCYQCzWX12K9SfE&#10;D6jIt2iJBWRRZCkCtGTq27zvLhuBOw9k9trj/wCxlFtSXoB86/ZDBbLPX49//edX8LvfvI1XXnmP&#10;qtwT77/XBz27D0TP9/uj+7u9UFwkIJtQUpZCEHKhZeNWVpWF4vJMlBNira6QFptWmpW9uakOG9av&#10;xfZtm7F3304cOvwJTh45hNOHDuHMkSM49PFe7N7RifXMkDKM5K+mLfWV0QYzqtGCy/TIulpGtFAB&#10;amqp1MzEHmZkT5BZtJ6qzf+b5QgYdzo0VFcLHaLPJCMfLhYKA+uI9DTL2LNsa1vfWo7apjJm+TS+&#10;16Wo0BEm2ypYAumorqlSY8lrqLibW9qxqZYAh5qwOdSGDdUyPtyAzfUt2FLXRHfI/Oyjequ52XIa&#10;ixVWk5xIQYFzy6YDObC4s2D15CIoY+gUpzqjAS0VjAf5+dAkx6A4cSXs+XS4/H9x3CqsnD8VMyYP&#10;wuTJfTFvHutVOkEuTF2BnITFSF81H+mxC5ARvwi5qUtRlL0SVcW01LKeuFSWImbRVtMe63IJbT5B&#10;lqGpfNrtLLW6ycX/u21s8aQn2lym1FPWCzdRTZupprVUXL+tTPWGy9CTgOzUszHgYz3WClr0Sip8&#10;leo8k8295eCtGreGqsvcWy0dVeEOLMnNHbTF7cy4cl06rQRm+SEk/8q5tV3/V9C/6NiS29upxp21&#10;PoIb4KUXGxsD2NrMVrU5RAfgxMFP9kHGnp4/Zz4WRX78PUH+nuorivwcz54T5m8IDO31gyfPcI/w&#10;SK/uteuf4/Prn+Hy6aO4tH8rHp46iKdnjiBQmI4+//53GNP3Vcye0A8JEeNREjcfttwYdDCO7KP9&#10;urZ7M56cOIg7xw5iXXs72prbsXvbPr6X4zh58gLOXaLaX7uhOqcuXfscFwn0eVrps+cuq2mVV65+&#10;oayzjHk/efiNyu5y/dHDZ3hEMKVn/R5t9Ve01V0TRcRiixp/zdvvUsFfBvk2wf/z8vU9ycrhIhb7&#10;O4JsMjnxD7/8d7zxene88UZ3gtyDakwlfrev2iWkR4/eVD1CxN+tgPWoihFLQxEor8gmGBko42UV&#10;1dBgkCWFbHipyJ2rW2ir27Fj5yYcOLAPxw4fwPFDn+IEgT568GN89OF27NyxGhvX16tOo8Y6mXBi&#10;Ql2Qv3UDG3QCHqqhOlM1vXIwmjMVJhfdgCcVOnuc6qku0URDZ8igwBAuF+uBsxZtNj8aXTZUeypg&#10;ttF5ulLhD2TQomfDLpsS6FaqTe+N9iTYXBnwM4vXS1+NxDIKQJPTgpCM9Tpc6HRRdV2N2Blciw8b&#10;N2JDsFENL8nG9201LjUF2WzIQlm5bNMbA52FxZGgDnKrCZaxzpMVLRumEhOqc8thykiHLpNOoJCN&#10;YkEZSmITELtgNuZMG4Fp0wZjceQEaKsy0M2odu2QYadkaEuSWBKhLU2CsTItvK6YX7qpIlMthpCM&#10;KzO03ITRr2x1oToZ3maU8WN+aF6XSSBe5mXJvPVSCHADwZTVTdKr6DZJp1ceMzSBZsPgMZVCDtgK&#10;FxmkZ262y8KJMqpxBZqqjWoNsmwkIPm4awhJpmvKZVeHmEDcwey7OuRXnVnyfymShcPDTfIcftEE&#10;eHWdV83s6QJ5fUM17Y8Ply+cwR9//AHfPP8G3wrIjyQr/5FK/AMePf2GdvspHj2nbX1GtaM633/4&#10;CF/eusXMeR1XP7uCL65dxNmPduHq/t14dOIwPtu3HYnzJ2NEn9cxesjbmDSqOwa++2sMfv8VuLWl&#10;ahL89oYQTm5ZjyOb1mBDexstNXPxvsM4cfw8zp29rOZDX/tcpkd+pWZnXRJlvhgG+dz5KwpKaWie&#10;Pf0eTx79KchdFls6vORxAvFXt+6qKZZitf9cjf+zcvu+KHO4B1vKt9+BEJrwq1+9jjff7KXU+B3a&#10;6fffIcRSCHKfvgOowHo00H6WlaWiooL2kfBW0NmVliayiLUugkZOhbRo4HZZaI0t8MlRQ01+bNmy&#10;Fh99tAefUIkPfPIhPqLF3kPAt28hyOvq0d4SBjnICBYKMkrVWVAvIIfo7piDba5kKi/FyLwCpfoI&#10;FFTMQV6ZnPG9AJWaeLpFHTq9fnRYWRx+NLmsqrNMTqWw0OoaNCuZT+Ng0iTBpE+F1ZwFnzO8dr5a&#10;9hqTeRPS60xRM/HzyazHysIU2Ipy0W52Y3ugDTuqV2ONO4Rmj5uiJvXPrfpuxJkatWTNsApaRyw0&#10;zng4fFmMBSKMObAVUK3zKuHMJl8l+ay7VmwIBRDS6JEeGYklMydi7syRmEOXl1u4Es3NdnTzyJJD&#10;2l2n9DLTFov1lVlZLl530ALLskQ11ZLQuSULMxvL2K+szpDxNLs1n1aBrZ+RIJsJtVhnUWUqboDW&#10;ucZKqO1saWylcMlr0Vo5ZXUUr7u0OczXRaqjzE/rLYrtp9UOuSupylRmKrJ0crUGzOFOLsLbNYT0&#10;c492F9BymwDrZvlTeLtg7qgRRWZuoSrLpey9tKkpyKxTjba6IL66eZ2K/KNawvhczeqS3usf8ejJ&#10;d3hMkJ8RXlHlx0++UVb2IdXsNqH44osbuHb1KrPydRzYuREHN63Gt1fOsJyAtyIDY4a+heVLJrCS&#10;/yt+/c9/g1mTP4DPIWcO+dlCS2dbgLkqhNVtLbSWO3H40ElCfBUXaamvfhZe5HD95i1cuU5Vvnpd&#10;WW2BWCaASAfXI9Xx9pQRQM5gljnifH8E+cF95vi7VNWvqaQEWGAWiGUYSjq/7lGt7z/iY1gE6K7y&#10;H2BmY3BbhrTUsNYj1dlVWKjFv/7r66qj6923+1GJaanfG4xe3QfRXvdH335DmF8ZXda0oUq2ftKm&#10;w1CZDU0ZrW1FEksGdFUF0GsLYDKUwmaphIOuzM56Ymc9qKaba28PYcvmTuzcuYG5mWUnrff2DnSu&#10;ZaWuM/L1C8NnO9nzmJMJFe2px5sJGxWuXLMIBeWz1YKKnPJ5yK2Yi4ySGYjPmoi0nBlqLb1bz3xs&#10;MqDBYkGtTYcg66mbHFhl3bw2lcJFDnR8f6XZsFXKQfxmrHMH0eJ0qB1EdHSjxqoUGKoSUFiyAhlZ&#10;C1GZvwoBfTmarXSIdpfanMBvYPa2W9DpD6Dd7YKf93spaA4rhZKOQe9Oo7Wms6XN1mvoXhhndekp&#10;0GWnKS42rQ9hx+Z21l8fcmJXYM7kkZg4sR/mLhoFnTkTG7eG0M0rywrNbAEcxQi6CZSTYKmZJaK2&#10;AnE2PxihM8oMrHAHVXj8t4yPKYbDwobAkquKy8aGgM+x6DPV2JeXDYFbpmLyR5PN9mSWl0MmiFCN&#10;A2bZcI8NAhsHuR6QcUBmayk1kpWdGlQzY8sOmk1spSX3qgzMDNFOeNW8aoFZAR2GVmAWiAXYl8uf&#10;guwjyH50UpHXy+R3gtxZX43Olnrcv/M18x/z8dPn+IZAfENbLUr3iNcfPyMkBPm5AC1gU/0e3n+G&#10;W1+FQf5C9ve6dBbr22thKspQJ1D8cP00bVcppozpjn59f808+XeYMHYoXIS4paUJdfUNqK1tUJer&#10;V3eqTQD27v0IJ2ipL16kystKJarxzRu0xIRQhowu8zYZM5YiWVdysYD8mJldZfkXRf4vEH/NbCwg&#10;3/qKSizXCbHAr3q4pWOMDVIXzF1A/0WQCb3YbBnekuGn7OwS/Pu//wFvv90H71CVu7/TD717DEbf&#10;nkPQu+dADBo8Ai2tHdi1YyOBpV2lY7NSDIxVmdBXJbHCZsBAGAy6PIJcRBUshkWOPdVnQa/LhFFP&#10;cZBJR3R1ATbkoTo7QvVWuL0VVFs+Tlb+VMRQ7aOp7LEwGJNY4lFRtQwFRXORmT0FyRmTCO0cZBYs&#10;QlrBfEI8DQk505BMkFOz56C4MFpNHXazIfFZpY+GIMtIi2xowYal3m5G0KiHtaQYttJSZcV31KzG&#10;2pogG50y2vB8vj/Wb0cKipihU3JnoCB/PvSy73spVVzWIEgjUJGPWosezTYb4XagziwTmyqYkUto&#10;qfOg97BRI9BVliQUly9DVvpCJKychejl06DVpqGj04Nt21rQWGNHZnwkpk8dgoFD38CEGf1QUBmD&#10;lnWOMMhevqEgXzQk42e+MvUHvI5CeGySZ/NY8vlBaStoj0PMrvV+ZtcA7bKPNljG2Ai+j+B7ZDzQ&#10;RrDZSlgMsoOi2PZ46IvjeZkI2U1TqTBBDlr4xZnZKJipxEb+PQNtt1a2xpVlj1W0MFWQXTNrZJsf&#10;mSjikvXGsoZYJn7Qfknnlhoztv4EalilBWSqLqGVDi1lpXkpj+m6bXVIFNmHdVTidY01aKsNYOPa&#10;Dubhh7SNVGIq8jdPCK4sYxSQn1HlCPJzgqwmigjYVL+7dx+Hh3RkT68bn+PsqcNY3eDH7FEDUJW8&#10;HHta3MheNZuK/Cb+/V/+K37/679DXnYK1q5tpx1qQWt7J9rWrMfaTZuxdddu7PvkYxw9dopqew2f&#10;fUYV/uJLvvZX+PLmbdXLrCZxfH6TgMuywpsKSpk++vSZdMY9I8AsT+gYCLEo9N07tMSEV8pXX97B&#10;bV4KwKLEUqQRCBfmfUItYMvlnxeB+a6CWBqBB3Ql3yEzKx+/+/2beP/9PszGPdHj3d7o22MA+vce&#10;hN69+mPs2InYuGUL9uzZAiPjlhxvahUbqs+G0ZhCSLNZCnmdDT8vLeaicM+2PkPNXtLreCmHkrOu&#10;6Fn/NAS7kqpeUpGIkkrmXQ1VtzyWIMcQZNYxPaOhLh4lpUuRnTMXKWmTERM3Wm3vvCphGlbETsCK&#10;+PFIzp6OhIwpSEifhmI2AkY2HHJao1Y1LOmwaNLgY12ss5jQTOgabXZ4tFVU7yq0UVE3hJqwusav&#10;nIPRTkjddBrWWORVLURy7lRkZk5DKRsOAzOwlfXfIaJGl1ptKePrsQ7bTXSpOjVvotpXCqs3G+WW&#10;BBQzL+dXRrGRmYMlq8ZhwZJRVNzhiEueBaOFtttdRheThlgCPmlyf4wY9x7GzeiDpXGTUWZKorW2&#10;0o7QngTYytX4aIX9pQh4iuBxFqjBaLHbHkuBaq1kEkeTT4fWGgM66mTFhhlrWTpq9FRIDe8Xa8wW&#10;zpbBQM9sURXPksAvJwUOma5JdXYSZNmgXiANyDQ12U/LQHXXs1XkZbWZH5CZKcQMU2OjKhNqKbKJ&#10;XsjGxoO318vkD7sejc7wmuU2KrH0VjfL1E6fWGzJyGKrw9DKpdwmtntNXUAV6b1eV09bLTNzaoPY&#10;u3Mr1ZiWWg0/EWCC/PSR9Fr/gCeE+enTb/HNM+ZPKvJj3veQsEjF//rrO7Tkn+PcyU+xZU0jitNi&#10;MWng+5g+9H3MGdMTfd75Rwwf8AZe+dX/wtB+7/F7lmGuDrX8cN2GLazs27FjLzPgwYNq/vTp88zF&#10;VwVg6V1m/pYVS8y21xXIN8N5mRDLdEyB8IlMJZVFHnxvAvNT/l8msNyncoZBFjW+pxRZlFlulyGq&#10;LjWWIhn7Z6hflBePCReB/yFhvk+w7/M7+gbpGdl47dU30atnX/Tp2YcQ90X/nrTUhPjdd7pj9uy5&#10;2M+Gac/ebYRVlJegUO2MtKNmC4Fhg2+zFTOW5bOuUKmpzEZCrmVdqSxPZJZOYg7PhE4vMOcxb+fw&#10;epYak9bo+RhmTA1B0VOxwvCno6oyAWUl0cjLiSRQ0wnzeETHjEbk0uFYGDkYy1YOxfLoYYheNRpZ&#10;mfMJLi0t3aiFgpVfHI3cgqWoKI+hCyU4lSWotxjRSPcUZJ2r9cqwYBAbGqXzysEGIwm5JVEoI3yV&#10;2iikF8xFfNJkZKXMRlneElj4XpwUM4cpjY1XEpyEUXaJ9dN5ykxJFwXURldRqY9HbulyFNNdFJfG&#10;IIVqHBk1HrMihmLqfNrnxUMRmzAdGbw9NWUBVq6awc8yDrNpq6fO52MWDkVSQQS6ua0EiyD7Ca1M&#10;Xg/6aXMJtNdDhXXkE8xCBFhqaBEbfRpCYcDaWhM2NlmwtcmOHU0ubKm3YR3hbvdTsZ3M1ma2uIZ4&#10;2NhSyDYvTlM6bXke/X4RP0iJmhUmG8qL6tbYBGhaehmH1siwFmEmwCGCKkU2pVcwmyup4vL4F0AT&#10;eFk80eiUM6MsaHTJ2DEvPTb1RaspnrKjIQFu9oUvBep1/DG6yvrGOqxrbkAb8+mxIwfx/Q+E9TvC&#10;/I3YZwFZeq1/Bvk5YRHbHVY8gsDK/eD2bXy4bT28fP/ZqxZizuhBGPr+bzF6wOuYNLYH+vX5LXq8&#10;/2u8+qtfIjUuiplxtTrBYePGLdixYy927d6HA58epp0+gzMXLqrVSFev38LnN2T+s6xGkjnOdwny&#10;bbWa6bPrVGoWGTp6wvf0RKy+vN/nosZP6RRotR8RPgIrM7oEZCnS4SVWWzq/VEeYwCq2+gXQAm8X&#10;uF0w/wwybbdScX7eh4/pWn5ASnIGXn/9bfQhuH2790VvKnOvd/vQYvfi7e9g8ZLlOHzsJPbu3gET&#10;LbWWOVn2tNbJMUPaRNrpDFgIuMVIkIwFvC2XJYtwpqC8NBFlxUkoK01DJaOYwGzgY4xUNh1VU6tl&#10;LjWkM3czY/I5FjYAuopkVND5lRZEozgvCvm5EcjInI34uClYxMo+d3Y/LI0YhviVE5GdtACanDg4&#10;K/Komnn8e8lIyaSiZs1BTv5ClBYuQ2XeKmbjVHj0BazTGsh2yWtl2aEzAGtZPlJSFiFO1vKnzUZG&#10;xhx1YmlmSuSLI5My4KgMT4pyWLJRoVmFsnJCX7SSnytOfUYbGySX7OppzkAlXYahkg1dSToKkqKw&#10;PGICZs0dhJkLBmLRcrqKhKlISJmB5PR5WLFqKhYvm4j5hDli5STEZMxDbPY8KrItmyBnw+fMQ7WX&#10;1tZdQBnPg8cVnowedBVRjQsJXRFtbRlh1TAj6LG50YxdzXbsbnBgW60Vm2qM6AwwVxBkr5V52JjA&#10;kkSo0/j6tBa04NUOQuwoVxa9Wjq2mIG8/KIkl3j4Y0nxMS/LuHKQsFbL6g+xIQQ2xCKqrGAWqA1s&#10;DEy0+bIbpsNApdZDTqGoc1pow8OlzilHyRhZTLwu48wOpcRdqry2qQ7rWxrR3lCLq5cvqDHkb15Y&#10;6+cCrhp+EpCpzC9A/oY2VuZgPyYMj+7ex+F9e1CeGY/IyUMxa0QvzB03DCP7/wEjh7yByZP7YOyE&#10;vuje/fcYNrAP/C4HtmzciC2btiqI9+z5BB9/LBCfVRvcSSYWxf3iy3tqTvPnN1/MvpIONVrjzwny&#10;54RYxoMFwmfPmeFlqIwgP3lGiJ8QUoL8kDn3Pu3wrdu01FThO3fCs7wEYpWlpSEiqKLEXUXA7QK6&#10;6/JnoAn8/TDYct833/6IuNgUAvsuenXvrzYT6PleX4LMnNx9gJqyGZ+QipOnz2Pfrl10ZbmoLExA&#10;VVEqNCXMxxVxMGpSCXgu8zPBrGSpoNIS9rKieBTnx6IoLx6F+UkolQ3tNWK586m6Mi85TYFgkOfT&#10;Dhv5fL00DrSdsnecho1AZXGMWkefnbYUMStmYeGcMYiY/QFkzoSxgHW9nE6wsAiBMmbU8gKU5MUi&#10;MycCucWLUVAcieKSSDoDgqxNoBuV1VBSz3RosTpRX2FDeVoCEhLmIDZxJqMSH1sirjMPASProp51&#10;zWhi/dTQhRaw4UlBqSYaZVrCzDxbStUVcK36dHJCZabbsJVnwVmSB1dhAcrj4rBq3hS+5xFYtHQ0&#10;ouKnYFXSdKxKnYbo5KlU6wmYQzVesGQ8I0IE0gpXIDGPiuxiiyCK6aXf9zpz2UpkqYnsPgehoiLL&#10;sioPW5UAP1CNmR+KeaLNW4n1VOWt9SZsqzdia60R66s1aHWXEjY+z5IDG9+onXbKR1suvYENHh3k&#10;GBjZaE96s738ADIH282W2Klh68Uvwk2o/WYCT8UWVfbRetcQVCmhF/tTS9e/lICOys1LgbqGVrza&#10;rEGARRQ8SPjFngd4n0dWZvFxfj43RKCbZTUVLXY7M/IaychNIXQSaDn7SVY9Pf+GMBPcbx9/h++o&#10;xGquNSu6TNn8ViaJiI1Vav0Dbn52A3np8ZgwsifGDnoPI/q8B5uuHAUZMZg9cSDmTh6IaeP74t03&#10;f0UFi6EKb8BWWuk9uz7Eh3s/JsSHcPiIZOIryi5/LpM1aIFl4oX0Dn8l2fZFkf21vyDEX3zBzEyw&#10;H0mDIhAzr4qdfihzwFmUraZ6fn33gZob/bXYab6WZGOZuikdYfKZBGaBWlZyCZxSVG/8y1CzyMQX&#10;eZ6Uu2wIZFOFZ89+REREFN76Q3eCPIClH/r2ZD7uORD9eg1ED4Kdm1OkJq0c+uQjWAyFkPONZe6+&#10;bBOloX2tooJqWIErCba6rSyZADIrUgkLs2iP06OQl8XsmZeIQjYAFTLuzFJJlayira3i61WW0YLz&#10;/xVUsqrSDDYCsgFGPMrZEBRnLkNa3BwsXzQJ86Z/gKgFM1AYG4tgoQ5t5V4E8qtgz8uFPo+g5UcT&#10;sJUoZxQ0M2o65RhVZwZsrnR4fHSrHpnzUKi2sTXn5KA0LQZZqfOQlTUP2rJUeCursNrixnoHFdtc&#10;jTqD5Ooy6MqTUVgiByKugsGeBpss/ODrS2ewXZcGVwX/ViFdQRbvS0+FIyMPeVErET1/BpbOn4DI&#10;xeMQuWIc5kQOx8yIIZgRMRATZvfC4DFvYuL0gYils8gpjkVOSQy62fR8AWMa3PTwLitzrCUDbnp3&#10;L2H2yqoT5l03M42HsHv0afCxVJuz0eguIbjlDPAlaHGUooH+P0irJKudXMwzslOIOhKG2SdkrVB7&#10;TtfZaYuthNBYBDchdlbwsVWy5Q9VWVtIoHmpF8iZm40VqgiMQYH4JZBls3m59OtoyZmtg7TZfkP4&#10;8WGQtT8BLM/3G1n4mBBVucnvRrNM01QgB7GmsQYbV7fg7q0v8d33BJWwCsjfPXkBMpVYTQaRudei&#10;gMyHj56wct/n7azwmza0Y/aMUXjz1X9GWX4GI4gBpZmrsHDyAKycPxoTh72HMcN6otpvw46dhHjv&#10;Puzd9zE++vigsp4nWNkvXf2CEMtSQVk6+AC3aIkFZLHPUmSN8VcCOFX5Bi33nXsP8fRbugUFMhsV&#10;gvzgKWETNRYbTFstK59kbvTduw8ZAajQhFss9dOfQA73bMswmsAr4Mrln1+Xz65sOMs9vvZ9pebf&#10;Ys7cSNVb3a/3MObioRjQZxgGsgzqOwLvv9sXZpMTp05dUJHF7SiDtioVeiqvHC2qq4wjlEnMwlko&#10;IdxFBbTEYqVZivITkMvvLzMlCtnpMchIW8XMm4ji4nQUFiTTMsehIDcGhbnR/H8M8vMSeH8CcrLi&#10;1POqilNgZb2qItQJsbMRQSBmTh2FFREzUZIcj1CZDk0VVriLiqHJTER+yjI2KFRU1n+nuxghilJd&#10;gwm+6hJ4qvPhDuTBQbeqo/Wtyk+DNldcRTKKipdRuZfByL8VqNKjzezEWpcX7U4vQmaDWlxUVcn3&#10;Xb4KWiNhD5QiUF0Kn7cEZv5fw4ajJIMRIHY5EhdOQ/KiGchevgQpKyL4Xqdh+RI5rmkxSrVJSM5d&#10;hGkLB6pTN6Yt6o9Jc/phcdQUZOatpNqnITZtIbpZtamwSuhnC2En0A4CazMQbksqFTkLAReV2krQ&#10;jSmEk5agIl4FeRczipcZwEcldZWzAWBx0AbJeU+m0nRYKrJgK8mAncVXVYAaQylCRn4Y2g03Hyu3&#10;W4qyYC2lepfzy6osgL2iAI4qZmUtv8QXICo1NRJI2feL0Hq1tOOa4jDMArvASlCl40xUV/K0XLqp&#10;2AK2dJ4FeFvAqqdFslKR3WgNyiR3WmyC3FkfxK5N61i5H9EyfqcUWdYif0uAvyO8z59JDhWQabeV&#10;ChIagnzvnsBMq/rkPpV1B5xOI7ZtWo24yBlYMHkwJg19G8tnj6AqD0IxK9q2TZ3YSZu5/8AhfHzw&#10;CA4cOYbjZ87j7KVruEY4ZSOAWy8glo0BZBFEF8iqCMwEWXrJRTllPvgziQAvQL7PfHxfgBPVZCMg&#10;IIsqi5LKJJGHtMZyKRB3zSFXsPK1Hso49At45bWl/AnYkqn5f8nKMqb+4ME3mDljEUHuQ5BHoG+P&#10;4ejPywF9R7KMwKCBI9UyRxlGO378MILVeuhZz9SEIVmOp4un5aQCV2ahsDgNBUUEtDAJBfmJyMmO&#10;QxYBzkyJRhYhzk6PJbgpKCnMQEFeEkFOIMSysD4GOWKJqdrpGfHMqlRvRhwL61DAqFG/f2FGHGKW&#10;LUDkgumIWjILGfFLUZFBNc9IRWl6NIoylqO8MA52WX7L2BgM6FBfQ1sc0CrwTLZ0mKnKWnMKikuZ&#10;bWnhzZosmPgZpJNKq0li/dSg0exCo8Ws1sgHKDiyos8jQ2Rm2n4zBdIjGwxa1Gouv6+YmTkKScmT&#10;sGTRSMydNgyzp/bHwtlDsWzhRCxfytsjJyA2fgHcfi06NgYRbDEgq2QJIuPGYHnieMRnzEZe6Spo&#10;jNkoI8jLYmYQZE06jOVJ0JXEMWPEM2skMHckMIwnU5mpqFRnjyUTPiuzNJXYRuhN6jRGfqhyAktw&#10;pZgKk9laxaMqJw6VbCU1LEbaImthCpy0PR7aIjdzkLOMDQZbNCvtkpk/jrkoPNZmLaPlINTW8lzC&#10;LApdQrgLeb0IjopC2Mvz1WMEejdv8/J+BbGBEIviKpCr+MVWwMPiN0mPt5YQ02JToavtBoIsiywc&#10;aKG1FpDXN8ouEEHs37GNtpmWUTqNCLOAISB/q8aOCYpALOonIPM+UbIHsk2uHClz4wZu35ZtYy8z&#10;+xRiVeRMLJg6EiP7vYnZEwaps482rm3F/n178dH+A/jkk8M4dPgEjp08o1YtXaWlvkm1lc0A7hHC&#10;rvXEak3xC6BvfR2GWSZ1yESO59/QNXSB/OI93SeMArLqrRY15+Nk3Fd61588ont4wEggw2kEUYHM&#10;zyez1R6wvAyydKD9Cci8fMiMLP+XYaondCy3bz/BtKkL8O5bfQnwSKXI/fsMJ8TD0bf3YEycME0d&#10;OyPZ/8TJI2jv8MLIqCULaqyGDOg1Mcy6tMYV6QriQkJczAxdlB9HcKnEqSuQmbgMGQnLkZG4EpnJ&#10;q5CfLY+Rg97Saa9po6m8OTmxSOX3myYgp4sis75VijM0odZggqu4FIa8fFRmZyA3KYpWO4KvuwQl&#10;VO/yAtmbPQ5WUx68niq4HBWs76xP1kq1NFenY+NCeMqN0dC7aL91sdAakuGwZ8Jsy+b1VAQdlVjj&#10;DWGDpxH1JiNdpqzTL6fqFsLt5md15MDhks5jHUJegzqQoaoqDim506iogzBzbn9MntYPE6d1x5TZ&#10;vTF19kDMmstItmA41TgSDU1ubNvdjrVbquGuKUSVNQ4lBqqwIRYmvrY3UAmDJQ/xKVRkOUHRWJoI&#10;LVumqkJmFzmQrTQWFraYLmlN9NnMq/xy2GLJtEynsQBWWV5FiFVhRtAXJUFLe1SVw1YiLw66ggTo&#10;ihJh5A9kLia0cvqibGIvB70xw8ilmT+gtZgQs5hkF07ZVpc/kok/klgjAdZcnMNGIlddGgoyWfi4&#10;4iyl3i4qt0dLhVdqXEWoxYYzV5u1tNEEWBWdUuKg3cjPYKDtNamthGQpo4w1r6UaC8if7t0T3qdL&#10;Oo0EZAWIKBchUSr8Lb75Rqw1YZbbpIKLzbzzCF8ys3795S3s2LYdoZpqbN3Yib07NjHz5SEhZhk2&#10;rF2Njz/6CAeowocJ8OGDx3HqxDlcOMdcfOULfHXzDu4QVFFRUT7pUJIe4pdB/lmZ7yur+w1h+lZg&#10;5nsSpyDDTg+YjVUv9AuQZQ71HYL9iMr7XCKCzFJ7Ip13osbfhYFleUhoRZW7lPhlRVYwv7DfqtNL&#10;rPnzP9LmP8TkyfPw3tsDMJAq3L/PEFUG9BuKnj37YtnyFTh+4iSOHD1GkI9h46ZGmGQ8VXqotRkw&#10;auKgpe3UU920lWmoYj6WPFlRGIuspAikxsxBSvRcZMQtRlbiCmQnrUROajSKcyVHy1hvHuthEfNp&#10;Ji11PDIIZnom1ZlQawqyGLn0WG10Y4OWVlfjQm05rW4xH0/h0FbmEFK+D53sKFKIICGrDVqoonrW&#10;nSp4NOUwlfB1MxYgLXMG8isWotJGe+xMgtGZAotNNgGgaLFON1pM2OxuwWZXC+q0egoVIyNdo83I&#10;z6hPQQUtu9Uiw7gaCmIFKshFXMI0LFw5GHOX9ME0gjw/cgzz70B8MP1tjJj0LsZMfBujx76N+QvG&#10;QMeI2trmQX2zEZ4gbX4oFyafnAtNdtwUPHcRHU0c4pMXoJuRb6iKFkXD1lBbSBjz+KYL4pTiOvhC&#10;MqwiW9XKbCtZnSQ7McjiCSPts74ohc9JfAFvPIx8o0ZZu8zW1VgqZyanUmWlEGL+38jcouPf0fDv&#10;mfhcSyFbN9lOt5AQs+jZ4sprmvkDWUsF4DDMxsIs6Jk/dXl8HO24hfeJSiuYlYUupx0voxLL/tlU&#10;ZaqxW1cBl66SEUAT/r/cR9UOqmWNFmZ8GXd201rX4fKZ0/j+WyovQX4kMBNYUWKBRMpjgq1UmRCH&#10;QSYgD6Un+KEC8eYXt5kHz+Lmza9w5849gvIUVy9fwUcf7sNRWcF0/AxOnb6EM2cu4wwvL5y9imuX&#10;vsCNz2/h1pdygsV93COwXfOju2AW9VXljnR+hVcgyWSUH74DGx6CLO9RJoDw/ageZnmuKLtM+uBr&#10;3RUQ+fjnz6jeT35kw/QjIf2eAH/3H+AND2WFi/xfWWp5vlLlriGq5+BXg+vX72H8uNkEeSBzMe10&#10;b4LclyAPGIrusliivAJnzp3F0aNHcfLECezY2gmbzNPXF8FGeM0EQXqbzZocyBY9Nj0b6MoklOcL&#10;tPOQETsT6atmITcxkkq6HIXqRMcYlGTHw1aVywZaltHSvhqKaY1TkEs7nss6mJcbi+JswlNciDad&#10;A1uMtdhiasBaQxCteieazTY0OR0IOaxoEHfmtaqGvdZrYkOvY1TToUZPZaWqF2VHIjt7DvLLFqLC&#10;KsfO0EE6mZENzOjZK1BEhQ8UlWO1thpNlS7YcrLZWOQhoKG6awtQLrY/OYLugZGU79fMxiMrbQmW&#10;RU3A3KWDELlyOLIKlsFkL0ClMRHLEyZi0uwBGDOpO0Z8IDD3wPxFY5CUuhB5RcugsyTARGegcyaj&#10;VL8KxZWrCHE0oqKnIZ7fWTdR00p+AQZemktSoC9IhI5KKseiypa1MuuqzqVTp77Vya6IdlpX/igy&#10;VmakPdYyt+jzk2mTZUoa1Z05x1TCDy0A03JbmYGsxbxO622g1TYV0Jbn87FF2bwtl8/Jp1ozH5cX&#10;UIV5vTKfX0SR6vVzV5UpWJ2VXfa6QF13vrhNiktTovKQQ8PHElaBVmB2EGSHtoKZqYQ/Pu/TV8Ap&#10;E08kL1OtZUiqyevCuqZGXD59hiCzcj97iidywsQ3BETB/B9BlokXj57KHGUq5N17zKxSmF+/vseM&#10;e1/N9rp/74nKs1+zfHbtBq5Sea9dvYnLl2/gwsXruEiIr3/xNS2qzHmW9cKPlcILxOESHr8ViLum&#10;U959IDt/PFVq/N23fyTIMpWU74dK/PhheOxXbdXLBkH+vnRK3RdIZZeT57J10Y9U7h9UxhW4Rakf&#10;d03p/E9AlvKYDcVD2fpXGgqC/O33wJWrtzB69HR0f3cwQR6F/r2YkWmr+/Ubjt59BqEm1IDTzP9y&#10;BM0p2us9dCheNYuPjokwO3VyRlgeFVr2qSpQQzxWXQrVNgp5GQuRlTwHeazA5TkrUZ69CpW00FWs&#10;l7IVVZBQtHq0aHCUIaAvoPNLRYl0lpUloozOsiyfsJflo7HKio4yH1aXBdFeGkBTiRNteiq0VY46&#10;DaHFSQAdbjS4bKgRiGUo02JBp4suze1m3U+lfV+mNujTWBkVLVRYbZyaElqUuQIaZnd3dj78WRoY&#10;knJQnrQKrpI81GuZsTV62Hi9ivGykuKoq6RIaTP5/uKRnrUYsSnTkVu8RM0Xb2nzoTpUhXz+rbkR&#10;H2D89AEYP6M/Js4YwP+PYv6djJWJk5CSNxe5VUtRqF2BrKIIJGXMw4qVkzFuYk+sXDWVIBNeE3Or&#10;uUwOHhfbmktQZExXNgOQmVYVahKG7FDZ5DdDziH2GvhjaPjll9Fi0xqLqpqLmHdpewwCKuEVmE2E&#10;28LbrarQQuezFaYKO5h13QJhFVtVXTnzMNWUl1Kkl1kmgsjRLUGzHjUWXrexARHL/CIPe/V8DgEO&#10;Q83XYV52yv9ptV2E2sXXcRJit4GtIxVZilPApu1xS6eZWG6+nmxv2loTwIVTp2hVaTcFWAKtLl9A&#10;LDZb/q/AZnkiID8RUB7h9r0HuMnceoOqKjtWyrDQvbtUL2bKe7TdYpllVtXNG1Rtlus37uLajduq&#10;3OR9ajiHRSyxABUe5pEe5nAvs4B8jzlXpkjKPGhRY7HUylY/o60mZE8EZFFMwqyU+MUwk9hg2V/s&#10;iQJZxsJls4QfqMbf8zo/I0GWHmxVeF3B3AU0b/tJlZmfH8juKC9A/o4gnz93HSOGTUKP9wZTjUcx&#10;Iw/HwP6j0KvnYIwcMQ5btu7EydPncOTYSZw+dQb7dm1DSGKNw4ga1icf45mH1lgyo8+Zr4Y6ZRjU&#10;pKEjLFlBlV1G6xoLa1Uq6yRFgdbbyDgmx/KGbKXYUO/ApkYPGl161t1MaOj29FUUEdnAgHXZqy1E&#10;HZW1UeuEN0cDR2oZagsNaKmyKWVebalGq8mHBoMTtSYzvJWl8Gkq1NEua321aHO5YNdkoLhoJZUv&#10;BsVlzPR0l+YyRj42Eq5CljzGu9wiWNNzURpPN5C0VMXDRp0JrRoPqkt08FWUU0hyYJZRHFpsoy6T&#10;djsZJSWxsFnz0d7uw+aNDait1yMtawFmMxtPmNUfU+YMxvR5Q7F81RRkFkQiOXculieNR2TCWCxP&#10;noS49NmISZyFaTP7o9/AX2PxstHopmM+NZRlseIX0kaHp0lKL3ENW09ZERLeZcNAOxpepC9DQX7+&#10;GH4z7aymSNlcK/OglR/SzGyhJ8i6/CS1gqMyM4Z2W2CmVS5h8GfutZXn8nn5hJG2WA0PyZzq8Ewu&#10;GTaSM47D2/bQ+rgcap1oE6/LrgkCtEz8kAkisvmeGnKSlSR6mexeSpip1CwuAm2nCtv547ikB9Ok&#10;pSJXwm+RcWzZqM2ghqJkY4JajxNXLl1k3mRlp1V9TqAFYumplhIGOny7Apm3qUkXhOeuLLynCn91&#10;644a/5X9rB7ceRIeo1UKGV55JOXr27TGt5mpv+blHUJ6Tyw0My2hlWwsSqxU9YWtDudkgikQE1KB&#10;6tvn3ysl/l46ugRiQqZmcilrHX4/8nhRbrHCoqZPBXj12QToMMTS0SXwqh7sF+VPoQ6DLfZbFlTI&#10;Z1X7lvE1ZVOBk8cvYsjAsej13hD06z0SfWToaeAo9OzRD4sjltFSn8Dh4ywnjuHkyeP4dP9e1Lrt&#10;qJOdUB1aNZPPLXu4yYo7WyYCzjz47BQQE12gPpFKnUqwc6jU+XAYstSoil2XCr8tHx21Fmxur2ap&#10;Q0sNldNQCKueUYuvJccRyfRfPxsKn5b1oKQI9oICWHJ4f34ubPlZsNMFesvLEKrUoqaSDoHXvXRt&#10;QTb6LaxvbS4Pas0Gtaw3h1Y/PV/OBY+BpTgL1aUVqC01IJhHMckvR7VGq+x0SVoUUhLnoTBrBWy5&#10;majOoevLq4K7uIwNDTO5hpFRz0aGEcLIz6LTpMNpL0WdHKlTXY5swjonYggmzeiFMdPew4wFQ7Fs&#10;pVjm+UjPWYiMwoVYEj8Gs5YPxpLECYhOmYmIZeMxZvz76hBAOSe7m4Fv0EwQBQTp5a2WyRQEJiTL&#10;7FxW1HssLLzOUuc2MSuLveZjCJ9Mm5ROqfDwUT7sbH2MRXyjBUkKZkMeczLVWEB28G84K9iSEWIZ&#10;M/ax0ZAjK0VdZZy3awZXHUGTParr+PcbZJYWLbBALIsk6gl418KJOjsbGAGbJTxnWyw/lV0NW9FG&#10;i9JTif0WqoA0Am6r2purLehCvdehhqLqZNM+gnztymV8SzhEhQRWgbcL5q7rL9/2H0Gm6qqJG+G5&#10;zOHFCwSMqn1fnRX1gICxiEUmzPdFtQnykweE8f4zPCXQT+6HQe6CWUrXAge57SkbE3ENAvK36hSM&#10;cDaW/cPkvchWP12PfTnzCshPBWB5jlzydbq2MZIiGyg8fwFy2GaHnyevIUWG2hTIosx87T8COPjp&#10;SaXCvbsPRZ9ew9C37zD07z9c7RBSUa5VWxMdPX4SRwjzyRMncfzwIdT5nJDtXeUgetm8TjaYkM0a&#10;3TLX38764KQ6Owr5/zz4nSW8zkaYim2TpbQCPBUs5K/CujY3Nq2Wsf86dLQGEPBp1VY/bicbBuZN&#10;WZEnK/PkHDGXhq/HGOalW7NTrPQFzM90npJhg0Y6t4psOskUPi4HIStV21oFHx2dPi8NOQmRiF01&#10;G1ExM5CRuhgV2XQI+azH+Yx/OZkw5rKe51O08ihYBSuRnx+Joryl0GbFQJfGmJpD98loWVq4Etn5&#10;C5iH56OyKhoVmmhUmRKYtwm4JQPJOfMwdX4fDB//KssbmLpgILKYfe38TFUEPz59DlZShRfGjMTM&#10;5QMxe+UwzF8pG++NxNIVE5GRHYGCkih0s1UUEELaHFb+aqse1dLDS1srm7U38MuXPX5r3RYWgkyo&#10;Q4SohiXkpjrTcruqCtWwUXgISS6zmI0zaHn5A1XRflSwkSDk7kr+HaqxsyoMsnzJMm4sRbrt/VRn&#10;nxobpkKzqCEleU+EVKZnytTMgKlcLf+ShRMCcINAziKNgMzmEkWXYSgZfnKrTi+2umwQmgMutMtp&#10;dg1BrK730U7TVnntqHXR7jEnf3b1igJZKuvLIP+l8jPITxVosgJJJmzIOLBMhxRLLHt8SU+yguyh&#10;nFDxkBb1kcq+D7ogpk19+ogNh3QgydAQYX4Z4q4it4kafyMA09d+y8uuTq4nL9RYgfzS4xW8f6GE&#10;FTkMahfIqgjICmbe/uKx4XwsQ1NdID9Xry3/9u4+gPfe6Y8+PWQyyDBa6kEY0J+qPGAYVsv5U6fP&#10;4ugxOaL1FI4T5jNU5aZaH/wONqx2/s6OErgdxSyMRVRZdcyuqxR+Dxthdwk8LkJoq4LDRmtqoesz&#10;ywIDKq2X9rfZgY1rQ9i8vl4Na9XUGiCnEvoDdJI+GeopRyiggZw1JZ2zQTnYnha8xi77qsvhCZls&#10;IHKo+Ix6lQnQlcZQ8ZMY3lU29wAAf9ZJREFUv3i7Lgf6omTkJS5FStQCrFwyFZER47EscoI6sD0/&#10;aQkyoxcgRsZ7I8YhOWFOeMmiPgGlFYwEpVHQF8YQeoKdImdDRyAzdx6t8TSkFUxHTuE85JbK+uhI&#10;ZBRFIpF2enH0GCyNHYvo5Mnq0L6E9PmoaTBj3QZa/A4XrK4c5JRGIj53BlZkTkRE0hgsXDUGMclz&#10;YGfj1dome4uZ0E3GZu0EzSOTLahqXpklZSM4oooeK7OxHQ0eG+qVghFkKnKt7EpJsINUcBkKMqqe&#10;ZyqvQMyWz15BiHVsZbVsIAisFAHaVkKbxFxtKw/bcOmtlueZS7LV6zjZKLgqi1XHlhpD5m0efYmy&#10;+uEVUnK9hDmpKgwyc5daLKG2ww1HAOm48Jpoa2iVfLyU+datMm4sSxfr5UhK2fzMq/bOFqsXdNpw&#10;9fKlsCI//VmRBVi53vX/rutdIIuV7epZVmO8LDKZQ8aX5fA3UT2xsDJc1KWccl2Gc6STSWaMCTwy&#10;Z1usuNoIQLLtS0CGd8R8oh73Hd/ft9++AJnPDfeey2sJYH8KfRe0PxeBUz5HVwkPP3UVeZ8qM8v1&#10;F/d1KbIUtXEBbbUU+bdp4068+Yde6N1jqJoQ0qf3EGWrZ82ci4OHjuDEydM4RoDlrOUThPnsmdME&#10;MESA2UjLfuayybu3VG0M4GQ+dtBWu5y0w74ieDysBy4qMbOwmSppMBfCROW2C/RumR2lQUM9YxdL&#10;MMiGwc/GXY5qCbKBJ9D1NTo0hOjqqhmf3HrWWTo4r9TXCgRdrJOOXLWuwOtm1LMy9xqojrTzFsJs&#10;rkpBVVEcSrKiVU95ZuJixK2cSZAF5jEEexyiIsYgYv5wzFs0DElpc6GtiIW2KgYFZUuRm7sYBalU&#10;yMwlKM5djtKiFcgpWoSE3KlIzpuOjLxZSM+lwiZOxaIVE7A8ZjpKKuMJLj9HTTkKS2KQTwVvaXWw&#10;sezA9q31qK2thMYUj0LNcmSWRyCpZB6i0mYgi4+rrtVizTqPOpe5m62U+bUsM9zBJWuCWZzMr9LL&#10;GCDQsuggRBsbLi9yLC9lmaEoqGRfKTYWc1EWbITZTSUOGNg6itXldacoMYuFeVyst74gDZrcZJRn&#10;xqlSlZPM29Khz0+HqYhfsIDM59lEzZl1BOKu7C6qrJY0UoHFXgvITWrzelkcYVCX1XzfMtQkc7VD&#10;BFs23uuQJY11AbRRjZuqPWretWx0X+2w4uL5cyojS4WXLCyw/n8DWdYAiyILPNLrrCZtyHgv1fbB&#10;fbGnP1LZ/sjnSU8xISIkyrbyuWo+tLwG/9YjQqUmY1BdH/BS8qgCWKCUzEyQBXDpqf7h+x/Vmc3f&#10;fBOGWIrkWGkUpLNMOqIeyrRLQiidW+ESBjkM78vOIgzsy+VlsF+GWP4fVmP5zM8VyLWhFrxFkGUi&#10;iJqi2XswenTvg4yMbJw5e06p8YnjZ5iPzxHqMzh9+hTWdDTC76ZSVrNOyUFuQf4+BFcW5jucbPwd&#10;GXB5aV09GbDy/wZzdnjpInOvlZbZ4SqCjbBbqOB2Wm8XFVzBz8ZADomTzd2DVPRavwaNtUY015jp&#10;HiUi6vn7W9Dol80cSxF0F6CGfzdYTZHxMDdbUmE10SJXsC4Wr4SWKi3LG7UVqShg5k1LWIAVyyZg&#10;waLhWBE1FokJUxEbLyCOJYhT1JLJvFzpRZ6N6OjJSIuZg4r8eHhfnAeu0SUhu2QRsormI7doAZLT&#10;5mDB4jFYFDkJFZVpWL8xhD17WrC6ww2tNh1pafNg0KWitcGqdtq0WtJRTjueXRSBmIzpiM6cjsjY&#10;yVgRNwtlVUn8rvJQwPfdTWZkGZhpTcXpVGa2jgTarLY24ZdHJe3KsTKLSkCSedBic2WbWZnjbC8V&#10;peWXTYilR9rGzC3qK2ocoMoLyA7pCCtMhTY3AZU5LNkJqMiiHUmPRllGLEFOUiAb5PlltFpqWKlI&#10;KbKArNYqS5amZfbLtEsqbdh2s0IQaDn7qQtkKUE2NGpaJkFWa5ktsphCx8aHj2FkCDJ7yxaotXxe&#10;SyiAr258ge+++1FV8P83kOUxUsFFnf4UZJlNJcNSstBfAArDpJSORY1LS0PA1+oqXRMy7hPkewIy&#10;i4DcVcJ5+xvm4h/xww9/VCA/f07F5XuTmWZhkAkZn/+ILuCxrNbi337Ox8vsr5/VmM95LpM5RK1f&#10;Bjn8+L8EssArpeu6gCxnPsk/k9GpNqYXkMOzumRXkP6E0YmzbBSPHjvObHwWp06ex8lTF1hOYeP6&#10;dlR7tGgMyobzVWioo+urpt110e4SYq8vE97qDNg8yTDaElFlSIJGkwoNVdJk5O02ujkrXRwtsSxs&#10;sDrY0MthCPY8dZxLjU923KBiu2Vzeap2MLwTa9BJgF28FCcgR9R48+kG6EDdzN0OCpA5Ta3SM9Ae&#10;G3lpsaUxn+bAaMqApiweGcnzsHAh8+n8QVgaMx6JKTORmk1VTJ6OJQQ5iUBFR43HlFl9MXfeUDV3&#10;26utQCMFQjpy5cDDwqJlKCtfgaJCWuTEGZhPVY9cNhkuTzk2bK7G7r0N6Oi0orh0JZasGIlVMROR&#10;yr+bkUbwU2ZhSdQHmBU5BDMWD2GeHohxU/tixNjuGDupNyZN74vx03qgW3laDCoJk44wGQmTiTZZ&#10;JmBIMcnkC1FZqq1c2mUiRhlhL5eVS9KRUARjfib0DP7G/PDcaRPVVorYaHm8dHSZCghxTjyqZGpc&#10;VjxVuAvkVbxOa5LHxkQsdnG2stY+nUArmZkK/CIrd/VQSxGApdTQ2ndZbNkqt0uRQyzSO921ckoa&#10;nPC8bclMYqdlGC38uHq/G1cv0VoTZFkM0QXuf67IXQr154osK44eEchHL4arwmoYBpmvxddQyyNV&#10;EbDDf0NAUYoq5SULq2ZUER7pjPr+2z+qY2xkueJzAql2MJEGR4EsvcvyvqTRkCEmuoGX1DhcCO+f&#10;gSydX495n4wzd7kDKdK4yHt6GWZRYvm8j5ih5V9+XikVOQxy/95D1YSQ4UNHo3PtWpw6c4aW+iQh&#10;PofTCuTz6rYtm1Yj4KL1laWu1eWEWewwRcLD39yVAZ8/C75gBiFKhMHCumJIVEsA5bREqymVykng&#10;5FgZB8GnOssCBzttss2azYxNOAmxx8nXczGCedjIE+ZqTyW8dtk7nY06bwvKwoUgxcmfB7uNTtSQ&#10;QojDimy1sthT2JDQbrtSUaGLU2ua41dNwbwFwzFxVj8sWPEBYpOnISlrDpYmTEZE1AQsI5SLFwwj&#10;nMOQmDQb1spMNFitaHO6EdBpUJodi/ycpSguXIqczPmIXjUe02YPoDUfiQra+foWDWqby1Chj0JK&#10;1gysShqHxctHYNbc/moTepm+OXTc6xgw9g30H/06Bo/8AwYOexO9+r2C93r9G/oM+S2mLxyIboUJ&#10;y1GcFIXy1BhoCZgxjxY3V8Cj3eClITsF+qwk6HifLisRxly2kHmpLCnQ8r6KzBSUpNAeZ8qEj7Rw&#10;g8D7zITZwMeWp8WyoYhnIbzp8Xx8knpOZZZYa/5g2TKhhA0IIbbIGJ1WLLSoKQsBlBwu0Pr0lfBo&#10;ZcyZkJuYKai2YvMb1Obz4SNhGiXTM89L9pVOuVrplHMSaLoHiQkyVbPWRcsiPfHSgUd19lktOHbw&#10;iMqejwnWUwIiiheGNlzxu2BWRSq6VGxC3DU3Wmy1KPIdZub7zMIyMyysiqLyBEmpnzQEP8MlKtgF&#10;i4ArUyxlrFiAUQfFMVc/pYWXHuof2Mh8/528DvPy06e8JJR8bwK6Wl9MwGSMWCZ+PJfJH/I3+byu&#10;xidcXv4ccsn3JO+D5ckLRe4C+OX3FS7ynh6r22gKaCFT8OabvdGz52Ba6yHo22Mgpk6Zqc5MPn7i&#10;tCqiyKcF4lNncOHCWWzf0gmPnCjir6BiFtMOFyBIoLyyVNCZwsyaTgB5XQ5us4gKs6iFPATdSuWV&#10;DTBkWa2zEOqYVtmQXnaykS2p7EVqK2Y7Lx1OxkPpMHOXMX8za9uZwwm5y8PbfMXwByRr58KkZ72m&#10;jTZqk2FhIyFb52rt8dDYY1FhXMEsOxsr45iNo5iJl4zGjDmDMXfxaCyKImi02PMWjUAks/Oq5dMR&#10;zxydlDIPhWVRbGwyIRvmOY0lKM6LR2rKfGTkzEdSJiFNnIgFS0dgKiFdtGK02ktMa6Gg6ZahuCoC&#10;+eXzEZc5EbOX9MPUBb0wY9EAQjoAIya/i4Hj3sTA0W9hwPA3MWT0+xgxrhdGTeqOCbN6Y0XSZHQr&#10;SV6JosQVKEuJhoZgGXJSCWUiyhV0tMHpLGlxqKByi3pXpMeqy7K0VSiWzbMJcUkqQSaY0gDoCbmB&#10;Rc8MrM1O5OPjUJbKL4evV8rHlRNkXZ5Mt8yk1WZeppKbCrNhLWf2ocLL8FF4AUR4SElt/UNVlnnV&#10;MoHEUSUzuajMvE+yenhj+vA+1uGN6pmXBWQZ6pDpdx6ZkSY97szSfmd49ZPfrqbnCchukwknDh1V&#10;GfQxK7kolUAiFf4vgkz1+8sgP1QgS+YVSMIg/5HPJWC0uXLby0op47ldiqegeZGRlRrz/2oMmH9f&#10;GhgZN/5OjrFRihpWd7HcspZYOtZk6qW8dhhgWTPd9XdeBvnlwueo9/Ontvo/BZmN04NHD/lY3se/&#10;N2vWErzxRk/07DUQ/fsOU5sKpCRl4Pix0zjCfHzs+Cm1YOL06QsE+RzO027v3b0Vfg8bVR8bZ28p&#10;83K+GkO2Uw3tpiSCmkb1zKJ65rLIcBSLlVAaC9XEkYCdkc7N39xbRVWnPQ/oUOOtVMcOBZ1s3J0y&#10;BFVKeAmz9ITL7q7M1zZrARVfdrwpIfx8DTYAPr6+bA4p53jLFFG32HTa6SpClV8eiZTsacygo7Bw&#10;xTAsjv6AWZjKu3IilkZPwoLo8SrjLls8UU0frcpOhY6iVV7Ael4ZrRoEmzMbVZok5BVGIStvEUGe&#10;jfjUSYhYNgSzaNEXLv0A0YlsAGR3kfwI5JUtQVHVEnXW8YqkMbTQfTB5bk9MmdcHMxcNwZwlozAz&#10;YiTGTe+HQaPexuhJfTB+Bi32jD50CaOQVboE3SSjlhNODa2uLod2Jjs5rJ6EWTqhxAaXU1FL0wlt&#10;ajQKk6OQzw8gB76VqucxV9BSuytk+mSB6oEWmyyZVyeT3DPiqPjRCmQNX1tL1e6y7oYCse9U4hIZ&#10;hy5kRqddZyYXSLtAlsUQPn0F3BpCXFGsQJYJH10gi6UWkKWEj44xhxXXGy51cq4yoRa4ZQugloCL&#10;RU6nMKPaZoJdp8Xxg4eU4kmvtYAsAHdB3FUEALl8wsdIJRdb3QWyWtjAIjO15D4BRHbRkN0mu8BS&#10;yyNfQCyly6KHy4vXJMxyKSCJ8ktelyEngVhmc6lD5V4MGQnAjx7yPT3m33kGWu0f+ZphOOVvh//O&#10;X4JYijzu/x3kriLDT3IutHyGm1/exQcfTGNG7o3u7/elIg9Gr/f60aq6cfbsBRw5cowgU5EJsGws&#10;cPL0RXV58NNPaKc9BNGIgJO/qaioRSZxZMFlIkzmHPhshJe3yziwHE4gY86qj8POiCRr2V1a5l49&#10;mqpNaAqycfbreRsfxxLyaZV9Fnstm0bKZBI5TdQq2zub89g4lCLITCqdYXU+DYK027KhpDQQITYI&#10;NmbtwvIopOfMQ3T8WCyJHk71HYblVOWYpGlIJHQJGXOwKmM2YmJmITN2CWyF+airYgbXMAsXpKCs&#10;ZAU0xpXQ2eKgNcejpDKKMEdQrSciOmYks3ZfzFs4hPl4PFbGzuDfmUXVp1Inz0Jc+kzEpk9HVMI4&#10;zF86GFPm9MKCZSMQnTwTyTmLmc9nYMKMAegz7DX0Gfo6ZiwYiRUJ05GcuwCFVdHopitMI7CJCmRR&#10;0EpRzhSqLa12GQHuUuYKybYCJWEuSGJwT1mpdleQCR9+XUn4AHKxsKYKBaUsbjDwfg2fJ4pcmiJZ&#10;PAEaWnZZyWQuZn4uyVfFWsovnWocBrmEEMs4cHlYnQlsgEXmXjsrS+Ag0DJvWs2XplUWFZZe6bCt&#10;luvWF+osE1rCuVmAl2Epyc/hxxBy3lfjsFCRjTh+6CBhodUVaF/q7HoZYLmU27oqeXgfq59BVnOm&#10;Cbfc1wVTGChR5/CyQwEhDHVYoX8GRi5/Xjoot8v9ktu/+y487KRWOr2YAx5+rjQEArzcFwZZbu96&#10;/a6ZaH9ewg1T+DXCsP8McxfEP7+vcAl3vj3Gd9//ERcufoYRQyfi3bdlI/q+qpNr6MCRWNO5kXZa&#10;zqISRT6pQD51+jxOnLlImC/gxInjaG2sIXxWtWe5nBsmi3LsGtnnPAduvZwJVopqsd+EWAANEWSZ&#10;q1AtO6raRXkJtbuKMMpRp2yc/fyN/Wy8/fydeVtQdnX10sV5aL2pwn4HVZgWO+Dh6/po6QMaNNQY&#10;0BQyquEpGQqTPdplHFtvykRe8TIkEai4xMlYlTARUTHjER03BbHxM5CZuRg5ecuRnLkIcbGzkR23&#10;FNa8XLTqraiv0qo1BsWENqd4NooqF6KgdBHSM+ciiZl6RRQhjhyI6bN7YOacfiyDMIVQjp3UFyPH&#10;9aC69sO85aOwMmUKEnMIdhrBT56IhOxZah1yDhuYhOyFmDJ/MF7r/g8K5LiUhSgqpxvWUIj18XLS&#10;BG0As2wF869AK1a7IH4Z8hOXo4jXK2iHNRmJCnIppbTgJczUZamr1P9l796QWXYA0SuQZbhHerot&#10;ZXlqvXHYYicr5RbLrhXrrTq2aG2K82ArY4aplI33CClhFpBlNZOXMEtRNpuq7KISOwVi2mqZ6OE3&#10;Sy80f8wX+3OpYTJ5D4S1QSx1Vw82c7Sot8zHlgZC7dDJ9yhgh5wW5hkzTh09/B8Uuavi/zkQXYoc&#10;7uwKwywQS5FxZdnvWoaL1HCWUuEuZSWQBLMLHHmNLusqPcLhEh4HliKNAN8SnxPefujnnudnzLTM&#10;xk9lCqbYeP49AZ2P7+qtfvk9/2Wgu3qsfwb4ZVXueg9dRaaICsgyq+vYsTPo03MYQe6D3j1kL+t+&#10;mDF1Dg4dOIpjR0+opYsyEUQWTZyS86lYZBeUM6dPYm1HAxqDNkYdXXhJrDYLtkraW00mHNps/qZF&#10;8JkKEZRDCmiXgy7+9i9O/PRRpeVIl2qx0wJkLX/3kBMNQcakaqpzNUWEt1cHNbyf0PvKCS+fQztd&#10;HSDIQdpq6WCrYWNQEx5/djNPO+10kZZslGsTkFO0BGk5cwmgbKo3F/FUy+iV05CeuAjFWdEoy09A&#10;VtpyLF8yCTFLpjFixsFTSutfngdDaSyKSpmHC6Ygi9Y8i6+Rnkp1XzkJCxcPx+TZvTF2+vsYO/Vd&#10;jB77JiZMZgaeOxwRUWw0UmixiyORr1mGMksUigxLUaCLRJExCqXWOBSZYhCbMwfj5vTG+wN+hYkz&#10;BiG3MEYN0ekt6bTzmehmKs+FhqpaQRstClxM65wbE4mcuCVKeSvTmJsJurU4Qw0jGZkHtDlJCmJN&#10;bpKa4OE38ouXHTEFGgODftdsr2KqsurRTlO5WTrDTCWyDDFHTeuU1Uyyukl6qaVzqysbSyeXn5bK&#10;IzDLsBdB9spiCKqyqLGsOfaaWBkshheFjYdapsgf3UrbJFNI1ZCTnq+nUVZcNgl3aiSDy1TU8Jxr&#10;mbZZ47a9AJmVmlBIR1VXZ1dXCatYuEjP7k+L+F9SZbXqiddl8f43z6nGSn3DzxeYnpPK5yrnyuuF&#10;bXUYZLn8uYjKClACsIAcBlQUXEB+yvcoM7cI89PwddkKVzYMFJjDii+q/P8ryOGiFlOo7B52CGGX&#10;ICCHO+AE5H37DqqdQeR4mN7d+6HHO71UPj4tp0MeOY7Dh4+qSSAyu+ukHMou9vrMWdruk9i0rgWt&#10;tYTPb1Tr2520vU6dKHI2f788BbEos89Ce+2QqZZhRa2mJVZqSzh9VNtqfyVqQ2zEa+3q3Kda5uWg&#10;n1bZT6dWXYmQHDhOoAXiQID52E+rHciDVw51C+TDW10Il5e225qtTqowyE6WuiSUahkfq+g2i5ci&#10;M20B4mJmYsXSychKiFR1XeJiTuIKLJw7CovmjUJa3HxUFcTzc2TCqIujNV+AvNJZyGUmzs1aSOgX&#10;IylhLpZHTcIcwjx1IZWYMM6a1x+JqXP5N9PgDNDBVpfAGsiB3k1HbI9GlRQHQfUlQ+9NQYk5BnFU&#10;53nLR2DirP6Yt3gcsnJXKpANBLnCQEW2aArYmmQzsKfzzaaoLCwQ5yUsUzZay9tk+qVXX6SmR7p0&#10;MlkjXxXZY8tUyg8hY9CykRgzskBqJqxy2oKxIOMFyLLq6UXh4x2VMtGjKAwx7bMMMYVsYTUNF9pe&#10;p0FBKbPNpKNLxpbtotwEWS1VNOjgNmhZCZhvqNRmZnQrGxCHnorOxkAaADV3nJDL2mTZQii8Fxhb&#10;ZjY4ouANXgdtnl2B/J3sxSWWWrIjgZUK/+c5+WWQ5UQG2cOqC2RZOvhA5k0/YqZ9/kelyAKy7AH9&#10;XPbJpnVX5cXrhmdLdQHM12UDIOAIUKKs3/8ABfJzgqx6l5UdDmd0daneD1+XoH5DtQ+DHIb4/1+Q&#10;5XoXxA9Y7jAyyGeWf5s27MAfXuuB7m9TjZmRe77fBzqNCecJ7dHDzMfMyCeOn6K1PqNAPn3uEs7w&#10;8sL5c9i8vgPNIRfzLe017bOcmyT7uzk0zMj6fDbEBIy3eQlyNbNuLe1wPVW21suGnVB77KwvVOga&#10;2XEjaERtDW01LXbIQwGglfa4iuD3lNA2V6FFpm56pfc6Fy5PJmyuJDVGLZcuXzq8gQI4HLzPwbrI&#10;5zlcjHiOHJjMaaioiEZK+hwsihyNhfNHIyV6PnQUOmdFIUoobEsjJmIBM2p83ExUVsbAbE5GlWYl&#10;rfl85JXMR0HZYnUKRnlJIrIzlyOBWXh59HgsXD4SsxcNROSK0dAY0tHU7sKGLfVoXeeGr6FE9Zjn&#10;li1AftkiVBqjoXMkosywiiq/kDl6CiJXjcOMecMwiw1JVPQsZu+FyMyLQHbxYnRzmEphJVQWKpac&#10;cSOZuSwrDhXZCeq6uYwflnZXtkAJ2gmWWRYj0ObqimiNwiAbZPliEVVXNgYoTGU+JrCy44caU05X&#10;k0VkkoiL8MtGe+FCS03w/ARLrK4slBCLLMNHzX5HuFeZMItCy4omc2ke/5asV2a20hJMXXjNsU1T&#10;Biuzs4n3G/le5XPI3HGZQy5KLGPHHn05/89Koi1+Ya/pHiQzU5G9VgNOHP6UILPyPgmDLEsXpcL/&#10;DHJYRZWSsuLfF7tJiJUiE2DZ3UNAliNknj2S3TZ/VJ1Tag8wvq7ALJv2ScbtgjGsyC/Kw59Blplg&#10;36px47CtFnse/tviGOQ9yfsROFl4KQ3Gd3xcOIP/5yCHP1P4c/0la/0fQf5WNTAyY+yuuI/H4XnW&#10;jfVteP2Vd/E+M3LPd3tjQN/BaG5qVyAfOUR7rUCWjHyGEJ9nkSNgL+LSxUvYs30LWkJudTJhMy1x&#10;vU/m7TO7Mhf7bPytrIw/NjbsdsnJWjQF2Ngy+wr0sq2OHFkkW+lU875QwKT212pg1q1xM4LRJvtd&#10;MqxVqSadNFCRA95i2OWwBEsCtLSplcal0FmWEdg4OF10koS+jkpeG9RRufnaPnl8DiFcxYw8hZl2&#10;IGbMHIIVkZORT6eqZyQsZcyMWzkbCxaOwtJl45CWNR+pWbORlDaN12cgt4T5WLMCxRWxKCiMRVry&#10;YgI/G9GrJmLJMir5kuFYGj0WZZpEhJrMaOn0wF+vQZkxDvFZ07E8dhSi48cjJXMW0mnzJbMvJ8Dz&#10;Ioao8ecpMwdj7oIPELFkIpavZKaWTrjMmehW7dLD56BVpfrJWl07obVU5hOIPIJC1SRoAVpV2VlD&#10;ZkypZYx8XHilkQwHhdXZRpW1lNNOS5HFEywCuCxjdFCl3QRXlj7KBvR+mTPN58rsLZl6KYsgGiTb&#10;usJDSepoVOmw4m0y/CQbB1iYpU1lBfw7JWpVk0s2DyCgVmZnUWqbbEwg9pkQy1pl2TlEGoHwtri0&#10;6Xy/kpVVNubnlSmmQWZop1GDw598RPBYgaVSK7WjZf1p3DUMkVR8ZTuffM8K/h0ePmAlV4ekPVaL&#10;+eVQcdkc4JlkZD5WrRsWpVRgvYCZrykA/6R4BFiBLFCLGrPIbh7ffkOQvyPI0hgIjGxQZBLJI9pr&#10;UWJ5X6LAz/j/rmWN8v7VdkQvlZfBfiJj0GoySRjwMMThEn5P0sEnML9QaNUrzs/Jz3Pv0SM8ePxE&#10;gWy3efDK799C93f6oPtbPTH+g4m025+EO7oOH1f2+jhBPn3mHM4S5LNUZIH50uVr2L9npzqcvo0Q&#10;t9YQ5hoHFddAGNmQ0x5Lz3PIw9+FdbLWw9/fb1EH3Ne6ZQWbODT+jnJip3SGBQlykC5OTfkMl2qv&#10;ZGDWpTpRa9ZTDxt9WmcrYZZJJmXaSJTrF0NrjoKDubIuUMV8bUDIr6EtZ2NP9dZRXbNyIxAROQZT&#10;pvVnGYA5c0ZgWeRUJK1ajLyUGGSnrUDU8smYN3sYFkd8gBUrxyEqdiwSM6YiiyBnlC5FSvZCxMbO&#10;xLJlk7Fk+SQsXTEeS5ePwdyFgzFz3gDEJE1XJ1UUVsYhs3ApVsRPwpS5vTFy0uuYNKMH5s4bgrlz&#10;B2PchHcxcswbGDb8VYwY9RYmTRuE2QtGYeGSsVgZNxVxaTMRkzoN3eoDdtT6rajzMW+w1BAmLyu/&#10;n8BWO3TqC6x1m1AtudMW7jiSzijVIUUIZbioCxLJubKKSsCTRf62KplmWch8KydJUAltshEei2Rh&#10;Plcyq6yeEpi7gOvqXQ6vP6Y94msKlE417CTb+bDlNNNa8/Ee2cJHVjmxyN+U/ZIkT6u8rYYtWClo&#10;o9Vr82/KKqlwzzXzlag9/+80anHiyEGCwEoslVuppnQqhXNyGOI/B5lqRaVSiiwgs6gdNR9SkQmB&#10;7H+tSpcqv4BJXk+A6bKtXSCHLTULX/851ZiMqvKMgMp+YQpePv+xysmEndelJ1ugFIBl0sifQ/zn&#10;IKvPJM//yWG8rL5hkH/u6JLLrobmG6oxP9+jMMjlZVq89srbzMi98fYb7yE2OgFnTjMLHztFiE/g&#10;+FGZZ90F8oUwyGcvKZA/+nAX4bSig4rcGnKgrc6JRlFVmU5J5a31EWA54N4bngNQ5yHAbHSr7VoE&#10;WHf8Un9c/E2p1HW01eq5NQYFtBSZmllDsGuoyLICSoacfI5SuG2FsJjSaINXopSQmS0pWN1qxa7N&#10;jdi5oRHt9U7a62Lo+JicwiWIjZ9GWz0SM+YOxNSZ/TBtxgDMmDGYME9GWmIkUuMjEL1kKubNGIEZ&#10;kwdg8cLRSEyegeyCRcgtjURK3nxExRDeyLGYPXsI5swfTiUejcVU5Kkz+uCDD97BB2O7Y/zkvpgp&#10;HV5Lx2Hu4mGYPKs3Ppj4JsaOexcTxvbAyKFvon//36Jf/1+jb+9fY8jgP/B5fTFvwVgkJC1AbgHt&#10;fFEULf1ydGur96O1zscvlZchv1pQ0BjgFyyTJgh5S9BJi2NXpcFnVbOkZPG/9BBLkV0q1cYAvF7L&#10;RkAWI0hvcpDFJ8siaV1lbbFaPeWxsHGgqrNBELBkDrWHDqBr29uuCSHSKFSbZGolfzSzXLLFVI8R&#10;lQ3vXR0g5KqTizALyGKf1fP42BoqbY2LDZDM7KKLEJClIZEpnQ3Mxo2sJDI8Jb3WbpMB506eoPKJ&#10;ErOCK5DDFf5PFVkqPis9ra+o50NCKyBLJ5eALNvNyiqml0H+jsoqnV5d+VVer6uDS7Lng5dAVlM5&#10;2Vh8Q5ssEH/z/R/5Xn5gw0LAxR3w+V296fJ6Mrb8E7R/AWQBXR7bBXL4s4RtvXymP1FfBfHLIIct&#10;f9dCifuEWN63/EtNycbrr76L7u9Kh1cvKp4HFy9cJcAC8nGcOCZrkKXX+hyz8XmWizhLkC9euoID&#10;H31IsbCgJWCmItvQXuegzbYyN1vQVGNWvc/1AaowS8hnQsAp+63RcouTY7Tz22X1lORjPraOdbOW&#10;ql3D39hPeH1VSlml+FVmZn2xFCsr7jQVwaTNQEXxKhTkLlfK/dHO1Tj5yQ6c+/RDfLJ9LTqaHbBZ&#10;c5GetghLCda8iGGIIHjzIodh2qy+GDexOyZP6UeFnYT0lEikxS/CojkfYPLYPgR5DJJT5yGngBBn&#10;zcVSWuGIiFFYvmQcllE5I2nBl64cj8XLR2PmzAEYPeId9O71G/Tt+ypGfdCDQPfB5Jl9MXFmL0yY&#10;1h3TZ/THtEn9MWLQmxg04FUM7P8q+vX8HQb2fQMjRvakWo+lC5iB9MwlKCyOQU4+QW4JeWhxvIS5&#10;ml9sEK21ARY/v2AP4fago4731bjQXhu+3saM0yYtKq1RUzVzrFtPwM0EnV8qQQ9PxBBorbRINsLE&#10;BsHtRIPXyUwkqi8zrwg7lVfGnAXOsE0Pq7vAKLcFCKeALHOp1SYC0stMhZUiz1Vrp6VXWrYAYvEx&#10;C0v2VfOtX8zqqpP3QmDlNulQk11PmpwythweV5a1yi6THhdPn36hyKzsrPQ/K9fLRSq+KGfYFksl&#10;VyDTUktOfvAgPD9aZn6Fd7mUnCy915JdwzOv5Pnh6Y6ERF6DaifX1bnGbCDUKieCLHOr5bpMABFI&#10;n7MRUSdK8H0IlGo544vyE7gvLl8GWR7fBXMY5DC8XY3SzzCHHUHXHtcyDPbyJgWyTFIeJ0s9ly5Z&#10;SZDfxntv98Sg/sOwY9tunCOoAvLJ46cJ8kmcos3uAvmsgExVPnfhIg4d2K9m2cm5X7WuKtYHWmqv&#10;jgDLBA8ri43KHAY56GFDTXDd5lJ1yoNDX6CK01yMADNyjZ91gla8xsvf30kXxpzsk2NRrYxWdjo9&#10;qrDDzOdYGL1MhdBVpSI/exlSkxdQ0TX4eNdaXDqyHzdOHeblRziwZy02rwvSHehRUZaIpJT5hGUK&#10;s+gYzKbNld04xo7vgcVLxyMnZwWSE+dj9syhmDihDy3wcKyImYKYlOlYuGKkmke9hADHrpqBFCrn&#10;KlrspVGTsGDxaEyd1geDB76CPn1+i/4DX8OI0e9jFF97zLT3MWV+byxYNoz2eximTx2AsaN7YOiw&#10;N2mr3+Jz3sDQIe9iyPB3MXTke5g8fbBaBhmbPBdxKbPRTdYdV8sCfdm/ijC31gXYOnrZSnp4nYWK&#10;LBDLgvw1jQGsba5GZ6Of0HvQwla1wa8nxHw+W9BaN20ObZGaTcUSogrLJgV1DtmYgK0s4QrxhxSr&#10;LutEg2KPCXCXIstYr49w+y0yBBXeUKCOEIbnU7PwOTJWLVBLb7QML8llNYH3EVRpCOR1JM+rv0GI&#10;xUorBZcFE1RvUeVw7mZLrauEXafB5bNn1YSQMMhhAP5SEUUMq9bPIEuvtVyqPbIESoKsTqsgvHIZ&#10;HjoKT5+UDQcECsnEDwivFFF3gfhb3v/j8x8pxcAfn1OVnxJUKZKZFdQCMxuJP4P1z4F+uQi8XaXL&#10;Vcj7+PMZXT8tvuD7F6ehpp++2Pur65SJ53zOlzfvYsrkmXjrrffxh9ffpdpE4axM9jh+RoF84tgZ&#10;ltM4dfK0Ws547vxFnDsn5RJOnTmL40c+JXxyuiGjFIELnwMmQNMlEd56P+9jHVIQu7Tw2hjTzARR&#10;nwdLVTbMlVmw6nLhtVOhXXRpshEkQXVTeaU4qLx2Yz5LHsyGbMiWOlUVqSgpikdOViSSEmchjrlS&#10;W5WELWtrcOrj7bhyeB+uHN2Pc0d24cSnW3Bo3wbs2dqGeqp9WVESo8NMLFrwAe1uD0wgtBGR45FE&#10;9U1ImoVZcwZjzITumL+YGTp2PCJimIGXiVUej4TEucjOWorU1MXMz3wNsc8LR2Li5B4YPPQVDBj8&#10;Gj4Y1xPTZssY80BMmtcbMyL7Yf6KYZizaAimTO2LSZPk7DAq9pReGDe+F4YMewvv9/0N3u39KwwY&#10;Tps9pbfa42tW5Ah0c8s4KyEIUqkag4RT1LjWiyYqb2PQoTonxF6LGq9tqsa6liDWNAeYK/jYoNht&#10;aQTCeUZKo8y04Y9V/wJY1bnUla9tzLOyZ5PkHuk0o/r+lK8Jl+pRtmv4XmShA5/nZKaVc5HZAKg1&#10;pbyUfcNEUbtArpH9qm1GPpd5mTZdJpXI8JPY95BY7K5cr7Izb2fjIUsa1eOZjz1mE65dvEjlC1vr&#10;rgkh/wFkZmY1EUOBLED+PI4sl3L6guRJAUMU+BuqaliJZcaVTJ/8gbDweYRE2WppDAiwTLWUA9V/&#10;ILACMFh+5OPluBoBWTrOlDITPOn4UplYlZ8h/s9gftlSC8A/wxyGuEuJpYGRBRjSWSdF8v59iQu8&#10;LvPKBW7pfJNliQP6D8U7b/fAG6+/raZlXr1yXc2xFoC7ykmCLYosIF84fwnnz13GmXPnce7MCbTU&#10;udiA5vA3yqNdLuLvTJDZ+DfS0YVYf2QXEZ/sA+2spMLKzCsqMhXVToBt2hzYeOk0FxLcMgJeBIeh&#10;iI+hoxPlNRbAwvvN2ly1c2VFiWx6vwpFedEoK1mJ/NyFyEifhcz0OTBqkilERuxdX49je9bj1IEt&#10;OHNoBy4R6jOf7sX+HevR0eDj3ytAYdZKLJr/AcaP7YWZM4ZQlT9QG97NmE2I5gzC8lUTkZgxG0m5&#10;c5DMfJyWvQgp6fORIhNCYqZh8YpxmL9kFBZEjmJeHsyc3BezqOILImi3l00huLTciwZhZsQAjJ/V&#10;HeMmd8dEQjyNqjxt5kBMmd4fY5ipBw1+A2/1+Ff84f1/5uW/oNeg36uFFAJzNz9B88laXSpmY9Ct&#10;8nJjyIU6QlondlmB7FIgd1KRO+ppr2tdqsexqZogy/RI5mmx1WFrLRALzLLml3nYwkxrpl02lcFl&#10;ZrFRfWUnTt7W1VEmEIvKyrYsQdXBxvzNLBRkq1zNH7bGRaBF5VXmDc/KEhWWHTZljbEUOWUivJum&#10;bERAVac1l/3HfLyUGWHSGSaqHaRVl8fXOWj91ZJGB25cvUpYwj3CMiGkK4v+BIEsVlAzqsRqhjPk&#10;zyCzPJRJE1TY/wDyD5ADz2RpoZzq2LXYQmVsKvdDAizDTd/xMT8KxN8CP/J534miC7y87JpGKedO&#10;fcdGRvVSvwRx1xTOvwRzVyPUNdzUtbCiS4m7QFY7l4gSE2C1CaCAfO8h3+tjqjQ/J+PDD8ztmzft&#10;IMQ98dabtIMjx6mTM87IzC3ZRODEGZw6fvYnmE+fJrgE+dKFy8p6nzt/AZcunsG69hBMpSn8PTJZ&#10;J/L5e9B5scGuZ30J8Tf2sQ44rWWq+KnWfjkBwlIEOXDfzgbAzksrFdqszYOxIluBJvZbit0g1ruQ&#10;9YuQmwrUJvIVRXJkaSptdjr0lSuZkyNpsechO2MOCrIWw1yWgha/DltXB3CIdvvCwb24eOgTHN+/&#10;Gx9vW4e1jT7yUYLMpEXMwz0xasTbGD/uXYwf/w7dSS8sodJmZC5CUUU0yo0JKNREq+1qVyVOpjKP&#10;wMKlw9UWPktWjcXKhEmIjpuMpcvG03pPwuLFUzB//kRMnzkck6jAE6b2wLAPXsfgIa9iyoS+mD9n&#10;JG37CNrx/hg1/G306vFr/PbVX+CNt/5ZLWPsP/gPaornhGkD0K2ZKiwdXC1yIHhDNToaaa9poxuZ&#10;ixsCklnsaOH9nbTcHYRcxgGbmI/rCbl0XEjmlX29mlQHmUNZ6AbmY1m4Hx6qkk4oAmwogbUqH1Zt&#10;AYEugYdgq84rWmhlhQmp9IzLrKwgFbuG2dsv49aEXik4H6MgJ5xij8MdYWyArJKfTQpctSUuoRV4&#10;ZS62OjJG2Wj5W6LGYYBl+6KWgIeNkIutchBfXb/+JyD/pZldsg1u2FqLhRZbLdMWnymQ78tQ1KNw&#10;x5Hk0PA0yT/+BLGsE37y+HsCQ3hF4VjUvtKEWE59+JaP+yMVT4EsHWTKSodBVvZc/Z9w8r0IrN8T&#10;XgG4a+hJ/V9AJrzSg92Vl9V7Z1Gf6Scl/lM1Vh1bLDJT7Z5YakIstvr+T+Uh/38fP9L1Ox1+KvF7&#10;eO21t5CenoOLF6+qUzNOE+DTJ2UjgXNKjaVIT/Z5WurzFy7g7HlCTat96cJZbOhohK4oTU3N9FA9&#10;ZfRC6kl4iEmvxopdzMFybIuA7GXDLyC7DPmw0V7L6Sb60jRoilKgk/3SCbOLyuw2llAcaNmp4oEX&#10;BylYKjP5nCw4dFl8fhobgyTCH4Wywghkp81B/AqCtXAMkpZNQ3lONOuFBrs7gzi0vQMHd6zBp9tW&#10;Y+/aOtYVHSoLY7Fo1khMGkE7O4LwjOmOObMHIyZhKgpKliC/eAmKSpYhI2s+ViVMZh6WNcpDsHDJ&#10;UCyOovWOGcsczb9HhV4aOREL5o7FtMlDMXrE+xg86FUMHPQ7DBj0W/Tp/xsMGfoGpk8ZqFzA/Lkj&#10;2XD0xBBa8b59f4u+/V/F8JHdafWZocf2x+RJgzF58kB0W9dSz9xbh87mWpYarG4KKqCbqcINamiK&#10;kPrDR6y017qZnZ1oqKFa00JL3qmlrZbhgnq/AG3lj0FYpEOJqhdk1pXdMr0E2UOQHZp8fpmFcBpp&#10;jYzSQ80fzFiuzmYKUmUFYultDlKFA4TYI+fwyIR5sdoEXXqjRbllVxDp1fYb2GKzyKFdHr3YdOnR&#10;lhli4Y0GwvlYGhOx7jKbixbd41Sfp40NV2vQh86Getz64osXIP9srf8DyLztZZC7FDlceBsVWW3r&#10;w8crkKmwz57+8SeQZfcOAVcN6xBkBT3/L8e4fEN4fyTIf+TlDzK9kxB3gRye9BFW2q6Ori4V7gJZ&#10;1ivL9ZeHoX4aL2Z5rD5DGOA/h1i5C34e2Tv7Notcqt077zIjq954OcrmARuLPyI5KRuv/p7K0GsA&#10;1q7fTEivhDcQIMyn1I4gZ38C+ewZwnvugurkknKeinzxwnmsbW+GplCm6WbAUU7AKmUuQXl4aFIO&#10;vbfSTRHmgDg3OUNbuTc6N9n2tjxTnSlWkROH0sxoFKevVJvAOzTMzRQHH+22nw7QZ2GG5nWHJocu&#10;LZuNuFymwVgajaLsBSihxS7JjUBm/EyC/AEiZw5FbOQEZMfNhr00Th0PvLZaj631duxscaHNVwl9&#10;QSwSI6djxbTxWDRhNOZPHokVkZMQHz8dqWkzeTkZcVETsGLxaMybOwjTp/XB7DkDmKmHIWLJEMxb&#10;NJh2eihmzRqKKZP6Y+zoXhg66A/oy7zbp/c/YtCgf8OQ4b/DsJFvYPTodzBVDnabPxpzZg7D6JHv&#10;YciQ1zCMuXgMs/KUaUMwiY3AxIlSeH3SoD8FWSCW4ahmUd1qh8rIdUFa7oAlPIgfktuowtUWpciy&#10;8kSO2wjK2B5tcA2LgpAAu3XFcFN9nXLuMe2Pz8j/62VKXnjvYa+AzMfIAgvZDley6/9T2nt4yXmV&#10;6b76B+5a5w4z3BnAMGbIwYBzjjgo2JYtyZKVc+6cY3V3VVd1zjnnpFa2DHgWM8OZM5fFnQFMNJYs&#10;yZZtsI0Z4whOvPf57V1bXdIIzjnreHmvr6q6uqrU9f3287zvfvf7celTWvT4wpF4sna61jcJULyN&#10;cntbrTiqUe/B1SVqKSzBOlOSqc8hkFlyIlPNEhMwcxt1nkGJB3tcKEBnzblhwoVJe+XFFwUNqutB&#10;DooMwCHOvDTIyUQXdlT22imsnuu3Lio+RpHf4jItfr0WiAI8rv0P68YClmUqQP5Qv0NcTFcQMt7u&#10;Ui/6HWeb31uwz6mDpnxBnVMz1+cnIf27XJHLn4E4/FuAl/3Ur7rSU0pO37TfU632+zf099C/UffX&#10;rtlin778i7Zlyw5XdsnGCBoIYKuptQZmf/8p1xIXkIH96ZNn3Tgphf7OY8cV67KzTeBRGJTMXbiQ&#10;Sc5rQCCy3DTUqUm5p85GenVO6byin1y7wK8vz7SaknSLF+2zyrxdVlOabq3xAmvn8jOy272cZy1V&#10;LqZurMq2Rqx1VL9TtsuKs9ZYbtrDViI1jhSut7LsRy1353Lbvf4e27fpPivet9Iq01dbfe4G64rs&#10;sdF4jk3UFlh/LNNiGRuteNtqi2zfYpU7d1vBli2Wu2OdZe9+xDL3rrAdG+62DQ/fbBuW32TrV95g&#10;m9febls23Gk7t8oer75eMe5XHIio7y03fdbuFZz3L71aanuFLVnyBVu89LOC9PN235KvCM4rbYWs&#10;9qOr77BVK261e+/5ht1+myCWjX7goZtt2YO3CPqr7LqbvmLXa9x8+1ex1v1u/fjg5JCUeMjmpLqT&#10;7NeVEgPr2KBA6Gu0WSnvLDHxsGJhQQ3kxDX0RGKhnnW+Iaknxz6WDAQvrW8px6QZ/UAT4NKDi+sh&#10;awaVHaKJuOs7XF/t7DJK65elFM+6ZSlBLjVljdpdo4fkmW6TzGKjBRspfLKMLLcvJgFi4A17ldm2&#10;SLWY26cs2+/2LtPfepSMPNn3MXtZ1vrPgewqqC4A+Y9JeP3aalBmbDaw8lzgd/GxgCYm5fEAcgAp&#10;7CtGdbkEjL+ek+AFbsGMAqKqXEzOQStQgdWNpCKnjgBwgJjPHobb1fVnIHZDn9/13Jb6Yq/dBEWT&#10;BNnsN3Sb1zxz+pzdcft99iVZ69HRSTt95qxvrPfzpx3ELjZOxsqUZz71lAf5pED+1dOnHdC/Evzf&#10;/9fv2VivQjYKjfR9keegVoDvHZj75NB6qYd34ZV+3q+hI7aZkmC6r3JFkxYuVxTJsCbB2poosNba&#10;QmtJyHYr5k1UZFhUVplLu1QV7bKKwh1WkrPRMvesEHQPW2n+BosUbLZIzgYr2L3K9m9eZmlb77eC&#10;PausePcKi+x5yGoz11hn0U7rLdlnHex8Sttk0d2brXbfPmvNkTPIyrHKtF1WtG+9ZWxfbjvW3GXb&#10;pLbpGxZbzo77LXvng1L5JbaV2uiHrpWF/pLddMNn7OYbP2O33/o5u09wPrz8etnz623VI1+3Bx/6&#10;vN3/oMYDX7Fly3z8/fDyGwT7tXbX7V+xm24C8mvt4RV36Hi9feFLH7OPXfZ/2eWf+Wu7QrHzIpae&#10;xvs6bHpYlnNMdnqYuJj4V5Z5oMWG+2hgJluqPzzWeZyRrAIb1xcy0tXsrng4KBAHZZEHpMbsWuoV&#10;iDTOYxAHUVPN9Y3dFQAS9LmWzY4L6kSFHou5a8tS+DHWwfKQINVs7Wqj9cW6TQ7AKdsdKsz8pWP0&#10;um42l1LrOU6JeR7KzaSQhDmoMhlv9ipP699HJh5rPT8+ar8595xOVn/CvylwaLMDtAAByAGIt+iA&#10;6QAIarwwAIJ1Yq/gxKP8Hokl1NgDFAatckMczNLSB4BMEYhu/1Eq7Eo8/+ArtxiAG+xzGBcD7BJi&#10;mjzc9knddrXY7nNcaKkvAFjDTURS29/RGAFLjSpzzSnd53Gq1f70J7Pv/cv3XWnm8gcfsSef/Lmr&#10;2vIdMj3IWGwuZPezn/3CDUA+efIZDW+rT55iGeop+/EPf6BzrFvCIFenkGm8QyGTS1zyvddqUpYa&#10;y5XxXZPFHmU5qkfnl0SiT3FwLwJArb/CNC5z1KJ4ub2myF2rrL4qSxCnW1XpHinuDivL22qlyVGc&#10;u9lyM9ZZTvpaixTvsNrKdNlzqXTaRsvd/ail71hp+zYvt6xtK6x8/xqL0rM6b7s15++xmqxtVrF/&#10;k1Vn7Lam3DzriUSssTDHKjK2W0X2Fsvfu8oK0zQJaMRyN1ose5OV7V8rxV5pezcusfWP3GrLpaZ3&#10;3vplu/O2L9utN3/OvnnHV50iL3/oSoH5Obt38eW2RKq8dNmXFft+2ZYu/potVRzO82687rOueGTx&#10;4uts5UO32+L7rrOvf+0yu/zT/7d95YpP2M16zUX9+gMyWOMF4nESWC6R1arZUJDyhyRGFRRcY7hf&#10;gPR1NNkQE4BA5po+DmR9GUMdHmh3aVP3xdS5EkuntBrYqL76qLtQOSC75vUospTVQ+wVmdiaCcD1&#10;ua7ztdOufpoJQTEvFptqLb+LyVtohttogQVPKnNQaI4AT7w8kVzrRpW54PmBsWF74expKZ5OdGAV&#10;ONhnQAZewFwAGUUGhJC1JuGFGvsWPcCyAPICRL5qCsX2v+9UNgkjUPqElWJj4AZIfQaXtNIAUmq2&#10;XUIrBeTQ55qfewdA9RiWfiHTzQifIbTkJXP+hj4rWWp/wTh9fgHLVRwBF5ABGpDJXlOtxn+DA+P2&#10;95/6vDU2tNvp08/akzTY+8WvXNaaJntATH8ut+sJRXa2GpCfFshP2clniJXp4/Ujt7Q5qhBsQqpL&#10;4Q+TslsWFMC4sAFN5PSk5nsiwYk4dCkM66iNCNpSTfBsuCm35miBvxRvdYE1xHJ8ux3FsnFBygXM&#10;q3U/WrbPqnU7XimV1s+4HeN55bpdut8qCvZYUdYOy9q/UUMKnb7Zqgp2uauSNkcyrb0yz8XyXMuM&#10;TUDNpbLxkUJrKNZr5m+3hCaFWNFWxe2y3LnrLFG41WJZW6xK8JdqkkinlHOFYub7r7MHFl9j98lS&#10;33T9Z+3aq/7BrrmK6q6/t+tv+IQU9zLZ58tlo79oi++9wpbe+3W7766v2603fN6+8bVP2pVXfko2&#10;/FpbLUW+fwlFJV+0G28U3EuusUfX3W2Lupv0R0LZ9AdzSiyIxwfZGtZsI30N1kuRuuJU2q3QwK5L&#10;ytql2LVHgPa6KizfycO15GFGTYIW4lnWcf2SkeCmPltKi9XuZQeUvhiuMkEbn7CWTCHIkGwUX6hr&#10;iSv15hrJjE6pt6un1hfO7M3ro7bTghglBmKWvmZkn8MyFdsVfR03lV81+ndI+XUSsUxG0mtudNCe&#10;P/OMA9nVWguetwRdsKepNjVYa1QtFWCOPOYz1n8GZLd/mNeVXddzUFngdBAn4fQFJAsgk4nmebgC&#10;fudPgjQ8N9jrUP55HmL9zEGc8v4O5Dd1JMkGyAFigQqsgOyGbhMmADNQv/F7XzvOf5Hyarvu2lvt&#10;B9//ocA85Tpj/kzwOkWmyZ6gBmCa03OkqguQT2l4RcZen5RS/9zmp4YVehEfc9EBfde6Parvc0Tn&#10;Fd/9mBwgrWwnyWQnXR7bU9t0vrCZp6261Joq811DjJrSTKuLyE5HsgRuhsXK06yG631z3W5Z7qba&#10;ImuqpzikwGoV83I95oaEbHm1V+9YWZqVl+y3Yo2S0jSrKM8Q7IqpuQSw7DsTRbtse3NNjjUo1q7j&#10;EjGFu606d6tFc6XSRVv0GbZZdf4mK5E1L923xgp2rrHC3estd9daS9++wjY8cqetAeYHb7Rl915j&#10;11/1WfvS5z5mn7n8b+RyPmJf+uLf2BVf/Zhd9Y3L7LYbFSvf9TV7ULA+cN/1dtetX7XrrxH0115u&#10;d37zClu29DoH9L1S64dW3Gxbd95ve9NX2iL+OB3YXTK7KK+sNH2ViEtIMrg13zYyywJasXC34tdO&#10;WZxuzZokJshK97oLskUFshSXBJX+8BS5sy5MgQfwDLfruS0ktqTATRUaOurLYRLoaeA1dEStNTGQ&#10;6AI8lqfYWNER05dXRTOCcutix5SgD4qM4lL5hfVngweJMQpIghKT/EKN/VJX3MZ7BDeq3Kf4mZ1W&#10;owN27vQpp5AB5BAjB3sdQGZ4RfbwLoBMix82/Kda6+RwIPk1aEo/scoASHtb7LLrkJmEEzXm9ynL&#10;TAWZRNcf333XPnxXzyW5peeGJagA8tt6/C3+DRoB5AAx1WasFV8AMUqcCjJZam7zOE5Dt9/Qvw+X&#10;wOaPjRt2WHFRhZ09+4JA/YXApXpLEEuRgdg1EkiCTGMBCkKefkYgnzprT//qjEA+q1j5GfvlL35u&#10;Rw5MC2RN6vquSXQN69wboSJP585wO5V5CQlJfbIAyG/Y6W6KWatcXKtAbq4uMS4+WFuWK5AyLV6c&#10;ZVEudlCm21x+letxC17Wlfs6dV51VVtzU5m7sHpTQ5G1NpVYawPrygJbUCfiep2afIspxo7XcPlT&#10;LtUq1S7LsMZovl6nxNob9fx4uiaNvVZXsssSBdsskrlO1nq9RWTZC3Y+bGnrFtvOFd+0zQ/fY7vW&#10;Lrc9G1fYns0P2YbV37RHV95myxZfbXfddoV97Yufsk99/CP2sY/+N7vsE39ln/77j9gXPve39uUv&#10;fNyu+cYn7e7bv2qrHrzVHn34Tin5LbbknqtdVdn9mgiW3H+trPjV9vCqW2395rtt47b73C6oRVz9&#10;3S+q648okEdY/iEmEcADQKzYxF2KVCpIYostjUMCdEAKzvNcTyWBOyLVBiyGB0hH7LiAc5sWiJtl&#10;j1hTHhTUQ1wwS3a6T7aqpzEukDX05VJxNSqLzmv432NHVY11sl0Rm63fdzGUrLqrw5a1dstMKL7c&#10;AJ+NK0hw/WMKP8hWAzITA9ViJOhmhrpsfqjTDo32KEYesuekyCzxALKvR/aJLSC+WJGJgy9W5DD4&#10;me+rBUxSyLd11GNvC+S3OUrNuUIEIDqAUeMUi+yXmvwSU3iM43sfCPgPaYmrODkJtt9Z5buHhPdL&#10;HWG9OIyL42PCAmejUd8AswYqzXDLT6+/aZpv7PkXXrI1j260f/rnf3VJK2JjwPWbIoDZqzGPOZA1&#10;HMhSY1fdJYhPPfOsv//ULx3IHVLhPqlwb7O+Y7m5EYYc22CLlLo9KnhjbsJlOZMaAvIubLFl7zzC&#10;065zoTFWarUVBRYvyZbFlcIWZwi0bGuS5W6tKZE4VTlBYiMG1WKtAruRq1c0FFtLXaGGrHlDidUL&#10;8ITi7LgsdDxWaLFonlUK5HhltpQ735qq8/Q+Uu/SXVZTtddaatOtOSblL9rplLl49yrbt+4eW7v0&#10;elt6y9ftwTtusEcfuNs2rVpq61bcYysfuM1WLr/V7r37SrvyK5fb5X/7Ufv4Rz9if/v/fMQu++Tf&#10;2mc++3H73Oc/Zl/60sfsyqsvs8V3f902rLzTdq5bahtW3W2rV95hj2oyWLvmm/Ygqr7sGlux8iZX&#10;Vfboutttx84HbFEnxehklKWuruhCsPrlJJ8tdCVzwKqfuQ0RVHAJAqq/ZoZ77MCgoBjuduOAAAmD&#10;PcU0CQAoSigppRzUlzZE7CzAsd6AxxfUI7XskSJTlcUsnZqkYk2YBgD0pGYyYUsb681hM4W7cqMG&#10;2yPd1kv9bEx2eqKbpSfe2ysykwJlnvOUm4732/EJjalBOzI1Kmt9WmooiAXEpUAO932ce2mQeSwV&#10;ZGwyWWkPsSwqtltAcQG2AHKAmWUjt+5Lxlq/mwqzA1k0oeBAfN5SJ630eUudAnFIsl0M8aVAdjb6&#10;EiATM/PvE8f2/R/80GLVdQ5iGur5xnqKiZMwAy0jqDLHALKz18+ccdsYSX5xeZ7Hj85bh0Ik9sBT&#10;VUjv8nFN6iM6F/xup5gcnSw2CS+FTdQQ9Om750L1XYK9U5N5j9xfhxxdi1S6oarQ6hXL1sleN0lN&#10;yV43K26m+QV9zbkKJysufR0Ja2ssl9UusSYpb0O8wFp0v7G+1KL6vYqKHFnrLEGcYZWKkWuqMmWn&#10;c2Wd0xT/brNowXa9foY+d4k+p0I9EmzFe60sba3tEmQrZJuX3PI1W3zTlfbAHdfbstuutaW3X2sP&#10;fPMGW3zHNXbTNZ+3z37yb+wTf/3f7O8++ld22WV/Z5/+h8vs81Lor15xuV197Wfs5lu/IAt+k21d&#10;fa/tXLvM1gvkdasEsUBevepOW7z0Wrtb8fP9y/W6D12r4zW2eetiW9SjGRA1DrDSDxpVZn2YInaO&#10;ZA6JP92yzRhVYP12eGbMjs+M24mUcYyLpHGxtPFBd/vY5JAd1nMPDPba3ECvTfVyOdNOm+jhSoit&#10;Dkri7n6pJUpL3BRAdskr2tr2tElJWXYiucZodvEt13wiMcbFs0ly8WW7uFwTkdssoYkg2GsgJv7m&#10;9Y4I4qP6XI/PDNuJaX2+yRE7B8iC57wdTqrvhUocQPbJrgBEgBhYgN736QLiD1NAfkuP0XDAx77A&#10;++H7LDkJTgelV2KfrfZWNkCbOlLh5jnv6PkhJg5Z8tRs+Z+DGEBTQT5vr5Mgc98tP+nfCcjf++//&#10;Zt954l/cLiYPsof4UiCnPg7ExMaMoMi0/PnnJx63boVHXCyQyZlL+kxojOOq5O56qfpTOOe2xer7&#10;H9Rk3CeH163zpFOjGwHQd93TUWMdCvNaa8sEdImUssiaa4mL862tjn5gMcXZLXaQjT86d7k08Kji&#10;b8o52+RCm+oUazeUWSJRaFXRHIsI4Ihi5CiJMYEcV7xdp3i5lri4dL+1RLMVCpboXKvW+Uh+qMIa&#10;ZL9LBPLOR++xR5bdaPffeZVA/obdd+M37O7rrrDFN19lS267xu7Q7W98/pP22cv+2j71sb+Stf5r&#10;xceXCeDP2FXXfMGuu/4LduNNX7T7NBmsX3WPbV11n21YfqetXHaLrZTNXv3QrfawAL9Las1uqGX3&#10;X20rVt1oDwjkTVvutUWUQTJcfEnSSCc7WwBdm1GXvZYiCmbqqA+MsJ1RKgbE81P22IEpOzE7acem&#10;J+zo1JgdERRc8fCoVI4Lph2hPnu8zw6O9koJe23WlXFSWdXrijJ4bVeTLTiJqam/5iLqLB/xBdCf&#10;mja3bi+zBiBPD3Xoc3gHcL797SAXLBfcOjLZMHAPbl+yQGYA9Zzek4nl0PiAPSY1ZhwcG1SMnLTW&#10;OvF9fLsAb7jtIQ4gL0AcBsC4RJUgc6r4lkCjQCQJMpd5Cc3mARiQiXO9ui6AzPLTe7LMXIvqz0Ls&#10;BgUnHmIPMp/7QohTQQ6fMziJAPGfAzm4Dbl6+/GTP7MfsbuJMswUkFOtNfdTYeZxb6uTIJ/yiswS&#10;1A/+x/ekappk9f1QiUWMPCpA2aJKYrVPMPfpPhejp/x3aqDLxgc6bFjf6aDOgWGdiwM6Dui86dF5&#10;Q/K1u5UkbEygV1kHO6F0H/tO8nVaz59XGOXOE/0ewtWGmkux6zUJxKplp2WfY9W5GtkWr86xGsXZ&#10;9VL1mkopMu2rqov02RI6rzt13vfZsak+nX/N1pEotpKMjbZrwxLFtLcKvJvtoXtkf+9QLHvLVXbX&#10;DV+3W6/5il339c/Zl//h4/alT/+dfe7yj9qXPv8Ju+pKyi6/YrdIxW+/42uC+Gp75OG7ZKfvsY3L&#10;77KV99xgy+680u6/W9AuvcEeWnK94mVNDPdcacvvv8bWrLpZKn2TKx5ZNEzv4KSFYeMEHUJGsbXA&#10;SwZbR5ai3NorFhrFnR6zw9Pj7nhkYkRgDOsPNagxoOf02oFRwYsSy4LP6o94cJTf0x9SEGJxAG1u&#10;hCoxmhew6YI/sOy3bBB2CsWd1WMzfZ2uGmu6n9lUzxvodK9zZFKfQZPELK+fBJfBdkv2S/PaNELg&#10;dYF9mg0hAv2gPv8RQYy1Poa1nhTImphQZG+hgYGT30MLxF6pU2H2UPhN9wtwUPDh+mYJMrfjCZD1&#10;erTj4cJrXEUR9f1AUDpLrTj3PVethY3WOA8yiS8s958czFhqRirEDmwsdRLi/5kiM1JVmGNYM+YY&#10;IA4gs9uJfw//RrZg/vKpZ+yHP/qZA5nbVHUFiAPIqSMV5FOnvLU+dfo5O/nMWYH8K/vJv//Ahjrl&#10;mFxug2RXXKpc6yZwwHNNF2W1mbyBmBqHKYVrE/qOp/Qdz0z226TAHJUoDOq77dMk3a/Jul/H3q4G&#10;N3o0KTjlJhQTvJQQs7Q6qnNrsKfRKXuD4u14vNiiAjaWkE1uLFb8XGS1UvWahI6JEquLlwp4OUW9&#10;5sxYtx2bG7LvHBrRuTMgMemyzppSK8rcbHu3PWgb19xtG2SJH1l+hy295zq7986r7Zu3XWW3XH+F&#10;XStov3HFZ+2qKz5tN139ObtT8C65V6AuudGWCtAVDyneXX2XbXp0sW0WyGuXSYHvutoeuOsb9uA9&#10;19gj999s6x66w9bcf6utWHy9PSJ13rD6dtnum20VILPRm7iXTf/0SRqVlWFLIxY7lGC6bhu6P0v8&#10;OwKkvqPIQanugWHg7XcQo25snHAAAaJeFyABy1WFuURTEmap6qy+IHfU4PmoKIUaAImKE2MD8swA&#10;s2mPK6vkZ0enB5MXLFeMTsLKwdvthoNaEwTv4X/WY4f0WoxjgvjE9Khm02EH8VHBzOd+/uwZp6QX&#10;J7sAOMTICzCz8cHXS4cRqrpc8kkwB5Ap+PAXbXtHIP9RIGOrWXpaGO/SnE8/IysNwL6ziNQYmGky&#10;kBIfA/H5+PkvgOwhXihEQZEDyID7WqindiADL3XVvgDE7T92E5T+rSxZyVXQPO/HT9IZk6SWX2oK&#10;sLJe/JdB9qr8tGLkXwlklq6e/I//TyDr3BLI42yIcYrsWzMNCrwe3R6k1Jb8iByXG1LkUZ2DYzqn&#10;JvTdTuqcGtNkPSLFHhXMIzpvBxR+DekcHtK5PKjzZpC6Ap0P48Mdem6bftZs3XKf3VLxDk0ciYTU&#10;OCZbHct3WetETYGD2CW/BHgiXiKYyxVHxzRhNNn0mIRkskdhpEQA0dD798val+Vut91bHrBtG5fa&#10;1g3325qVdyrOvc0eXHqz3b/4Jrvnzmvsm7dfbffcdZ0tu/d6W/XgLYLwHtu+YZltWb9EMN5l26To&#10;e7Yvt/3bH5ZNX2yb9Pvrl91k62WpN6y40zYpTt65Zoltflgxs362ZvnNtv6R22zj2tttvcYiIDog&#10;EA4o9qXFz6RmQKCekg3FZtN4gCZ1E1LqOc2AwDSjQXXOtI7Tin0BGYix08ADUMCFMs9Kod167TDP&#10;1RegP+60JoQZB7FAJOYWZNxG8bHvxOGHpOjzqLts+GQfHUb87/P6gMyWSmA+LBjZJ03Tg/PdTGh6&#10;MC711fOOzgwJXMXsmngel+X/tkKB4zMj9hggM2Hoc/+ayi7BwUn/tqz1QuO9S8XIvkPIxSADjmsm&#10;j+W9AGQU+W3BJ5BTAH7//STE9AZ7l97UyasuosRJoLlN6eb7suGpIPvhY2QSdB7mhSQXn9GPhfg4&#10;qHEA+FV2NenIeJ2BIhMb63n+36RJgI0emrR+8lOp6E/JSGOfUWMP76UUmfuADOBuGyOKfOqMQH7O&#10;wUyl18+f/JHOiX45JSmunNiEAB6XerpVDrmyPsXKQ51hhYRCI7baSl2loj0kuwRWr253Kdbtkd0d&#10;ltCMynEN6xzt1xgQ3AMSgX76vnGeSknH5S77pKrtmjRam+LWKGtdLVArqvI0ciwaz7d4baG7ZnFt&#10;It/qZLebFUe3tVRZe7PsOlskmyPW08SOrYiNKo5nHbyrrswq8nfYzk3LBPIy27XlIduyTkCvX2Zb&#10;1y2zjasXy3LLLuu4fcNDAv5h27t1uWXufsSy9z1q6btW2v4dD+n+SivIWG+FmRssd9cqy978oGVp&#10;csjY+qDt2/SA7dvwgO3fuNx2rF1qW9bcK/X/piC+yzZvudt27ltmi+ZlMw8w6NtF/y6pFkCjbK5l&#10;j2ZFkg5AhG12YArKCSkv0KOUKPTRqRENrCoNB/zkwOOHx4ekrlJPoFScDKQAfgDrDUh6z3m957yb&#10;CIbdOIhN1+QAxNMuOdbukh70/OJzuT3RxLr6zKFzyRG9t29FxOfR+2hyOKKfk3AD4uOaZE7oM35r&#10;dtyDnISbuP6lF54XUKiPAHaq7BU4FeRgt3286UcAxjcUEGQCz/XZkh3l6oh++yFVXO9KXYHX2+kw&#10;3EXLSYIJ6PdZYiIuFsQfvOvrrqnBFu96Lrf980NzAUAmLvYuAjfBkpPAuxhkPqsmmgAtNdWMVynB&#10;1H3AfUPHN7DUv6dcU/Gx282Fk/iT/faV1118zCA+pgcXmyUY3A42+2Kwn6IziANZqvyM4uQzgviM&#10;7PXJ0/bLn/7Ejs3OuK2k5Dj8EqLCO1lrt3LSQx1DqzvSjKKvjXi3wlpr2WNcbDVV+VYr0Opriq1V&#10;j/cozu5RXN2vSaBb4HfIlne1NFhnc71+v9nGpNKDEqQOwQ/IjXVVgrjUqvQaldF8q9KoFNBxwYwi&#10;N9QWWz0bNGSvSYg1635DPFcjx2qrMixestfqStPdJo4mqXmpFDlj92rL2rfW8jM2WXHmRitMX2f5&#10;up+7b51l7lxteWnsttomWDdaed5WK8/fYpGCrVaWt9lKcjZYReFWqy7bbYmyvRYr3GFVuZutImeT&#10;lWSut7y9qy1n+wrL2vqQZWx50PZsXmY7Ni+xrVvvs517llp67ipbRDeQabYsooxSMGAGLhJK7sJo&#10;sjPTsrzY4AO0AJK15prCE0ll5qJo83r8sKBAhbHH4xo07sPOHk6OQ3p9fg7ovhWqZspRTQ4TAlyf&#10;gQkFm0v988ERvZZmbDLd7jKpmkzcshLFHorXD2iGZXI4pPj2kN73sdkxBzMDsA/pPUhqEQ8fAVZe&#10;W/9GZ7H1GQ5JsY+hyJo8jkyNCeRzDii31uuSRBcmulKHbyzvh49B3xMsAoqYWCf+GwKL3tcoJNsT&#10;//AOcKKuC0UcIeYNtdQkwbiQuQeZ2usFkH3PaoEvS/7Hd2TR9XyvyNjopIUWyG9o4vAjFWS5h9el&#10;rm7PdDIu/t3CcEkt/YyuIMTG/qj7+h3g1/xizz33kv37f/zEWeuf0DwgCbNrqidYL46XA8hAzPbF&#10;U6dOuvLMk2fO2qkz55zN/tUvfmnfffxxfV+T7txh/zq5DDa1sNrglzh17ukcodJwrB91rnPLTo2C&#10;uU5xaU2i0OKJYiknmeqI7G+V1cTLBGKFNdfFrLpSsW9EMMbKrSleIegrBG+xfi6rrNeJ15TJUhda&#10;pCLHKiulyuWZVhnJsng0V6CX6n3K9bpl1lRTookj16LlaVZZvt+1DaoUyNHifRYr2S+ws111WLR0&#10;v8XK0y0eSbfa0n2uxLNBtxOle62KzRuFu62igA0c262yeJtVFW+3aMl2HbdZrHSH1UfTNFHlW2si&#10;x+or0/Q6+r3iHQ74kgxNCoK5YM/DVqSRv3elpe9ebrt3LbG9+5dZZt5KWwTENA8Y15iSLZ0VAM5u&#10;Y5GlfmT65gQlEAIbajwlqzzplFm2WiBjt0k8kdn2bXQb3ZdBZvmQXt8v+aC6PpYlEUXyYWxQMZBi&#10;F760OX1pDN4Xu3xESj4/JJj1XrgB11CPGEk2iiwkme8DI/r5sI/ZyUQfUex7dFrOQFb7yAz2Wyo/&#10;pYlBr8e/iXCBXV3Ez4flCg5rMjgyMWa/ef6cU7sAMor850FGjS8NMtcmdiWezp4DsoB1A5Cx1D5R&#10;FUBesMn8jOeEIYDPDxr46Tl6TXZocdtPAB5kNmAA7xtSY8Z5gJP2P8TGAWQHMyNZS824AGQN10hQ&#10;v89WzJMnn7X/oF91yhUWgxL7drcX2uxUkP0a8gLITpFltZ95+qT96z/9o504OGvHZyecC8N9zRLW&#10;kZhU6MW5dkih0EG5qBl9d2Svh7vbpLxN1tFSJ8tbLSCrrKU+Ys015VLQUotFi6yyokDQ5VtJYYbl&#10;5Oyy/Nzdlpe10/LydltpJNMS9VLY1qg16feBOYoqC+Tiov1WSv10VNaawhCpfrwiV3BmW6RwnxXn&#10;bLei3B1WVrRX93dLVXcKyt1WF83R+xe6pa8mWfNGTTBN7NDSa9BjrEWxd300U7Dv1NjhikoiBdus&#10;smi7xct3WW3FHquv2m/NiWy5Dn4vx1WPxcv3WIWew/OKs9ZbftoaK0p/xIrSVlpR5mrL3r/S9u5e&#10;ajt332fbdt1ni0jrj8jGDLPuis3Rie6aiKOeAsAlnjjSiE+PTWGpiXEFwpQAplsmSTKSY6zlsi6M&#10;egIeyz0HkyCTaea1sMa8Ps8fUswy1C2lVZzklpVGZZul0EcE31E6kkiZD0s1cQJUY5EQI7NNQclQ&#10;u6yYvliGy272K36WdccZEBcfndFrCObDgpnPP6efuaUvhQ0uAab7B+l8MjkhkJ9z2WVApXAjAJxq&#10;rRdATlVkr35cJeKttyiVTK208psgsMBOcc9b6v8KskteaYSlKa/EUmUdmQQCyADMhMMlbfxykx+u&#10;sT4wJyFeAPkde+31BYjdriYdsdRYayAG3NSyzTD4fSw7ya0f/fhnTo0BOdVOAzHH1MRXAJnbgPwM&#10;ZZoagOxiZCnys2fPOJCPz8/Y4/Nzdmxm0q18zAnm8W4aVHRpUtc5NzkqtzbibpOPGenutMEOxbqd&#10;rdYrK97TVWfdstXEzKhyQ13EqquKrKIkW+qaZwUCMC9rh2Wnb7WsrO1WJsVtoXNIR8JaWuNWV1+p&#10;mLhMIOdbWVmWFen5kYgUVhBHAbg43Yo0GRTIEu/fscb2bFttGXsVw+7fZNl71llp3i5XVNLVWuWW&#10;vVoayxRXS8n1mk2JEmuMC2qpbEM8y2qi+ywR3WPVgjQmlY6VykZT7hlF1RlSctn2Oil+tX6GGkdk&#10;t0ulyHnpa/T+97uOJgVpq6xIYOemPyqQH7TNm++2tetu9yAPKX7oY1dTq1/DC4o6J3UEXtr7TEnF&#10;sMzD+gMO6udjJMI0AQx0sGTQ4CAOFxRnoM7EP8Ds15/9ROAy1FJkEmnDXYqFFH/7GBz1lx0XdIcV&#10;12Kb5wFZQB+bHnVqy+tQU02nTarBKCRxBQV6jGIQsuLY9kPjAlX2+/C4wOZ9SXjIohOnz0vFidOx&#10;3geHUXFAPifwPLCplVwB5FSYQ/KI4ZNJZIaBHzAFsouL/W13MTdB/a6o/EDx8fvvY60FqmAOEAeQ&#10;eQz1DctODNrP+u4gek0dWeN2IwlwyFh7Z3AhxKlZamLj82pMnAzIWGuy1ElwA9Tutn6X1+T3ARg1&#10;JtHlFdkPriIBtKkjgMw4r8iKkV0hiGLkU2fPuaWo55571v7Hv3zXjgnkbx+atxNzM3Z0atxmB/uM&#10;S93Sppg9y+MD3TrnuGiCQivF0QOavPvamgWv4t/2Guvq0GiJW7/OgX5Z7y491qbzorU+avXVpQKn&#10;SLDkCwxqpxX/cjkhEmc69zo7661ZFrupMWp1dRUWi0nNpaTVArAqWmARgV1alCaQpMbZuy1772ZB&#10;LIDTtirO3aa4eJdbY26nRW97TK+rCaJZtr6hzG26iBTvcXa8JkqZZ65CgDzF3oU65lqVrHesXPY7&#10;Rl14pp4n9S3e5bZfVrB/ukhqX7RDE9JOK8xeb5n7Vtq2jffYzi1LLHPXKk0kGyxn/3pL2/mIbdu0&#10;1HZse8AWjeofNSigBqWioWSSDCFta2cFsusSIijZGTUi5eyncEODDRYA3ddW7walnd62CkisMzAL&#10;dFe0ofvOUpNA02u5tWMy5H0+WYZNJvM9O4RdxiYPyy7LWieTaMdnxuyYbBbNACgQGSOj2VGrL1fv&#10;y/IFa4U6shZNL2ts/hyTiMZ0j2L2jmYb0Zc/q/dD5V1Ri6z7oVFNEjPT9uK5ZIwsYP8SyCHZdfHg&#10;pA9W2rWtBWTdD7b6vWSWOoB8sa12FzMPSuxA5nn+ORdvTwwqzHuG24wFkC9cM/7tf75ur75G948L&#10;QQ6D51GiydFtmEj+Lu/369/8VrHxTx3M1FdTCEKb26C4AV6g5RhGABn1RZEdyKefcyA/jSI/e8b+&#10;7V//2Y4fnLET87P22Ny0vucxfW/9clg6zwTykAbgciWRXgo+BGhng2Cpj1tTXZU1yVK3NUWtsynm&#10;ztcBff/9cnc97Xq+Jvju5hprrxfU8Sprjsl+c5F8ttd2t9poX6eDuU0TAKNVAtYgVa9viFpNnVRa&#10;6l5VVWhVlQWKtQstpkkgWpZjkRLF0eU5eixPk4SUlnru9oT1dtZqEolbe3NUtrzA7X1O3/2I5WVs&#10;FKQZsv3F1pAoE8iK1RXHR0rSrbxYMXAkzY3CvO2WsX+d3MMWKysQxJoEKopl3wt3WH7WBk0gq6S+&#10;ywX0I3IHm6w0S7Dnyj3k6nl6fqUmgUVA2csGBpfyR5XZ7VRrI33NimFlXRlD7TbaT+f/RuslO6jf&#10;GdQfblDw9rb7o9vPLJCxv6ixW0cGJJRZYPEzVzGm+5Mk0XR/Un9MKrxmZNddIclIn0t4hTVpYm+S&#10;IcBMyedB/ZyY2TX3o2jFqT/Wus3FUJP6giY0k0/36zk9uq+TYrRds3mrXENTvU3Jmh3QrE/m/YAm&#10;jrlBWf6pSXvhnKw1y0DEnoIngJwK8/8MZE58CkJcLCuQ/XqwV1ey1QsgJ+0ySg3oUmFXyeXGAsjA&#10;zWfxKuxh9ktMHuIwzt9/UxC75n6+QIVOH78VvKkDmAO8qSB7eD3AAWTW0889/2vZ6p+cBxkLDcQB&#10;1ADxxSOA7kGmqkuDghCBfPLMGXv2ubP2g+9/z44cmLBjs5N2ZEIWWhM439tIV4vssz+vgLElQSvc&#10;KgkMS0+1sqxVUjLa3QoMxcZtbINtFkytEqAehVy9qLae2yJI66S4McFTUWINsTLrolRXAjWs82ZE&#10;59ygzpk+nT+dCtXapdStYqCRrLZGfVNcYMcEX5UDsFUTRosmjlbB2tRYYU1uaSomZ5DQ68YVt8dc&#10;gqxc9nzf1pW2Zc1S2eFHLVKU4ZxBnQCuqS6zWGWxlF6KXZpl5aX0295r2Zlbbf/e9ZYuy16Yr1he&#10;j5UU6Ji/Q9Z+s+Vmrpft3yqF3mXx0jRr0iTDJYm5qmkX/b4VVy8CzD6BjGUmbg211iShJkY7fFtc&#10;xrDiU6piFNcOauYD5GE9t1+qPKI/zLhTWl9NhSq7GBsrnVRooHNLCxos7GPDpzRZzGiioGqMTDK/&#10;Q9aZMs9gr1m+on4biOcF9oHkmJbt4rKoMwJzThZ5dkhjcMBmBhRPs0Y5IPXWcaJPsVUnSTg6jNAc&#10;kLVxihE0GXRRPDLsQKYoA2DZPJEK8sXjYojd2rNgciBr+IYAQMxykl8D9gD7Th/i2QGMYp8H9+Jx&#10;CZCB+C0Nl5UG4BSY+QwOZApVFO+6BvOC1MFLU70UmH+n+wFiBuCyDp4KMoMNINjgJ50i/0LDX/N4&#10;wVpLeX/lj6kQB0VGhb21BuQzduqMV+RTipWfO3fWfvQf37cDCpf8hK3QTRaakkyaU+DwOgVTe0Nc&#10;INNQIOp2yPU01Vm9wIxGCiyuWLhOQDfrhG6rqXTbcBGkXjm1DoHfSva6vsrqq0qsRs9PVBVYg+Dr&#10;pKl9jyYJiRZrzv0Smz6dmz0Sg24JRLvCzCa5t2Z9jhaOmkyaBXWbXr9LytshcFsFbRgtTVWy1NEk&#10;yIq3izMtY9sG27dptRVl7Lbqsjypcq5V6/0pMqlJRKyiolCxeK6LyxkFBfssQ3Y9N3e3lZRkWJkU&#10;u6RAMOdhrbfq9narjmZYc12+ddQVWW9DpStpneykIUPEepsKbBGdKtnhRCdM4mBa3XINW3p3zdC/&#10;a6LHpsa7PcyClJh2UDMYhSK0/aGqhgSYLyyRgiomZfgEmewy8WkKyKj+uCCmaowOEFR6Ede6GNol&#10;q4iJJ5J2esQnvUh8UFGG9RbAswBMTE1SJGnLpwYEt8CdHRrUfZ0cGkBOwQoW3iXGZLMBeaijRXF2&#10;o/U3kwvosxfJWr/roXD7eJN7hz28qHGAJpncIi5OKiCdMIEIO42qvktmWRPCe1L3D6nIOl/JxT5k&#10;D6+33H5wnzY/H35gOiYhlp3mZ7xmeN93WJt+509+vfgCK+0Hk4pLbgnGEA8zUiEOIyhzgJbfSYWY&#10;20wOgAvIT/6EZJe/5nFqYovx9MkLbfXC40lLjSqfPmvPKEbmeEqDGPmnT/5QYtErFdaEyrnEEqPA&#10;6W2kiUDC2rDRtTFrA+S6mKy1wK6T9ZWikcyq0qirKJDilug5lbLfssi1ldYQL7VGjQY9DuStgrxe&#10;atwgNayXgqOarU2VDsIOOcseObsBnUe9vZ2CucMB3cmasz5Pu0K4lpY6xb0xa0KVsfP1ZdYmRW5p&#10;kNIrnsZeN9WVWUs9y1WlFpPSlmbutNKMHVZVmGa15fl6LNuqBXNdrFghQaVi9TIHdbVseGVVjpWV&#10;Z1lE8XaF7Hp5NM9KyzJlubM1WeVYtCJDVj7DJc06G4utq6HYBhSLD7dENSqtv7FUf7MiWzQsK0I8&#10;TCw8PylgphSjTg+6cWBKgFAcLpgpiaPmdVIzJ5VfAE1tNstRswKQ6iwAPkxhhlQ1JLaIWRkoPbtd&#10;QiINlUaJvXpzXSksNevRstHT43ZidsIemxl1lhqYD6PKw7LFss/T+oPP6HO4Es6kLUehXawti3Zg&#10;VDAr3qK0k8cn9SUx2zPYDtnbohm5XidGPKowosUrsouRk+BcAPICxBeADEA6AjHdN1BY1PddAQzM&#10;LDe5TLUmiAWQk3b6YpCl0oDsstnExk7VvWp760wcTJHJh+7oGiCc/yz+84QMNYD+n4LsJ4Q3XXzM&#10;+EsgBxUOg58F6w3EfgujQE6O00mQn/rlzxW29eg8og8bfc39RIudbpMStzcpzm1S7KnvqUMAAzHq&#10;WlmcbRWyprHSHEuU5VpTtMTaa+iambAmgVvrlJplH4EloLsEIVsfmxKCWFa0sZb6aalzfam1SV2x&#10;1d1d7bLIzdbe1midXU3W3dtsXeKiW5+tU+dra0u1g7aGLY1V2ZoUijRZyCrLMpPhrhaAiWih7ssp&#10;KIauLEizqCx1dVm2g7iiIN2qpNTAXB8HfNa9NenUl1h1teJvjVpNBHFNBBSpsD7eXI+jKHfFKS0N&#10;JdbVFNHfodja4rnWWVMgS11krWzZjOVowstjHVlqSjUUSz5zI3aEaztpHJ4ZsvlpWVVAnhSUsr50&#10;2pxLVmVxbSjuH0qOI9Mjgpgj96kOIzPt95K6JJigDnEyt4HeVYCNUokFwEMuRj4kK00G8/GZcXuM&#10;umi9tgfZrymzz5iGAWxrpFfYiOIpykfpWT3Z3WFzgpfSTrf+zKQj2AF4XDHzlFNm2Wz9zkhbk2KM&#10;ap0sDfbC8wFkAOH4Bw0fFy+A7McFIFPRpdv0wwJKlNVvjPCbIz7EUgtoX9Hl15F9gouY2ddQpw6n&#10;xiTCBDIQn18r1gTjxtu+BPPCScUrMQBeDPH/DsjhNoN/5yu/fe0CkGkWkBojXwriADLP4WcBYrdp&#10;gttkrnU8qzj57JnTNjM54uJVtxkCkdA5Q800PeG6W+uNi9APCi6aDzhlrZI1rSyyONY6km81UrtG&#10;wd0m691UXWl1VaUWl0rXRaV8Aq9JqtcuIDplf1vqpNKJQsEhyJv08wYps1S5s012WTa6XeeSg1oh&#10;ZndPg3VhvxnddQI+brVS3mhlplWUp1l1hd5b7xvTpBGJ5MkOZ1mRwC3VMaqfxcrzrLIkx6o02cRI&#10;khWmW2nePjeiAruhWu8vG16nzxfXJBCnX7eUvk7g1taUOtjb5ADaG6MOZqrL2ut01HPryjOssSJL&#10;cXKuNVZSPJJlddVZviDEQSklBV7WXQ8J4INS41kpMZZ6chS1HrBjB8bt6OyYHZoZtnnqm+fG7Lju&#10;H9PwIA8L4kEHKdCGWtmwlOVVW9AmnwfELCl5gLHExNWUTY7aYyS4KPIQwFRksYSEPWed2nUCoYWP&#10;rNiQBpaMziLj+uJnpNY+lsZ6U8tLYswrMcsafnmD7Y1N1ltHI/Q2+80Lz8u6Ai/JIwF7AcgX2uvz&#10;ICdH6E8dQA5bFGke8KHLRPt1YyBlhEw1j7lqLo3wc5fBFvjE6a5OOwlwKrwXQ3wpS50K9P8uyLwW&#10;/87nzv3afvijJx3EqSAHxQVarDNHoA0jwMztYKs9yNjr57wqP3PafvPir+3EscOCuFvnkwSE80fu&#10;i003o/rOBjVR9wtiQqC+1gZ3fTKy1q11VbKwlVJc2VupLIC31dBgICo7Xe7j5hpfJNIgZW6UnaVC&#10;qwUQary6tbXofmPE6qWAxLjUXre4ODgumOtks/V+3Q1S6jrdl0OQchNfV0stIxXZgjXPYpowKECh&#10;OqysItfyKSiRRa6SMsejpVZZXqjYNtMiCgESVYX6LMUufi7P3+/WmYd7JUID+jd217uYfXBAk9ag&#10;wgu54yFCV85RiSCdePoU9/e3+T37vc0x112Hbb+u2k0Wm/XrRRR3MBvOUe8sWGdliYmVUeqxAcXD&#10;shijOhIz0/d6niGID87qDy+QucRMuMYyEwKvNaUZ1i1XaXYLy1LEywB8VHb5+NyEHdORaiyqshgk&#10;uFzJ5bgcgWZq6qAPY7mBWJ+Rqi6WxhgAjRVzl1UVwEOyylxtcUhf9FhrnU0rvnFDANN4YEzQcunV&#10;PpYy6OSpP8iAntsZr7Kxrk53pYk332TzP+oHsAHg/zqIHQPIQOxBpvxS9lggh+os1wVEMfMHgtS1&#10;5sFWJ0eA+uLhCz68YmOtXZeRZKILoM87ATe8nQ4ABng5AiZHCkBe+c/XLwmy6wqSBJcjv8NtJgZA&#10;fvrkGZexBuDQiytVjVNHKsgB5gDyqdOn7aTAPXP2OXv2uRcFtFT51DP28kuv2H//p+9qQh+xx+Ym&#10;7bHZSTs6OSYnJfEQyNhsruQ53CHn1aETWpM0YNNgYEAn+oDiV1ZXSIz16rslMdYYr5DaCeDqEmex&#10;a6XgjHrBzWhSbNrJkpVO/mbFuygfe5JbG2OCQercWuOKTIb6W6xXlrpTr9/YoOc2Vbs158ammCUU&#10;YyfiRbLTBVaryaFB8XZUSl8SkVrL6sZl3RP6HJWVJVZWqvt6f8pKm/R7NZUFFpVqN+p9uULLFBd8&#10;4Mot4102OSEOJ+RK5FIpXKLmgfDTXc1FoSliiJOdkfjN417lXCnIItHcp8nAFYSQcaZMk8ouijxG&#10;+/QHVHxAdrqzVbMUa3VS1pE+xTF68UnBNS0rPivbS4XXTFLVZ/Q4E4N/TbaXUfDR7JSY2NmDLBU/&#10;MOW+PIAFXo4kt47ycymxy1afV2L9A/WZBtvqbEB/6NABxLUQwloL3NGWWtcbu0+z87C+UGAe1xec&#10;CjONzzvrFUtpRu/UDN2hGKe1qkzxc4/97qWX7K23fPO8C5X44uFPdE54QEKJsdbnQf6Q3UspILP0&#10;pJEKcDimqnR4LCiygxlrLXgDyCS7iMdDdjq1kR7FHIAbID4P8iUU2V0SRiOoMP+WAHMAmUEp5o9+&#10;TMbax8Z/zlqnDhQ69T4gn6SqKwVkWv6QyX7l5d/av/+//+bCKJpTPD4zaccF8vwwCUqd2OyUUyhE&#10;SDQ5QMJU5xzZbQnFtDuhdV/nHffHFEINyHEBM7XVjfFyHYG5RFBHpOLV1sGVSXROUPzEudxJ4Uhd&#10;hUtitet2hwSig+KSbp1T4qFf7q1dE3+t4u6EJoFaqXy9zrEGjcYGTRiy5i3tMWttr7ZqxbFV1QVW&#10;XSOLrMdr9NyYYvfyMllsjSbZe5JsFVLkSGGaNchSD2jCQCBHBLQbI2KLVaIhKitZjdHQuT85DJut&#10;grrdJZNxLkddH4Bhm9Pfg6Yb9MdbRKILcNl87Su86l25JlvChogX9I/jH9zeUKXb+mPojzA4oNlS&#10;dnvUQdupPyYgKy6VbZ52f2DNJpo53EXeNJtgtfkAWHDWDY8q/qVXFmuHDJ/gosMIauyVmd/x9d0k&#10;sDRrkSDTROKvGtHmLPQUcbFm5jGBPEhLXkE6UFtlo1Jn4J7Vv+MgGXX9Dg37egUz9qRD8U67bFdz&#10;pFhxdJ+99sorAvktZ6lTC0IYAe5wNcZQohlAJtFFWSdgOpD/6EFm+HLLC1U3DJ4fYE6FPIAcrLUv&#10;AtFRwyXWUOOLIGYEeMP4c9YakP/zdf1OUoEDvAFk1JjfZ9042GpADomuVJBDZjr1dirUDFdnnQLy&#10;6dPn7JTU/pWXX7Wf/fjHbuPE4wdm7cTclDtB5/XdzyAKrHiM9ruk5UEKhJj0Nai9PqRz6YgcIW7Q&#10;u8BencMdOnebrIV4ORERwIqJpcz0BuvroBSY81znjJ7Lzr0BqXqn3FmbwOyVSNCcoE3nUJfOE5oV&#10;DHa3WYfsfL1UvEbnSh1JqvpKa0ahdQ610DOsq16xdIO1tMWtmfZBlIvKBrdJcHhenX63WipcVa5Y&#10;WXa8uGC/FeTssNKCve5+fUKfUapeR7ysWLixiSIXLiPrL/LQSRcTFxIUWYcmCK5nxcX8aY00rvN7&#10;XJPTqP69/ZpoFk2y6VozAwrcr/gTqwLIrjRO4FD80UHQXVepGSruNmT3CvoBWechp+AdghZb7i85&#10;w04mkl8Hsdok0gQhyS8sNTAfBFR9IcB8cMx3FiHB5au5sNn9LmZGxV1zP826B7HYyUHtNkp9ULZi&#10;rq/d5uUkOI7TxE1/AAAeld0elSrPSrkPDXXruZoI9Jm5XjJVYFypoF//ns54pc2PDNvvX31VYApO&#10;xcIBZO4vgMyR+4C8sH7sQMZaA7KgZfnofdnp8+N/AWQPr0DW80KnELcpgiRXMi4/HxujyHrfADKV&#10;WM4iB5BT1ogDyKgyVtodNXgO7XsDyPw7GIDMv4uJwye6aO3DjieO3l4zLgVyKriptxkoMjGyA/nZ&#10;F+wMcfKpM/byb35rT/3857KJowqzpuzEgWk7MT8lQGWvFapNSn1mNMkfHGWL6qjc3KjOKZ0vGmym&#10;OEJohhiMDcpi9sn9dSiubta5KqgUP/s4ucwVMLG3eYQVC8GJReVSwENScJ4LzH0Cg3O/Q8rcLkjp&#10;NDIsN9evCaBDYLXJfjO6BWxPu2J1MdCpn/Xq/BqQSPTo3CJJ1idB7NOxR3Ftl7jpYk2bmm5NAsBc&#10;USL7XZphZUVpUmrF05Eci1bluW2UdCmplkVvlHrznvTxbpfyA3F9PM9dCqetOs9aI7nWXpFv3ZEC&#10;6ysrtP7SPOspyrRFE4JtZLDNhgBZH7BPAFADzUaISUEy1NOoD6N/IP8I2Q7S8V36w/RgV6WIFLCP&#10;9ZP5FsyKax10mk0Zbl+wBtlsn+DyGW62SR7RzIoSk9xy/b0ENxsezm9zlG2gfPOAYKaZH5lrt/VQ&#10;EwSdPegFxjimSYKdTLP6cqYUV7mrQMpV0P6Waws52GXV5jQxkfii64RrXt9e57p6Hp6asNd+9ztB&#10;LFgFi88UX9peO9iTJz6AOcXU7zAoAEndteSaArC8RLwLqEn1DSMkuUJXTfc8twb9B9cyl40RLqGm&#10;92IzhN8Q4RsFBCVNVeHU21zDycXLKVsWw2DDBBDzfF4jVIaFCYouJ7956VX74Y+8rQbiAHKA+C9Z&#10;6/MAJ5eeTp72mevTZ561s4L5rI6nBfJLv37Zzuo58xPjCrOmpMqT9p2DM4J6QufMkM492cp+ynhp&#10;SsG5NOSO2O0pnRe0MT4wPGxTfX02rvBorKfTXQUFGAG5RSDTNrdfEzuJUVoqd0t9B/TzYZ0bJEop&#10;/6SlEHXcLI2y+YILMLjiKMRBQtUvyHv0GA0N6OveT423WADSAVwsu7LkTN2QKA7Renew2bnWCUqK&#10;J/pssK9BQiirL2BrY4VWW81eZyl8Q0QqXOEy1rUa9brd0hzTZBLTv4OeYn75qbG2wIFMxjqavdui&#10;mbstkbXPGnLSrUHH2sxdgCwLLFiwyLT4GeqQaiVBpu3tmD4QCa8+WYheHbsEAYXnXfpD9JCAoI5Z&#10;gExJ9dhZNKUZCiscYHaVWmz8lxoDMUtXbrlKs+kxxUd04mQ/cYiRaRBwmPVsTQwuiy17dVzQH5eS&#10;H9eEwHhM44SgflzHb82M2Al+T3b+gCaUSU0uXH4EkCf1Bc3pD416H2BS0Odzas9yGKWdmqFPzM/Z&#10;66+9JkgEq2ABzktBzLgYZNf8DpB1JGtNnAzELoOtI5dJfZ81YUAVtAHeMACapaYAMoUk7+h9aJDv&#10;J5MkvA5k3tfD9pdADkochvt5AJn7yfj4YpDDv4sKtRdefDm54+m/qvGlYuSgzj47zdUXPcwe5OT6&#10;sQBGlRk04fuNQP71uRc0qU/o+x7VOTBu35qfVog1qe9o0J2PlNvODPRqUpfVHuwVsBKWToWBOk8n&#10;ZJMndH+EC9brO+caZv06J7HSzRRvaFCf3S93xmiJlVm8KMvqyqRost39TQK4nUvStOp1BaNed6Ct&#10;0S1NosY+lm60biy0bHILiTIdWRZiHbiJ3tpUewE61WgSuf6+Jil0s/WTgVZIeQDXMDdm44pzu9oE&#10;aKOUnatKtlDqWeVGS0uV1daVWixeaDXAXhuRlS+T9S6SeudYpDzbqip0LNpvxdm7LG3HBkvbtsGy&#10;d2613J3bLX2z7m9eZ7LWmuX0hyKhMEFywVVAUXlF7JsEWarcL5CHZcGH+lo1w8hSuH+soJEKTgoU&#10;QJ4QNNQ+k21jaQk1BmbgZPfSQSkuINMRBEWm8AOQjwlyVJmmeA58Pf+o4h8st6v0EvTA/JieR5HI&#10;twT+P2o8wW297nGy38TCSVWmzzVdM9kwcQhFp9CEzLhs2XHFYcc0ARyTspMseOLoYdnU1wTK2x5k&#10;KTLQBlUOFjs8dgHIeq5TZQ2OAOzGH2gO8CdRrf+ToGK7HcjY7RRlRq1dksuBrBiY93HvlwKylNl3&#10;JfEAuytByAoHiB3IJLwuApgjwIbHwuOXApkJgtsoMktPWGu6Z6bCnAoxx4vV2CW3NC4AWSMVZFSZ&#10;ZNfz5160l1/8jR2bm3UFPORG2OV2aFwWenzExb6zw+xc8z3hODcDrIDMGJDzcjv2NHoVVlEB1lSt&#10;WLO6zFqlytRoo8gdtVUWK8y0/L1brCR9p9WXy45ymSLBPNQmcCVGZMaZJBjATOvddiq6EuVWredX&#10;aRKIFWdbXBMBmfAEa9ok1DQp1Os5JLQo8mgnVmYjBXsBFHLOSLTIgrOhAmeL1aZmu7E+4taMEzWy&#10;3bE8K49k+JZDJMlkl/Nz0iwne59lZe+1rKxdlrVvi+3avtZWP/qwrV270jZvfNS2blpv69Y+YmvX&#10;rLRFxChzo1zY3CeeqK6i6MMVcAhkGgCw62lEH2ZM1oF15TEpGldjnBYkHMkwuvY/OpKUQpFdoiqA&#10;LPX0HUT0+ixzJUFmvdi19tHjZCpRcy6mTqcPlqf4YkmCuR1Qun1Cqv04M/fchH1bINO6h3XmWb3v&#10;eE+zy2izbs06cbgmFGp8eKTfFZYcl217/AA2jj7cYy7+euL4kSTIb+mEJlu8AHKqxQ73UUWn3i6e&#10;pg7aj7f0GDGtq6HWeP8PH9qHgvk94mdAZs0YmAWyy2pr+KWmhUF87psb8L7vnbe7AWAH8UUAh+Eu&#10;wBZUV/cDuFhpjiFWBmBeI4C8MFl4kFHks4plAfnJn1wYIwNygDiAHKANAAewuQ/AzyRV2lnrZ8+5&#10;I9VdZ86es1deetkePziviZ/yXL9hhrp5QPY1CjQdGHHnJc0s/L73VicYuEYa9fW3AzJrzBSFlFut&#10;lCxRXmC1kSJrFGyt8XKrKc+18tx9lrt7k0DeYQkB2RQptKZKqqNKrS0Rsc563zoXm03PsHpZ87h+&#10;Xl2eb+WaBMry062iMEuvXWgJvXasjCSWANdrV5RmaWRaleLe6qp8q6stt7Y2fTY5hgF95nbF6U6B&#10;scuyzWynZA06ynbJimwrLcuwouJ9up1llVWFViolzs7aY2lpOy0ja7dl5eyxzLSttnuXwN20ytZv&#10;fMS2bltv23dstLUbVtmj61fZosOytweIP7hOsturq6NmQ9aNGawBs7NpRIE86XI2TpCJHmcJSIM/&#10;LADS1YFdTbT6oezSFXs4VZYiorCCzqmugCJeZvH/8DjJLiaQXmejeD06bqLKqPSJOa/Wbgg8aq8f&#10;T8IM2EwGczoBeF8+45g+I7G+a2ygL4SCkEOy50f0Hkf1Xs4BzE4qJvO/z37nJx47Zm+88XvjAmus&#10;Iacq8sUwM7y95rnYUE58P3js9Tffdhc9e+8dgazxAUALlA8EB+vJjHDhNmelkwC7zRGosUBKHanw&#10;po4AqgNYQAaQwwg/B14uCQPA5zPWb7ytz6nX1esAb4jDg8vgfc+cfV4Q+9g4gJxamhmADiBzdOqb&#10;VOTwuANZg59xRJEdyBpUeb3621ftO0cO6zv0bZvoh35IEB8h5JqfsOOKm4/qO6NbqxcXlqAI3zRx&#10;C2b2B9Csj9xOe12FNcqS1lWySaLQ4qX5Vl2cq2OuVZdkW0V+mpVl77FIzj6r0u1YQbolijKtppSa&#10;7XxXOEIc3EsiS5a5jp1KgjhRIXA1KA2N6bWo4a6LSkk1SdAqF3AjgriUgpCiNKsAZql0I2Wmbc3W&#10;ofCzVSrcLEVulu1vkEuo1WdNJEpdK14SXa7WmkKTWL4sNtViOZaTu9dy8vZZYYkgL0233Nwdgnub&#10;pWduk0LvsCwdc3N36Xm7LTNrpy3C6lJNQ6M9gKQTBy132DzBBc8pqfTdPHxjNP5oXJ+YKyIy2Nwf&#10;+mkxKNYgVibr7JJdUmcSWGFZyTfYE9AaZK2xz7gAtiy6LY2y5Si5t9dAL/UW/DzPZbVxDLJcdI04&#10;oPtY+oXR6XZWcRlYLrdKny4PsWJyTVbseT0+Nyk7N+5OmvmRIfvu449JkX9vb7ONUTD5TRML4P6X&#10;kbTaAWT6adHL+s0/YH9lz2WB/8i6skD+kFhZav2BwAVgjh8I4HDRtvMgo8Ru0qAM01tdRoA4VUVT&#10;4U0dqSAzADnAy/GVFJB/70B+xzXm4/O6THhyAPLpM+ccyGHX06VADrAGkAPEqSAHgMO4AGTd/+3L&#10;r9i3Dh3S9z2kSdu7pSOTY/ruNWkz2QrkY1LlkF/ByQEzNQ+u7kHuj2XTARJVssGtstDtGs1S5jrB&#10;XFOSZ7VledZQCdgCsThTQ6AJbC78ViMwa6SqtVJestwdTYp52xtsQHFzvyDsbVWMrPi6W3Fws+Cr&#10;q5allorG2KcsRa0ViDW0BRKAxLEVGlWV+VZZWWzx6gqrScSkzlJgxdVxgVvLhgkgrtGEUyf3UFsm&#10;VWYnVI677lSj4ud62fOEFLsikm/F+pzFZdmWW7hXyrzZcrK2WHaGYmMBXV601xpr5CoUVydiBbaI&#10;k57u/gyuRQuMADuoxynoCPd9RpudKTHrJhvYSCIhYd267zN69c7auvVe2WyU0l8DysfLIXkVBlaK&#10;3Ulkp91jus9OqbCXGWvPwKaH57tEleIlNqBjt4ihZvVeBzRb+2UrNknQKkauQO9LXHxC1pz4+qhm&#10;+sfnpnTizNqJ+UkH9KHxMfvutx+313//mr35NgUhWOOFrHVqfHx+oMY6klUOavzOe4qTNVBkLgz+&#10;R8H4wTsf2p/IXOv1ANiVanJbI4Ac4uMA8lsCeaELpq/cYlwK5IthDg3m/9dBliIDMYqs4dRZ70kj&#10;gwAydjrY6lSQg60O4AJtOIYRfhZgBl4HMuNZxcm6//JLL9kTx446a81ET76EGPmQwj3Wio/KeTFS&#10;E6U0qh/V90tRBwUeXc0+lu2sj1m7Bjue6isEEmpclGMNArq+Aqud52CuFSD1ArtRyt0ULbeWOBeF&#10;S1h/Z6sN9/fYFO89Oy1XOKHPNWgjPR02JKdI9xGaGcRZJhLMNABspA66ISIoy/S41LWqQBDr55pI&#10;qirLray0WDa5wMql7BEa/Mk2R3mewIsrNq6uLnLbGAE5kSiRcidc3XdzY8IaamL6eYV+r8iy83fb&#10;/vSNlpO51bLSFOfn7ZYzyNMkE9G/naq1XFvU0xRzRRIo6xDlb6117nrJAEvMQF0zbXW4TxzRJYgB&#10;masrukufCuIB1m87FlTZt95pcgknYlUsLnEshRxcVI0rJLKmy2D7Go/zcy5ziqIzgBGoPdg0H2B3&#10;U7dTc2LnEFuj8hy5HA1Q+wb5vpE++5iPK9am/S1Z8cfnpx3ILHU8JgU4pBj9e//4bXvjtdcEqGyx&#10;1IgTGWADzGF4xVx4LDQh4LF3dPyjQCa2pUjjD4KR+JisNTYbaN16six2SH6FAcguNtYkwj5jl6FO&#10;ghWsdBipILslJOBlHTkJceogXgZmZ62B+j9f91de1Ou8noy7ARg1dpddTSoyzRFSrXUAOdVOp9pq&#10;Rrgd4E0dgEyd9ZmzxMiCWeO025f8nL34wq/te088IWAU0mliJtSiewthF8uRKPNBnBiOiuVJDXp3&#10;Deuc6tZ5x7bFJsXAzfEKKbHiz2pBRfwqgCty060yL8saKkqlyEVWL8jqKvKsSRa6VbCzz5ltkv0t&#10;cpG91PnP6vWP2WPz37Enjj+hyf6QBGlAit+qcK3ZesRGS2PUFXA0N5J5jju4O9r1OVqiVk+2Waqe&#10;SERkkaWoet+ysiIrKsm3Qk0qpZpAygVyhRS4Qp8lKoij3FeMHaceXK9NjUan2OhoYTRYQ2ONRWsq&#10;rEyTQ1kk22WwC/L2WFH+Xnc5G9r0VpWmWX7GFvv/AQrwFHuBh+ywAAAAAElFTkSuQmCC"/>
  <p:tag name="ISPRING_PRESENTER_PHOTO_1" val="png|iVBORw0KGgoAAAANSUhEUgAAAUAAAAFACAYAAADNkKWqAAAAAXNSR0IArs4c6QAAAARnQU1BAACx&#10;jwv8YQUAAAAJcEhZcwAADsMAAA7DAcdvqGQAAP+lSURBVHhe7P0HoF1VtT0On3tPu+f2lkYLCWkk&#10;IaEXBaSoIAoqotJbgAQInUBI76SQQEDFggqogCgWLMizARakWlBpKbf3dno/4xtjrnNC1Pfe93vv&#10;71PE7JuVvc/ue625xhpzrrnm8gQf+ijKv34OvA9dhPJHL0DZ1y9A+cN70r9zKtsteR+mbDz8ieL6&#10;k/Ax+R86e1fyPnwuyh45z6WHlc7nNq8tpnKl3e73189yxy7kWokyyHuUP3I2r2V6+Gz+PtfOeSud&#10;Cy+P+XhMz9e6fLfkZdK+UrL30zP0Pvas3e+1J72z04VW/t5HPs5yP8d+lz9yMTyPUia+dQ7KHj0P&#10;nvJHKdiPnIvAQ+dRYM6B5+vnMvGArfekPUngdiHTRQYiHqWvX7grlT1yPoXsvF1JQCgBs/Sf3o+J&#10;8vYX6S+On899vPeuxN9/c/wtMLP3+W+S3q+seK3WZX/zvD3pnZxU/iZHlJsyNaZsPIMPfRIVX9Mx&#10;yqpa7YCE91sXwPcVtroPfoKJiLkn/Vskj9JXisl+n/WX6YGP8bwzi+lj3Hcm00d5PtdK2n8/z3ng&#10;LJd4zVvpr+7H45Z23/c3qfSMUtLvt47rHcr0/GLSe+16J67LSu9l78bjev8H3LeV89lKf50He9I7&#10;Nzn5+YjJglflTxkyjffRCx0AlhMlfVJxvno2Nrz4GH7a8Qp+0P7bPenfNv0OP+z4nVsX0xPc/0T7&#10;y9x+67wfdnDdwX2WXiquX7Z9P7Bj7hx3XvEau1/x918kXcs1n+Hu7d6h9Pxd92DS/ie4T+/3A71n&#10;x+/dtp37ex4vpd2+gdd9r3j/3b9hT/r3Sd+nbHy/7ff4SfufcN7PtlqD6H2EGq8ooUcbD5yJn3T9&#10;GXuWPcueZc/yTl5WvvhteO7/KNVhAeDDAkDqyaSI32/7bfGUPcs7bykU018u+UIBuXwehXyB23nk&#10;ckrcx3Nz9gdLGZ2rC4pr/db+RC6HkWgY0a4uJLa/ifhv/4DIz3+N3se/j5aHv4adX7wX7Z/agu6N&#10;69G/YjX6li5H3+KlGFywCMM33oahGxdikGng1sXoWb4MPatXoW/9enTevQVt930KrV99EN3f+gEi&#10;P/kFEi/+FrFXX0OstRXxoTCS6RxSfIcsU+nrlPR+Wuv9svyRyeaQzaX5nRkU+L38VOQKOWSY8nZ2&#10;6cv2LO/kRTKuZenz3yAAfszZg/cA4L/j4gRBC/HAQIGw4H4zlUBPwBKLJxDp6UHyd68g+qP/QOeX&#10;PocuAlX40rmIfPRMdBx7PHZOmYWuvfZHf209wn4/4h4PokwjTENMEaZYMSWY0kyp4rb26Xz9Tha3&#10;tU/X6PphpjCT3dPrRTRUh/7mfdEy5UC0HHMEBj94KoYvvBg9ty5Fx9bPY+T7TyLx8kuId7QjEosi&#10;wW9Q0reUFn1jlv/lBP7KgN3yw23v/nvP8k5Z9gDgv8FSAjTbsN9vrY395MXt/pLx6FeKpyW6ejHy&#10;i2fR/+UH0U9W1vfBj6Hj8CPQsd84hEPVBkwlMBJg5XZLBU+ZJVjyMpXvlrRPax9yZT5ky71ce5G3&#10;31wzFZhyu/aX8146n/uZ8na9nlFu21luC0QzxWdrrXcSYAp4o74AesaMQ+fsQ9B/yqnoufpq9Hzq&#10;8xj+6c8Q7tqJVD7tPny3RbmUYwUpkA2XGKFlHVOp4uxZ/rWXPQD4DlyKdZT/ua081TqptNlMAWkW&#10;eF7b5HNOpXWL2FAyGkP4pd+j+4tfROu1V6P72BPRvc++6CWDE4iIjeWZBDy7p4Ktywha7ni+rIyg&#10;pd8EQO2zJDAsJziVwE7AVUzczpVrrWu4Ltf1pevctba/+NvuXXyufmfL39qv+2Z5vZ771+9ZSrpO&#10;YC2AHOLzu8buj46jj0X35XPQ9anPYOTZXyE53Gt5IthTHmldkIqcyxIsmXfZpOVjgQfyhSyPZXmO&#10;/pjnJZTcs7ztlz0A+A5cCmJ0qqTcVvkWcjkCXxZJJlXkXba6aBojL76Enns/g+5zLkD7tOkYCIRM&#10;RRWrE0iIWeXEugRgBJcSkyuxO5ccqPxleuu4gZLYnAGZwEpgJpbnQE/HBYAGggaEf512v04MkYzP&#10;AI/7+Cy3Fig6YCyB43+d+F68RtslUBR7FFscYOrxVaF18oFoO+ssdG7ZiuGnn0K0rxviiKousjGm&#10;mZM55WeOoJfPWCNjRgNj1QaXTHuWt/uyBwDfEYsK8a0Kp8qYEb8jheGmMRmBXpwp0teLge9+Bz1X&#10;XYOOmbMx5A9ZxRcbcuqj1M4g8l4ClLccGa8PGTIqB0ACDoKQsTbtc8nAkdf+BcBovds5AikBl9RX&#10;qb0OSPXbnftfAVdp/1sqs1N9lQSCxvZ2u0+Jcf71fZTeun/pe5QE7n6kvX4kqCZn+X06R2q0WO8g&#10;U5jPbR+/L7o/cgb6N92BoedeQDSR2JXjWqtBMTbIlHurKPYsb/NlDwD+Cy9SwdRD6xiHVUHTvgR4&#10;pTqovbH+LvQ9+ijaLpqDnv0mWsUWwxPgZQkGssGlfKz0BJMsGVjWGyATYzK25QCvwG0wObVVoOHb&#10;lVAEDQdQfm6787JMaZ6b4rqU4j4/YqEKxCqDlpJ1Vcg0VSM9ugqJcbVIMSXH1XC7GsmxVUiOrkS6&#10;mefVBBCt4HWhSoQrgkjwXhm+e4pJLNUlfguf7WyFJcB02yUQ/BsA5PEsvzVTrncWK3V5kKaanin3&#10;81qq7Ls9w0DRF0Tn7IPRc9ONGHz6P5CMxSyfS0uWP1Quyn2pzSWbqy17wPFttewBwH+FRRXI/XOL&#10;1CwWXE5qbi5rlS0rOxQPqdolmeI729DztUfRefEcdO+7v6m1UmlL7ElJQGDMrJxgSBBTZ4M6HkqM&#10;LmtrnRPgOSGCYgVBIsB96oQgMyTYpT0VBCMfYgSMaFUFok1ViI2vQ+TAekQO5/o4gtlp9Uh+YhRi&#10;5zQgNqceiflNSF7XyFSN7E2VyC+sRn5xDXLL6pBfVo/c8lpkl1Ujt6QK+UU8fmslUjfyvtfVIXHd&#10;KMSvakbiQt7zHN7rk7WIvJ+geGwNwofWIjytGfG9eF5dCOFQADG+W5LfILDMEexyXAsgzR7Jd04X&#10;VXEBvZiusyGKBfM8bpdUcFPTmUoMVGxSrHmAv9tnzkTftdeg/3vfQaxvyFRklYVUZpkechmWjeyu&#10;3JlnuVmDZWW6W9qz/FOWPQD4L7CUemtLTEKmdvmrpcj1pNpaBwbTSEs3uh/8Kro+/gn0jtr7bzou&#10;8gI6shtjSAQ+JQd0YnoBnuOYnn7nqRYqWacFU5pgF+XxMBlctKYKETK14Zn1CJ/QhNgZo5C4YC9E&#10;rxmD1MIGZJbXIL2WgLaO4LU2CKwhm1RaS3a4ioCziiCzmsCykmC7opQIOMuZuM5xneW+/HLuX05G&#10;t4z7V3H/Gv5exd+reWwtt9eRoa3hO64jg7s9iOzaCuRWViG1jKB7G8HxSoLkuU2If6gBkeOZDqxD&#10;bEwlhqqDCJP1pQ3ES6Ao5ij2KrBTR42+3WsqsRihwE/5ZmyYeaZGw+yW/F1ihnLP6dp/KtrnXYO+&#10;H/wAyeEhFZeVkRqmAhsrdT85Xr5neTssewDwbbwY4DGpZ1HGdVI+xyT4W8WmFBkYQM8jX0PPx89G&#10;25hxVglL7ij5siAyXn+R0TimIzUPYnm77HpFlVCVWft4XBVfwGAqa2UFhverwdARZHSnNyAqBndD&#10;HTJL6glgtcivq0L29gCy63gdQQoGZLyXJQLpUqZlBJQVBJsVPG8ZmeRSguEyvstSlwrcLpS2i+v8&#10;Ur7vrkRAJAimCYwZ3jeznPdZHmIi4DHllwWZCFZ8dobAmV7Jb15JprrCjwwB0sCRYJxdWYfU4kbE&#10;ryETPY/fckoTRmZzPa4S8Qq/fa/AzKnRzk6pPCmB31vJNRACP9kQ014+uzzI32w0eL1cg3qYuqbu&#10;j87rrsbA00+zwRIMusaqZCMstmd7ln/isgcA38ZLifXJ1pdRKu5Pk04M/eopdFHtap0yHX2sbAI+&#10;VV6pr2mvgE2VU0mgRmCwiuwYn9Rc2fNcR4TAzkt1zk81tgrh5mqEDyKDen8NYudXI3FjDYGmmqwr&#10;ZEwOa3i/VQSJFXzGUq53gRafv1y/+RwBFsFKTA7cBo8VlvF8MbklfCbPB3/vSnbO3yZjfsVk12r/&#10;Ep6/RMd1Dz7bjvH5Yo+8V2EJgZf79Ow8wTIrIDaA1fN5LX+DIInVYo4E0TVkqotrkbqaQPhxqs8n&#10;UlWfVId4NfPAU01QJDtWnhHsSmqwGGK6XEyZz1S+M28zbGDErjMEw7SXwMw83QWG3nJ0HnsMuu+4&#10;B5GdLcYGtWjNYjUThitrt3/P8o9b9gDgP3EpMbysQK4gdsef3J/jRka8j1TBAJD7rBd3aAi9D34J&#10;nSechH5WOI2McD2bZUj6SqDnWEvKTwbncyAom13GS1BgklFflVqdEwmmkWYyvBm1iJzCyn9pEzK3&#10;NiC3upasLoQMVcvsKqqFBI28wI3JwGYZ9wmAyM4KSty3C7QMDPksgo0xuiVkU0p2nTsmQHTJnS8g&#10;c9cXwZHnKwnwdr/O/Rbg6T3csRJ7FLCW7iUQzHI7R1YoBlp6xxIICxS1FpAWFvMcqd3reM06sjgx&#10;xRVkhLdWYeTiGkSp4kf3Z2MQChLMQkgy72RWSAvsmNSYZMkGte1MDMx/MWxjh7wvk8wPpV7lvoYx&#10;6L74Cgw+8xTL3bkq2agUiYLZCeVT6IYdmnhIJvI6y1VUk5ni9p7l//uyBwDfBot8yQrZDJKEOY08&#10;yOWcG4uAz2x7r76O/qUr0H3AAQZ6u+x6ZCIl51+z36nSFdUyAZ8chMVSXI+sfN28VpGj+1QienQz&#10;IueOQmJBNVlQCDmqsfm1vB8rf35JFYGBauVSqpIEuxxVWMfUSqBF9dKAyu0zYBLICIQW8z0ESAQf&#10;20+QyROQBIJYxGtu4/lMmUV8t4X8jgX8zZS/lSBRTNli0nb+Fndemql0vMBt3ccS71NYzGfomaWk&#10;53GfrfkNDgB5ngCQ71yw93aALVAXWxWomypt3ya1ndes5u91FUitICu+qRGRj9dh5JA6JEZVI0aW&#10;J+bsbILKcyVnQzSWvVuykSoESLBhEhiKFfayMeo48Tj0fPWrSPT2m2osN6VslqBoPpxqAiUPAse3&#10;QM/1+CvtWf4eyx4A/CcsTt0pJQq4gV6Wqm3GWnwtYnz9zzyNjvMuQA/VMbEHgZ7YhuxNAjmxDQM7&#10;VcQi+1OFlIomO5ZsVEmmCEEvPLkW8VNGIz2vEenltUhsqEJuLc9fGkRqmWxq2mblF/Cx8udWOnAQ&#10;+AkInSrqAM9sdAYaZD+yx4mhLea7EZDSBKyMEoEqvZDq+G0BJHn/2GofEhuDSGxhujOI5L0hxO8n&#10;83yonqkW0YcJyo9UIvaNKkS/QcB5tAoR/o48VI3I12oQ+SrV0vvrkbivGtFPhxC9i9ffwXvxG+Ir&#10;yMoIWunb+Dw+O3UrVVK+S44pb2DJ91siICfIEaTt/cUACYBikyV1WbZKsU3ZLzO8Zwn87dhK7ru9&#10;EoVVZMcL+S5z6hE9sQ6xfZiv3mrrUJHbj9kBdzVMvG8xiSHmBJAqJ6rEsr3K+VruSC2Tx6N90Y0Y&#10;fvU1A0ItAr5cjgCojhNu26gTykpJbvYsf59lDwD+MxbluYBOmo0JOsGvKPpJMsGe730H7R/8ENoD&#10;ZGusIGZnYqVxQ8gIgExifU7FciqXAaCYiOx9XA/XVCE8vQmJDzQgOZ+qLdXaAlkeVrpKLhDIkRkZ&#10;AIgJmYooUOA+MsDskmoHiAQWAwEmMar8bXz2rQQ+Alzy5jKqij7ECYLRDQSrzzA9WInwt+oQ+UkT&#10;Ys83I/HneiR3NiPZPgbpgVFIhRuQiNcjnqxDptDIrGhiqmeq5tdXMoUsFVBRTHwP1DCrqJpjFNly&#10;E7Ip3jPWiMxII1K9BM+2JsTfHIvEb3nvXzYg8kQdQZRsjWAZ2cJEFhcn8GVu5nsr3cpvJShiEb9L&#10;wMjvVCos5fOWMI8EksyLjGydAksDfK0JYFwXVnB7DcthQ5AgWY/Y3NGIvq8RIxNqEQ5UMv95P2uA&#10;eH/rWX4LEOVGY7ZC2RDN95CNBZOc0bvqGtBxwUUYeOanxvy1pCQkisRDRFREnj3Y9/dd9gDgP2CR&#10;2qLRGazNluHOgVnjcrO7enTjqRR6v/YNdL7nPdapIZVVlSNf7hhFnuBnzrmy5RWN7uaeocrE82TX&#10;i/sIepNqEJPf3TXNyK6uN9U2tYrsaLnYDxMBLssKrEouAJT6JxVRDFCdGNZrK9Aj2OWozuZu8ZHR&#10;eZEkaCR4fXxjCOHPkZ0JYH7egOgrjUh28HlD1cikaghWVJ8tCdAEZkFuK/HZ4PszZcFnFH8XwOcX&#10;CCggsGgbZGy27X7ni6lQ4LkFgpQSr9fxHFMe+u326Vl5gmiu+Pxcrg7pCMG3hwC5ne/6GwLj41Rf&#10;v1KJ5FaqtgS8xK0hMkYyyEV8t0UVZIv6ft7bVHgvIJV+V14JBGVT1HGWAfflmJfOLYf5vIKs8Ipm&#10;DJ1IZrtPNdl3FctF7kVifgRalp3zLeS95EYjUGT5meO1HNFZjoqGM0Bg7Pjox9H3458wv5wNWHbh&#10;bEZ+nxIjSU3OmKExQv7tWf53yx4A/AcscmGxjg5KrG3n0qbiivOl0gl0P/QQOo48zHpyZd+TP1qu&#10;rIKVg0BU9DeTP5pTdcUmWAF5TsoTRMQTwvDerHAnNSF5dRPSq+sIegSCVTyHjCW3WInbVFFl+1Jv&#10;KFi5rQNDlZyMxwBP9jrZ5KRCLvAhsihIsKtA7ItViH23CdGXxiHSXk8GF6R6xkRwy5GhgUAGAzQy&#10;GoFbgc/LUy3O8555vnOOx3h+nvsFYgK+HLftt0DLgE37/zIVLDkgLO3L8TylvF3DY5Z0Lz2feVR8&#10;hwwBMUMwTBE4U/yd4P6MnsX9eXtvglOSzLCbquzvyRh/JNW6BkmxWLJZAX7uFt5PDLHI/sSQ80sI&#10;WPZbYMh7ryQI2jGq+SuDSJuPI1X99VVIrKhB/DKq90cz7+qpwrPs5G9ofpXyMaQKrN5j8zkkIKqj&#10;Sj6YsiNq5IkBIVP3aWei76c/MUYoB+sk314oKDlK8GvkWG0uUnuW/9WyBwD/AYuGQ+ULVHLzVGiY&#10;38pyDabv++Y30Pbud9soDY0qEMBp+JVcLKQ6abSFjbjwhqgCE3R0jOdY7221H+HDWNHOpyq4uAm5&#10;DTzndjE4MiYxFlZMMRZ1PGT5OykWuILJ2AtVtGUELh1jRU+R5cWX+BC7y4/YQ6y4v6SK2lKLTLSO&#10;gFLNVMl3FsvivcnAcoVKrisM7LIEn1wRjAREOR7PWtIxAkWO75IXSAm0CEIEwwIBMm/nC+C0X+BY&#10;SvzmIsgZsHFfnufncvz+HNe6luBq9yte687j/bSfqcDnFfI8psTrsrwuq2fxWIbPz+YF3DzXAJbH&#10;+H1ijulULWLb65B4uhHRr5HVbmD+kvWmmUeW1JiI9REMzWYqlkxQzJBdZ6lCW88z87ywmPdn45Nf&#10;x/Kg+p1ZwAbqrAYMTWe++uSA7SdrV7kWfQi9vIZssDR2WqYOG45ImZAmoIg17R85C8O/fJ7vWQxm&#10;kVWDSiaodcbZBffYBv/nyx4A/AcsCrCZouSK8Wl41ND3n0DX+95jA+3F+CBViCzA1FpTcQWGrBAE&#10;OtezGGKF8SLOc4bHs3J+YG+kryXorZF/HivKClaaFbJXsVKz4mU0gsLsfLwPK2Sav5V0PLeAgHdz&#10;OUZYYSObahD9ej1iv2LFb6kjKxLg1Rh7cuCgJMYm0HNAJHDRMamlAj4HOgIjgm0R1Ay8dA63c1nH&#10;CDPcVpIKC/6GgZNASqBIMCZTBJ8BgaQlslQ7pnO1Zn6QUTpVWICnxH225vPsOK8X+BkoKuk9BNrF&#10;a/SO9lz3/iUQzueZd3pXA8UKsiyCIdXoJBuA6PZGxH/eiOEHCWJrqTrfwrK4ic9ZyHdiHpqjtoBQ&#10;gCj1mA2JsUWqyCXXm5zK53ayztVUxa9kfp/YjHAzwdAjf0Heh2WrVAo0Yb33UospD7LtlmIbtger&#10;0XrJJRj4wx9NlgSEmaIpxXWS7AHA/+myBwD/DouysGSJMRmU0Zp/JfVEfR0S2JGXX0Tr2R9HL8HN&#10;RmuYLYjgUgQ+jcaQrciM40zqVZTga5TCyGyqUxeMQXYxQWq9RjiIibCSy2BP5uHcUHgPqmalDg3r&#10;0VwcQvrWICsu1aqVvM8XqOY9WYPYa1SXo818qyq+n+xmYlZ8JwJELsvtIoCYesr9eYKP2e64Zi3l&#10;+by/zuVxMT2njpYxAxwQCrD4gUwEsFyI+wRkAiiutV0IMlXxWC1TDfdXck3mRMYGMTT7zf3ZOiae&#10;k9Zvni/boh3TeUXAFHgSTN2ztRZ4CtyK7y8WqjU89o4CS6eGC1h1TN/Lb8vyW3ivDI8JnAWYAkWp&#10;zPlCA5L9VGVfakL4642IbHS2w6yS1OJlpXLgNxcZeMlFSNumSgsM15IxysfytnpEz2pCZGIzEuVV&#10;xuxtnLVMHAI/skL5Gma9HjJFvodG9VBu1GB21DWjddFiJNp6+W4CQspY1gXGsLBclDkxRf1voOjq&#10;+J7lP1n2AODfY6GQSdDE9CRvLkacXFmd7CUG+tCx4Ca01VQWVV0JtRcpJrPrEQBtdIGPrb2XFZHM&#10;QMOyRuoJVsc1InFtHeLrq8n4WGkJepnlVOOWs+Kx0kklE9Mw1w0DRLIQGe7lgnKrF7GVQUQJetGn&#10;yDhayRoz9QSyalYaAi9VyLzYHsEkTYBIssJnuV3ICoAELgISAQRBY9c2ryFIGNsSCAl8eB+zBRqg&#10;EKCyDRjOVaMrW4PfpZvws8RofCs2CvfHG3BPohYb49VYnqjBjckaXJ2sxbx4LeZEa3H+SAhnh0M4&#10;N1zJ7WpcFKnm/ipcHq/CdTx3aaKO19bhTp7/WW4/HG/EE/HReC7djB0EyZFMJd9fYFsCXAGt3onJ&#10;3p+glGMeFd+9YLZJ921igll+XzZLAOL5OQK0GK+xWHXY8BrlWVYdO4UaJIfICP/QgNijtYiuDyJx&#10;K8+9laxPALhYHSUOBI0FEhCdTyLZ/mI1UDxvJcFxTQDJFQTTOcyvQ3ifoHwL+T4EQjeEkbJQVmG9&#10;yNIG1PuvYYzyJZR3QOt+E9H1uc9Su3AeBOZYTdnLWMPL1+SbqwNOMrln+c+XPQD491iYifLiz1h0&#10;Fqq7TObUyv19n/0y2g6YaM6vcmcpdWjYoHuCnPPbIwD52eJT8OOeIOJNVRg+bSziC+qBVTXIr2Jl&#10;JahllxH0NL6WFUp2vewSZ3tKL5U7BhMrXmYBWcJiqsv31iD+s2Yk2xtRyNSyMlSx8rIiEuRMjWWl&#10;F2uT2pllRc8RGFjrbC07WZLMLUZASPN3gYxQtjsDEp1njK0C4WwQr2ca8XRyDO6P1eO2VDXmpWrx&#10;yaE6HE7wmhEOYK94ANUpH3zJMnjSTKlyrn3w8J4ego0n7eWaieDkIevyUGX2EFQ9fLb93pV4PMuU&#10;0fW8D+9XnihHMOHD6KQXB8QqMDvSgA8OVeOScDVuTFQTKGvweLQBv8uOQUemARkCMnJkj2KfxkzF&#10;QF0DkOE3pdPVBECC3C6GyG9XfgngBYQEUyVjiwb6ctOpR2qYjdTLzOsH6pBiOSTUgUIwVCdUZjkZ&#10;9tIKG6cscDSVWQ2VOqhYntb5tJr711C9nkvV+OhmDNaEKAeSDTaKXr4f5UWBK7QuOV3LdijVuIep&#10;5fhjMfjkj8y8YvZBgqBGERG1hYL6t2f5L5Y9APh3WhRy3mZS0zbTyLPPoeX9p1oHhwRVKm2G6oxz&#10;f3Bg6EYRlFHVVdgmAsqoKkQ+2Iz0LY3IrGeFWC3DOiuhGINUKDIIBQUwlUqsz3pxCWAL/UguIGit&#10;rUb0O01I7BiNNFXHDJmLuYwQ4LKqyAI9YzdFtiZWxIotIMwRYDIEowxBrWDgQCZDEHL2uUr0Z6rx&#10;e4LIw2RzS8i6ziUDOyJWi7GJSgRTBK1kJcGtnuDE7awHngITgcTDZ3j4bP6yfWUEOiUDPD53128y&#10;sTKe78sS2PhsD9XsMh738D09fOcyS36UEYDL+P52XzvOJGC0ZzEJTAm4Bqx8L18iiNpUBaZFgjiJ&#10;IHlhqgYboo34fqIBr6cbyRqb2FIJGMnsxGaVR3xXqfoCOnX8iE06MHQuOmnmqRoTueEoX9XDrB7x&#10;NJl1oqcesZ+NQuTT3F5UhtTNVGtvIwCyvDKyBbLsrCPF3I+Y1LO8guW6nA2aItuwDOPX8vrjRiFW&#10;RTWb8lGyEWoYowGg2QjVWaLG06nFndxuu+xSRHfsMPlT2gN8//+XPQD4v1g0btfmgaD4q4dXBhdr&#10;dXksNjyIvgVLMFShgfQEP6m3TAI/+XrZCA6qMnKEld9XmgKeaGCLf0ojUotqkd5ANrLasbzS+Fat&#10;xf4gR2QxCCb5p2kYWYysL3wfK92LdYhRXcxAvnhSacXsxFC4JvDkivY99dq6XlQHiGJ1eTKxdE7n&#10;8hkEy0y+huprLZ4iSGyOj8KlsRocHa1EXbLKAZwYmDGxcpQLfAgc5QSMcgKQP+OHnyyqjM8qI0iU&#10;8XlebTN5CbKEt13gJYAr53uW85nlvIdPYMg/gZ6X7+XVPQlsto/XlfH+5boPk+1XsnuU27le3qN0&#10;rp/nVKQrCZgh/nb7drFMvns5QbKJgHhkPIQ5VMvvjjThqWQDOsQETY0XIDoVWp0vsnlqrUZBPcrW&#10;AcTvsF5ngrLUZvk4ypYqZihGGXu9AQmNcllbgfhCAt0iAqjKcxnPMVck7pMZg+CnccnWey92uIb3&#10;olodv74ZkaOaEAvK/ue0BzdlAMtMLFAhvcgQNeY7SVCUWty1177o/NRWpBSDkG9is9yxkssmKEYo&#10;f8K/nfXu33fZA4D/g6XUy1Yg2KXlmKrOjmwGKQqTVI++Hz6BllkzTRAt/p6XIEf11gbMlxOIFDJJ&#10;IzoEgmzJYxWVGD7BMb7kJqo6KynY5nvGyiZ2R7Ynfz05LqdX8JoVrGiLyOZuJPCt9iLyCFWu13h9&#10;QSMl5CJSRXU1RDlnRSLYWM8nK7zrqZVqS3AjQOXJ8jIEBNIJVgq5hIQwRHXwJaqN90Tr8cnIKEyL&#10;hai2EuzE7sSqpILyvkoCJ4GOAK9cQEWgKOf9BWxlTF4eE5j5qc76CEpevkc59wu0BGA+XcPj5Xym&#10;lwDlJTjbMbFAniuGJyj02fkl4BP7q+I2n8XfXv4WaHoJPj4BqN7JnulFgPvK+V26xhLB3b0nQZZg&#10;r/OMkWqtb5PaTbW8IuHH9FglPhGuxyay218nazCiTpgM1WaZAPheAr2M8tdshSxPA0iWFd/JWCLf&#10;Ly3GzefKxipWmOprQOTnZJtbqxBbyPJcSBBbRlYo53SV82IConrwua1e+xTLWuaMwiqyxvUViF7d&#10;iMi0BtMSkmSCObnIyE+0jM8i+EkdHgmSbXJbjar8B1veezKGX3zRgaBSPoUU5TdNmc3n0nxP7tyz&#10;7AHA/8lSAkC1oOlcDomsa2WjIxG0XnsDOgl4NpEQ2Z3mpnBjQSnUXIsJquMj6/EjUhbC4OGNVHVG&#10;U+2pRH6V7EHFJIa3nMC0jGoyk5xujRUQ+BK3+pAgExz5dp3Z9jRETM69zgFYIEfQY0V3/nQCQLE+&#10;PpuAl8yxsmZY0QiA5m6SD2E404wnkqOwKFaH48PVqI1TjU0KFAQPYmICLQESQYggZWqtQKoIStrn&#10;1FmqnDxX1zgmGDRgqiA7NKAqCOQEXKXzuC7+iSXqVxGSbK3fpVTaX+RwloJ8j6BA096H5xGAg/xG&#10;P0Haz+/0Eyh9VNsNaLlP31BStw1QmSfuW1yydxa4813s/fT9qTLUkB2+e6QG10fr8I1kI3oyZIZm&#10;N6wg2MluWmlAl+IzlM9uBIvKQgyRwMbnWk8z92mYXyrWjOhz4zByL9kh1ePcAh5fzIZxFdXZlbyG&#10;5W5qsdl7+ZvlXljE4xp2t4pM8vxGDI3XVKT8zVSwUUJkfwQ+zY9iWgaTzCsaZ9xRU43WLbcjSXlV&#10;N4kiU2fYUmflP7gHAW3ZA4D/i0WdG2xDjfUN/Phn6DnoMGN9an1TbJ1tBIcAkGqJ2foopFJhkhTa&#10;8L7NiF84jgJNZrCOgChfMmMBPGelswmpx9DFymOlWhxE9mYfoqsCSD5aj0RHI58rfz1epwpmieeJ&#10;lbACOz85gigBSpUww8rNF3GgR3DoS9XjG/FGXBmvxUHxalTGA85eZh0RAjwxKMfGXHKgYKChPwMM&#10;AZ3Wbttsb/ZHOONzCHlUwj1UBH3klm6bT0EVt2sJBI3ZZoyKTURTeAJqhyaiqudAVLXNQM3OWajd&#10;Nhu1bx6BujcPR922Q1CzYyaqWg9CTfcM1A5MRGN4MhoS+6OmMJr3ruYz3L35lrbWb/I5vonUXzJM&#10;5o/ec5e90NJuAGjv76DVmKZUZIKb/Sa4eQh2nowPlWTEU6K1uIAs+aFEDVpStRQEskPZDjPqUWb+&#10;8qkCQLFE13POsue9S+UgFVkjUbLZGiT+1ITo/Q2IsmFLLVAjR/BUw6fINmR/FqCB+6y33+yGvO86&#10;H5IryEo/NAbDtXVF1xkyQJ88CtTg8jz5lGqEiTW2blKn1lNOxcgrfzAmKH9U4qABoP39mwPhHgD8&#10;bxbJhrLHjeXNM7OIM0V5SWXS6Fi2Cj1+n7W2WXNbIMuS47JYnwzUbKFd/L0ymwho8JR6xJfXIH87&#10;BX4FQUtjcwl+GQq5XCfUM6igA1J7ndNyGc+nCvRYIxJdoynA1XyfENVcVgpVKFY6dVg4vzZeZ0nb&#10;Um25TcBTB8ZQug5PMl0dr8OBsRqyPEJSlhWfwOAnS/PzHj5eF8iSSZHliL2J9Xl5H7+xIwcgjkkJ&#10;6P7yT/AntlZJCGpIjUdjP8Hq9WPQ+PQnMeaRqzHmU4tRs3gjGq+4H81n/RD1Jz6DhqN+h/pZr6Jm&#10;8muo3HcnAmPa4G/sgL+hm6mfqRe+Rm43dSI4ph2hfVtRPeVN1M3+AxqOeA5NJz2D2k88jqqrHkD9&#10;ks3Y6+4laP7mXNQ+dwqqdxyMpoFD0ZTemxy5jICoJEh7633L+B0uuc4VqeQCQNkXfWoMuD/IfKgm&#10;+Dl7JL+Q5wgMPYkKjGdeXhAbjcfYmPRmBIRkhswj61nnuVKFNRrmrUZKwOjA0NRmNgvyv0y+3ozw&#10;V5sQX8ZyvJllx0bPWL8Aj3IgdxrX4SXzR4VFu4bcbm6sx9DBTQjLtEIQVIeIGybJxIZX0WbcWHFq&#10;DZTPzqax6PjK1xwTZMpoysCcog8JBs1C+G+57AHA/2axsbuUDdn60vkcUswrCVDkj6+i7YQTjfXJ&#10;ZytrvntqfZ3AZeWiICZI8IsQ/IamNSJ2bROyt1N1WkIGIPcHtfZs2Q3sKOBJhW8XGC7l9i1+Mj4v&#10;It+uRbJrlKm6FjzAVFsmVlhzYyFTy1K9tETmok4OA0GylmSuGi8R9FbEazCDldXPSmtuJ7ze1DxL&#10;TiV0Nr2AdRz4WekDVCeDPNebrzCAMCZI2BDLquZWDf9q86PR2DsDDS+ehMbvnodxq9ai9qIHUXPS&#10;T9Aw8XUEawdQUZaB35MEyUlpChJLzDZLpd+sr7vOKW1rrXN2/737taWk/aVjPk8OQV8EVXUDqJ1C&#10;cH3ff6B27mcx9o4FqP/R+1Hz2jFoHjqQb1/HZiRE0H4LGAWK3nyQYBik+iw7pdiwtsljtZ9gKbYr&#10;O6KH6ryxRvVWp7yYnKjEzbFG/EZRagSEZlclULFxybBRyck/kfmo8pFNVr3GBdlrmXSeAjfEd1Zj&#10;5Ku1iC1kWd7CMqQWkFlJFqcYhdQKNNJHphHnSkOwZMOYpjxFPtmMWGNt0fSizjXKmHWSkI0yU6R9&#10;5IvD6vqZOq66EsnhEdNe0pkC4gTBVO6tmeus0S828v8Oyx4A/E8WUw+Y8hQM+fXls24CIvlZ9X3p&#10;a2gbPcr8+kpzbajVdS4tBCW1wGSD8uMK11QgfPoYqjDNyCliiFrzJUwCP6m3FGzX+1eOOFv22MIA&#10;4ksqMPxNqbpNbKlrmdi6s3qaaquKw2Q+aaw46uXNZwh6ZHPqscwVatGeasb9sSa8L1aNKnNNkRon&#10;YHMdFK5jQNvkQmJAUmMJesF0iKAXgDdbYUAgsJPqWsP/m9CMpt7D0fTLMzDm8wvQOO+LqD3px6jb&#10;/zWEgnFUeCIIeAR2bwGSA6W8rf3lWZQTDMvL+TVMZWV5jf7blXb39FDM0PKygp3jKed5TPrt9rtj&#10;5dpn99Q6Dy+3vWW8tz3TPbu0HWAKetIExyhqq0bQOO0l1H3wRxi1aDNGPXo5mn93GpojkwlBNeSv&#10;ZMNFQAwwv5QfYsfKO1Ob2VC4PCNAqkMlJ9bo9skVp5LM+uRoFbaSFW5PU0UWwJmK7GcDWoVMugK5&#10;NDUGNVJMzlwRIBgRoJQKlYi/0Yyhr9QjJtsgVeN00eHdRaJhBsgTwFxoKG/av6ECmYWjED2qGfFy&#10;NsbMzDw1Ecf+ZILRFAliiLwPZVaO+DtmH4GBX/7KQFBTeGbTWT7bscA9ALgHACkALlNKYaskKLFw&#10;HK1XXmOhqqTypv1sydniajSHi+pBYCMYCgQTZH5DUxoQv3YsCmuCbMnZEhP8FObdjQ6gIMvGp5EB&#10;S3gvtvjRxQS/r9QhurOBz1M4J6o8BCsNzSqpTCiIWZQqjlO1VMFS2Rr8PNWA6yI1mBol07PeW7IV&#10;qnIVWYIb10GuzT2F13plw8s5FdDZ8coR0H5WfHI+Al4jmjoPxegnzsHY1WtQd+ZjqJvyO1T4h8nG&#10;MgSUHAElU2RdBBkBkS9F9pWCrzyNMl+awJThuQImAR/P5X6PV+DnwG13ANwFgvwkbQvobF/xt11T&#10;rutKxwu8r+4hkHSgqvQWYDpQLPdqzXf0ZhEiCAoMWXT2zl6Cc8ATQ0Ud1erDf4nGuZ/B2C9cj71e&#10;PAXN8f1YArJgyq6oHmYCHcvhrUZDOSUboY/gqFRm+esl0BnLTgUwieVwa7gBvyIrNPU4w/LLesi2&#10;2GDKZsjyUy+9AaAaNLLKQsGpxZl8A2K/H4PY3Q1I3kT5ukXgx3OZLIqP+YQq8ZgcqhW8dm0VEhc0&#10;Y3B0LUGO50oeFX6LH6zRRgLEqF/zPzuVuKeqEp133I2Y5JzJ3Ln+DZc9ALjbYsCnf8wUjakU8Ek4&#10;Rv70Z3Qec7wFrSxQ5U15g0hQkMzOR0FLSwVmrVWUj3gwgOEPUhVaJtYXRGoVQaxo03HDoXgNVWCp&#10;MrnbypBaSFX3vjoziifJQzTUSiMT4mQcclmRS4UAz4zqrHByZYGGqhWqMJSqwwOxUTg1XI3KmECP&#10;FZOMpTxbbQxFqqx6X2XL85mdK8jKLMVPnRVv2cNqmMYMT0Dzrz6Ife5YjuaPfBtVE/5IoBshkyLI&#10;EDDE7gJkWT4CTYAg4yPI+XwJpqQBoNRPX3mSoJMyMDLgKyMIcbuMAORAjEDF/d4ioDlAFHgRuLwC&#10;ODE9gZuO7waIus4Sf/NcD8GtrMQA7Xy3Luc9BXhig3q+T+9pxwjE3PbzXgGCsRip3Z9t0u6MUaAe&#10;qm1B46EvY9x192H0t69GQ8eJLJV6wqDLKwGfANGxPzJBgpePDYu59zDPnVuOWCHLIuFDQyyI86P1&#10;eCwxGqm0bIWyy6pxY1ny2jzLhELEMlaPfQUBUsP52Oixwctk6xH5zRiE76pC+maes0jaA+VgUaXJ&#10;kOI3ZqgOZ5dSTVaEn/UhnteE8BGNiBfHDpvnARvmFDNGY4rTMs0oshALVe4yO865COEBN6Y4J99W&#10;8xV0oPDvsOwBwN0WA75cluCTt/hrAr++7zyG9tF7m40lr8AFFCx54svWlykP8TdbcO5PeIIYGK8Y&#10;cM3Ir6OAslUuhV13kVkEfFyTBWYWVyB9UwAjmxsQfbGeAifGJ3cW2fgIpsYICHqsaKoMabKLVIaq&#10;FCua/NHeTNdgbWwcpsfrjOmZc68UN15nnRf87ZXKxnv6pc6SOfrNlkW2YnsFejXWA9v0o7PQeOM9&#10;qD3kNwj6B8iM4rvsawIHY10EjxLAeMTE+Ftsyi+W5yXbE5AxCWQEOn6dL+CztUCpeC1B0hIByEOA&#10;8vB6S17dh6DEe4jFefgsS7qOwFju034ySF4j4PMQ4Fziu9g7ChTdM3y8h8/H+/G+Ph/fxUcuLYDm&#10;/YN+wkrxO/RuLrn3M9DlvUqqs8fDEvEkUbnvG2j4xHcx6svXoWHH4QTDajJlKcuyGaqjSA2NGhd1&#10;HPnIBB0rdD3jTOplJvMLxH04NlGDB1KNiGXECitRoEqcZyOXYLnEyQRlylAghjwbOIulSA6qXuNk&#10;rBbDPx6F2CrK1c0B6wjJqGOEMqXGVeYUi+vIpGF16XU1GPrkWITrNPY8aA20RiC5OWTKkWJLkKUc&#10;JwmOmmNm26EHY/i3L6vtR9zqgFOH/x2WPQDIxdn8iC35HLJZRepzam/X+jvQo95dConi8alzQ6M5&#10;LCQ9GV/WHE+9CCsd3oT0bXWIbFJvXRXyiyngprZQkK21prAu8SK+uByJ5RT4H9QjEWngk3guhZ5V&#10;lkBIASZgFYq9urk8AVZsLytH3Er8IVOFBZFR2DtKzpaWOiZ3FFfxBHxmmBcI8l4+soyKtBggKynV&#10;KrmmqJe2cXAiRn/rItRf+iDqD/gDqjxRUwc9TEHWEX95jPUkQWAQ8AkoHJA51VNg4/aX7HBegQ3B&#10;xUOQcWxO7MuxNA9ZYpCpOhhDTSCJsZVp7FWRxLhAClOrEziiNoYj60dwcG0UsysyOLQiiyOCBRxR&#10;kcehoSz3pXBoZQpH1CVxSEMY0+vDGF/BewTS2LsqgUaua4JkbRUJPjdOIBPTTPMb0sYAPWR+HqrB&#10;AX5LgEDqDWQNIHd9x18lMU6p4vo2H5msj8AbIBCGmC8BqtBVo99A41mPYux912J02yzU8U+uPeR8&#10;VIcr2fCo00Q2VjYzRXVZSY2RgNFDsAtEAzg20oQHEvUEQtkJQyhQJc5m2ChyW6NMxAzTTOrsyvJ+&#10;bqgdtYLOUQh/dRRSt1IObyOrU9DbZbIrs1GWXZmNq7Y1N3JmQxBRscHJjeZ+laQcZyivCrnlnPIJ&#10;hBZ6jfehfHeOakbfd79tQVfV8VcyA73Tlz0AuGthy6dJibiViIbRdtkl5kOluHxpf4jCQubmI6uj&#10;ACk2X4ZAqLkfhmprET5T4edrKIQ8x1xZnJ1PQqltDX5PU/1NLKAQf5bAt6OZglZlPYMZVpo8VR/Z&#10;f+TCQlghIIoFus4OMYU/sLJcH6vBGAGf7HvcHyAoVpAVinnYEDCqZOamYSmEAEHUx3tVsXo2j0zF&#10;Xj84H43z70Xd1FcIekmqewUDvAABLOhNGpsLSnUkG/MRRN5iSA4AxbCMlfEagWUZ1UUBTLk/TQCK&#10;oz6Uwl6hGKZVRwlYKRxbncSp1WmcEUriEw0JnE3wm0Mwu4rnXk4Qmks2dq0/xZTEdXyH6wia1/JZ&#10;1/DYNQTU+Za4jyB0vS+L6whe84NpXOHP4IpgCvN4/4tCGVxQlcHZBMjTQnGcWJPE0XUJzKpLY38+&#10;u4n7aoNJVAQS8PiZ+H1l/G6zN+4GfLsDoNZigwL1oC9uds0An+flezg1WeaACEL7bUfzhV/DXo9d&#10;hrEDh5BPy+NRpgYBngM+s7Pyd0CuRlKRmeSYrd7jspQPx8dkwmhGIt3EctYQRKqraedcreF10gQE&#10;iGL+eR5XZOsEGWj0ldGI3FVtajEs0rdjgSZvlL+s3GXY+MYVdmt1A2LvbUbMz4aWQCi7oLQWAWKa&#10;21mywgwbd40nbg8E0L1hnanDtvwbgOC/JQDmWcT6cNk6zNZHlVdTESorwh1d2HHCydZbJjuJOTV7&#10;5WXP1paCk5M6IcHx+DCiGcGulsobsnDobh4JApjUXYKhzYcrNWWBH7HVAcSfaUQqp97doGN4VJ3k&#10;y6chVQVu5zTCwOx7VHeptr6RqcNN0UY0Jai0shIJ3GSA1xCzIFlDOYFOjspmcyLvs9EaqoRMYif7&#10;/v5Y7L3kU6g9+AWyPAKAgRdQQQDzE7h8BJgKsibrLCAg+crViaHk1ETZ0xwrEkMUm0qhkqmZjGty&#10;ZQSHE+zeW5PAWWRj51WlcTnZ25XE7avItq7hPa8hkFzJOjqPoHM1n6n15fx9Be93BVXhy7nvcr7P&#10;Fdx/Be9/BQFqLvfP5f4reO0Vdq6O5ez4XJ6ne2h9Bc+ZW7z3lbzf1XzP+Xzn+cQCgeiVBMqLQ2mc&#10;QyA8syqOk/i+M2viGEcQrifwevkdThVnk8MkkHffy22+u5/fIAboJxAqj9Q47LKB8hmyico9x0dm&#10;WDvrZYxbvgmNr55Ell1jZgYpwF4Bn/UkexHKlCOUpnosu6zstGz4nBtNOd4Trcc3E00se40/VqKM&#10;sZwVoiwvueC2tAPtl3agyaJSsQYM/rAeiuSdW0itRC5UGmOs4BjWY8xzF1GuVrIxXktV+OJGRBtq&#10;yPYIfGSCkueUeoYVbquM9zdXrjKblqHzkouRjkUNCDM5aUVOQxI9cFFmrBq9I5Z/SwDMKW4aSzST&#10;TxOQEkikpPYqYOlL2D5jloGfhSWnmiCHUvWkZdTJ4WUrTeBTJN/IIRS+pXXIrvO7+W7l0mL2Praw&#10;TBkKYHIZW1aC39CXK5FsJ1CSJZgrC9ke4YVJbI+CSzYQyweQoiqsQfjDmXrcSWYwKVJZVHUdsDlX&#10;DDdsSwZ4eef5WWFsqBmP11LFrU3si7HfPg+jPvYtVDX+nownvsuuZSyHyRgdK7E6JOS+Ihuel5We&#10;9cL2a22gQKCoDhI0CHQzmU4l0H2S6VwyrXlUPeeTuc3ldfMMxARGIDi5bQHb5QSn/5ckMFPS9mW8&#10;Tumvz/mvkp6l8y8lUJb26R1KYHmlJYIq3/OyQB5XkZFeUh3G6TURgmIM06tiGM1v8gXiZIkERrMz&#10;plBBJlzFPPDJPkkw9fqZHz6BpVR8lpwSn1PK23Ky6trG7Rh1zqMY/aM5qM/sbbZWr5VRabwyy4rJ&#10;y4bORtaIratMs1SR416cGanGL1PNBJgGJspahuqp1ix/dZJIXiQ31njy7jKfRF9tRnxTPVI3ESxl&#10;F1zBY8vVELOgqXWU/Exza3yI3FKH2JTRBEHZBSmnXvUUS8Z5L7Z0knO1kDZV5/vei1h3v5mCUqwn&#10;2pBpkDzhHUUM/z1VYBakZuDPZLOIsmAFfv0/fAJdY5x/X9pGdVCQ2DK6oWxkfOZxX4ZIIITIGY02&#10;mXhhFVWTRSFzalZIIxvKtJTbFL7YbV4k2QJHn26gICsIKYGOrbipuxT8AuFLydQcMgT17BbS9fhq&#10;vBHvEvBpBIKirZDdKVrKLpsSK47cL8rJIvxcq5JV8j57v/oejFp3O6oOf4qqba9VSrGUoDopCFSq&#10;uKbqSZUVw7OKzMpOpqPeWJ9VfKrB/ihGV4ZxUG0C76tK4hyqtpdJdaUKei0B4Srecx7vc6UAh/e4&#10;zBiaQEjg9RYI/c+SwM8B4P8m/fWztT3H3skBsTFLft88prm2zX0ExLlUbedSrb6oMouzKhM4sTqF&#10;KdUJNFSMoDwQs3wRQ1Svd4UYMa8TM7ZOFOVlKZEhhpjPFXyWMKTC14f643+M5s/diqbBGYQpHzlb&#10;AIFMyEwXcrDe3Q9TbjQakaMhiU1RPy5PVONNjS5RxxeZonqM3bA63pxlLXtxng2fhtelyDdT0VrE&#10;vttg4fo15accpbGYMiXXKzXKBELNcZxdE0R2Bc99Xy2iZZVQ/Mk0hUSyLRYoWTcQ5LaB4GGHI759&#10;ZxEEc3ymY4LvIPz79wRAFqMBYJbIJ6Nv74MPoDcUZMtYjoSfAkfwUzDK3YVC4BduqkbkinHIrK8y&#10;5+WcxulKsOSHJfV3OWvDYvn1edD3uSqktjXx/gRKglWWLb+CjVpoebbgrjXn+VzLEP4HtvyfjNWb&#10;D5knw+pCdUcD/MuoCtt4W6VSpTFmoZ7cSox+/mSMvvIBVDf3UiWTj55876jOyZZnapxUXLmMFCut&#10;VV4mAo7YoIcVt4rsZy9W/GNqYvg401yypKvE8Fixr+K1c7m+jNddSpVwji+NOVQDL+O1V7KuSF29&#10;jM8rAU8JhP675M5z4CSQmsPfSiXAcvtKyZ2vfW+lv73n3ybHIsUEL+f7XWaqdcbA8HK+/+X8pisJ&#10;bPP4/leUZXE5G4lrAhlcS0C8kIzwo2SJRzKNrYyjgvs8PG69zvxuAeHuAKhOJJkUvGwovMyfEMvA&#10;3Ia4v2r6HzD6jmVo6J1GINTIk7f8CZXkh6mRJ4quI1clG2VCMNw7UYU7knUI2xA7AhrlhPyTawKa&#10;VOOcOkqopbDhTBNcs6hD5HdNGN5UhaxcZuQvqB5iAqCb4J5McHEFMqt4zepqDJ87DiN1VeYqY/6r&#10;bDE1WkSO05q3OOnzm12wZcZBiL6+nfdnG513w0H3MMB/tYWlJlufxfFjAWayGSSoRMjG0b11E3qp&#10;98m52ex8VHU1f6sb5aHeXjI5tpTRySHEb2lAYR0BkqCXWqGhSgQxtraF26jSChAXUpUl60s8TiFM&#10;ahQHBZMAphDyaaqtCQqwnJtl63Ox5oKIZGpxd7wWoxPqJVSlkKOyehLVo1gJH8EyQBZQpggrPCb7&#10;nkYtND53Mhou+DoqKiK7VDH5yZlPHEHLTwAMyl7F3z5Wetn7tDb3ES9VvIok9iHQnVwdx/ms8Fep&#10;8pMBSm10rI6JlfstlbZA9lfAfFbqq4vHdN482ee4nmO/CYSWBJCy8cl259idA608Ac0B0FwC71yC&#10;xeV8ptjYPH8BV1NFnR/MMWVxtaUMrvLnMI/HrxB7o2qqJBCbw2deyvUlvN8c3lfvaaDH588hoM0h&#10;wDmbot5V78J9PC7Au5JAaIyT73y5vpXXzLN1SWV2LHc+Vd7LA2l8tDKJo6ri2KciAX9AtkMCIr9B&#10;Pd5y+/EWTQhBrivK0gjyfn7lt+yJvJfKpm7/NzB282LU901GkH/WYWKqsVTkAMs8wAbPa7ZdL8vd&#10;XJsSHpwUDeEXSarEAkKe7+SH2gTPd3OyUFOhPCnIrVyp0v1NGHmgHumbKMcWWk0qMBvepX4LtpFb&#10;wuuXsOHe4Efi2gaE96ljw1/yZeW5bPQ1csQm2Kf8yxzUMWkKwi//jvcH5djUJyMPCq2V1Yx03P5X&#10;Xf4tAFATE8l4qzh+8VwWKZaYhrV1LLrNnEGlt6R9FA6Cn2sBfUj5AxQMRWoOYeDYRsRXE9BWB824&#10;rJBVUDgjtqwZuSIsJ8AtDCCyrhaRP9aytaTAkqNZxGWukwLArNQYqigaEUAhlkD/PNGId0eqCXwE&#10;PaY6gqD58IkJkBEIDEMEyCBbeUU5qcMojH7mbIz+yPdRHexjxWLlY/oblYyVzxNgpWQFrmBl9BAQ&#10;VWH9BJy9QiM4qnEIH6uP4mqC4LUEGHUgCOAc09qdRbl0GZ8hBmW/DSgEegIRskOCjUBQ6TL+vpT7&#10;5xDU5pIxXS1QJYDcUBnFTRVpLKlKYWVtHEvJqNbUJbGeaR3V0HX+DDaGMthcpZTGndVpbKE6upnA&#10;fEdFBmupfq/geWtrkri9jvcg01pGUFpVm8RisteFVVFcFwrjmmAS8/iNV4i18r3m8n307gJIAZ7Y&#10;qt5TanDJ7mgdLhQBpzLv/s0EWNsmGBLIruE7X1ORwicJhEfWjmBsKGKNjPLWfAxZBuZ0zbyXP6TK&#10;QQxb4Cf3HHU8iZ3XTHgBo9evQnPfESxTB4V+yoSHDZwvV0uVOERQLKMMqDEk18+UIRT347pIHXZk&#10;Gik3lchRQ8gQDOUiIz/CDM8jHBMIFSxDKjPl8CdNiJDxaT7onOJIShVeRIanccWU27Qcp1eHEF3Z&#10;iIHDKN/UeFLlAZIAMkJpP3x5U4eZxAzbmseg+5vfKDJBjY1PmP08QwD8V3acfkcDoPPvU09vhq1l&#10;ikKj8bw5JPnNXTdcaz1erqeX6gQlVazPwI+CoLG9I6EQhj7ejPyqEDLLyebkc7WYawWypBAlqU5k&#10;pAbf6EX4izVI9dXyqVJ1NW+uVFypunJ14TUEOBsDmlMnRy1uiTWiLqIIy3JpKTMVSME8g2SB6tk1&#10;95a8HJfLzMVi9PMfRdO530SwopuVKosQK1uV1428cP5vAr+iisYKKOdf888jUDSStRzGintaXYRs&#10;L4triMtzCYimAvIasan/FPy4v8SQ1BM7l2slqaWXsEJfJpZFwJlHkLs2lMItoQSWE+zWhqLYwO07&#10;CLBbCFxbCIR3UX2+mwzpbr7TXXzuFr7nZt7LrYE7eL9NTHfw3pst5ZlyxW3gLr7HXXxnl/JMBdxJ&#10;sNnC/Vv9edxJFXQzwVLPXVMVxjKmRaEYgTdJJknWWGSbjqHyW/lMJcdc3/rmudwWKJbOEwBewWfN&#10;4bMu4T4x5CvYfl1UmcGHaqKYWpNAJYG33JdkvosRqvecQMhrS+Xh1z7mT4Bl5ec3+Xj/ugNfxtjP&#10;LMTYyCSWrswalSz/KpY5WT+BTbEOfbkyM4UEFIEmVYapsSp8M9Zsjae8BjIERxtGp84zrXmueo8V&#10;GDdPPSH2WgMiG2uQo3wq4pB6h81GvZwgSA3GyTLld1U1Bk9qRpTAl/A6zUfAtwsAy9Tx50E3WWL3&#10;5rvNJij9SRP8p1mXCsVJmdzi6ty/yvKOZ4AGgKTtOYKgiimVSqFjziXG/DSsLUGmFw2UI+4rNwBU&#10;MAP5+Q02VSF62T7IrqOKsCKApGwoiuLCJLUis4rXL1CQUj/CP6qjMDaaLSaTJQCyRbf5JOTYTAYo&#10;NUWCCbbcTyabcEyUrI/A56GgS/0JkR0qDJPcW1zPrpyX5cPnQdO2w9F09ZdQWdNlwKfKE6D6GPAn&#10;yDrkhEyVluBS8tszfz1WRA9BaR8ypRPqori4KoZ5AgIyFrmMXEE17QpPyuxgqtzqFBD4Se11dj0H&#10;eiUAlGordnc5rzewI6guJEtbyUq9nszOgI7q4RaC0J0EuDv5Tnfw3gZuvN8dTJupum4h89rI+93B&#10;9RY+Q4C3kfe+g/v0W+lOnnvXXyTt4zGep+u38BqdZ/flvk1aE1S2kPEJMO/kt2/hsw0omS9b+L6b&#10;+X4b+M4rq/TeSVxXmcCVZI5XEJDEYh34S9WXSl9ihWS8vL/YoYFiMc0Te6QKfCkZrnrBr6WafnZN&#10;BEfVDaGJjFU2QFOPeQ8v7yc3onLmm9cbQ4gNVo3KzsdmkfcNeobQcPjLGPfwrajFGEqPXJicPVB2&#10;QgGg2GAlAdBcndIheKkSXxirxfbUaOskUTRqTUSv4BiyMWvkUEpD6iRz5Jix/jEY/jLl8zrKddFH&#10;lbSZDJDXyYyjoXTLgkjfXovwB5ps7mk59zt1mKBKJmijneQHy49RRJm+RUsQ490FflmSCoXcLy3/&#10;amTwnQmALAV59WmAtyK6ZNNkfUiRsmfQetGFNqZXQ4PybO1sbg4VNlPKx1aVhTw4lq3nNY3I3c6W&#10;cDGFYZnUBgqUQFA+fkv8SN3mtVh9sRdGs0WscwZqCiNhiMLH+1KV1Zhe2f9kxE6na7A8UY1qBSA1&#10;lUcMzzG/AEEzyNY/yLWGUQn4qpOjMfaOZagZvWOXHUkjFPxUMS0SCsGvnJXJzyRbn5iHR6Md/Cns&#10;Wx3DB8hMpILKJ0+sxYDMKjnBjPcQmzFbn/bzvlrrPFVyuZRcoorOinuNen8JoLeykt9O4LgzlMRd&#10;3HeXsS+xNBRBiMDGtbE5peL+TdzeyHttEoDx2Xcybeb9NzHpGgd87hpdq2NihgJFJf3W2j3D3Uug&#10;qfvaPSy5Y3oXA0fb54DSju96N7FI7g/myBTTWM0G4pbqONVnAWIalzAvpeorL+bwvDm8h9lCmb/G&#10;drnfMWPZER2LnMO8vIrXXOMjQyQAvqc+hr1rYvCzHMp5jsYfq5GS/6A6pbw+qcvqfVfPPFk738tP&#10;EK7/yLcx9rn3kQdWGRBqNIkbyaMOMarDlCvFKzS1OO3DtFgFHknVEYGoFmdr2QATyNRjTNkj7yco&#10;EhyzFdzm7wxB8LuNiFJm87fKhk3AVFAOBV6VbC8jeBIMU+sbED5jHCIkBQq2qpBuLuQ+zxMYlgWN&#10;EfYytS+6xfUOF8gCZRPM5ZHV3MRUif+VUPAdCYBZgl3OZstnI8kPVIdHiiDYeeFlNvaRVIkAKP8n&#10;sjLS/jRB0IYGeYIY2Zeq7IIGtohUe5dVWtQWm6BILad61Mj+UrdUIr6uHtEWjeioINvjcQIZIYhP&#10;5zlsudNUeS0+X64CryTrcGpEoziq4Eu7iCxq4b08ryIVoopTTYF3kZNr0YhxT56DpqN+YfY9i1wi&#10;FsHKJ5VKdiVna1IPL9mEjZHNklXEMak2ig/VJjCfquBCVWAmp9IJ/IqVt5isY4CVV50VOkfAOIfM&#10;cA5Z3JVkcwsIDMsJpBuoOt9FgLiHFfduVuKtRWDZxOsEMpb4jv99coBUAjwDwOL+Laz8d/C5mwgw&#10;Omdz8b5vAZxYogCU7I7XSBUW27vDk2GiiqxzdP/dnreR1yrpGbZmKh0TSCpJhf4U7/1pftdWfu/6&#10;6igWV6dwA1Xb+QTDKwlQl/M5siGWmJ/1HvOav85LNSwyI8zjsevJOueTFX+UbHNCbQSBQMJYu3wH&#10;/bze+WCWbLZFkwWTRuXUhHrRvGAzRncdYj3GAcpEea7SOr/kNyj/T2kK6ihR1BlvPIS58UYMas6S&#10;rKY98BP0qNISJM3LQA0ykzSTNBXtyLN1iC0NIkU5VqOuAB0ZBeqgjAsIFaQ3s7Ye4YvGIFxJ8KSG&#10;lPFSvs1P0KnELuybx0hE59JlBoLCvGw2i2Q2R1aogaT/Or0i70gAVK+UxvVqULfU3iQLp+OCC8y3&#10;SUZe8/ETtVePr8CQQBhjwQ5PrUN6wWhzbtYcHIq3ll9BcNO8DMs9SK2kynCTD+EvUi0eaea92ZJS&#10;bdWsajYHBIVWHR8a3WHx+fK1+GK0CfvIr4/CLHeHyoyfQi3fPrbpBMEy7pM/X5D3GtdxDJrnfRlB&#10;/7D5lPkCVHd9CRuBIOArVRqBocbgqjcyxAo2pSaMjwr4qI5dKbbCCnYhK/ZcVnKptKqcDvTIAC2p&#10;k0AdAcBVBMGrfSlcTdC8tSpNVTGFu4JpbPUTGHivu1l5t/LaOwjCG0hmN3NtjO2vE59RYmO7WGBx&#10;W6C22VTU3c4vJoHUet7/dq43MG203y7pd2mfscliKoGY3Zvr0rP+InF/6T11Tel5pfM38TtK17t7&#10;FnAPAexT/O716mSpIzusTBsYXk7V9VIC9CUEr1Jnyl8CoNhg0ZTA+15MdnyFAWEGH6sREEYR8Met&#10;B97iF/I5VpY8VyqyG3aX5DEqsrx37aQ/Yu+vXIvm/D7WKJo7tWSFMiQGaNG7KWMBsj5N6HRYrAY/&#10;S2g4XSXlkA07E3gO0cpAMEfNQqpxhvwy8fpYxNeQMS50IJhdIg8Gyi/lW6OW8grJvy6A8NwGDDQK&#10;BNU7LJcwB4BmEyRZ0NzWMiN1rbmD9YCQl84TgDVJ2L+Wp/Q7EgAFfplC0sAvQbW37Yp5VliaRlCe&#10;71m2aGyGbYibm1e1DAMHNiG9aG/kVwbYQvqRXsnW0GZhq6GKwG0ywPgtXkQfrkEmOYqckoCXpXqh&#10;Dg4Kplpam5RIBmkK50i6FldH6+CLE+zSCkgqI3fAenld+CS27rL1ULyb4ce4x+aiasZvESAjClJ2&#10;KwhKFWR4irbiKoyrOGIScs71+ROYRIYm4LuajONqqlnWscFjclKW357cVeawLjjGIjXXGfyl2s2R&#10;ektmt7h6BGt5n41Ube+gyryZ99hCULyTapqxL1ZY2e02CcD4eyvvYQzMkmN1Aj4BoyUeLwGUgEUA&#10;tppsbYUnyTWf4wnzXoPYEOzF5tpebB09iE/tO4J7Jw7is5P6cO+Ubnxmahc+w/W9B/D3+AF8aq9B&#10;3DmqjyytG7d7+7HWM8z7hXm/KNZ50gTPnAGoQLMEdgI/MUbZIUvgVwLAO7lPdkW9qzFNfvMdbEw2&#10;8ps3Euj0nXfzu7cqPwiGK6tiuJnq/1VUay/neeY3yPsoP0sAKJeaq7lPnUrW8PB66yFXuRBIP0oQ&#10;nEBWrbiJNvxO6jCBUo1ZQADIe1eyUQvJrsv7BDwRNH3ie9jr1eNNJTbfT8qOJpbSUDqfPAMIfhZ5&#10;hmnUSACfobzlqQ6XZq+T+UWaiVyw1BGXJotMEwRj3RpLXInMzVKBCWwaS7yEazb4Gk6neWoytwcR&#10;u7YR4bHVJAsESQKeyIJAUMQh463kNutNmQ/dn78XcdY1YZ9mSdyFf/8CQPiOAEARbn2IOjxSXGfS&#10;GWgKQNHz9hvnW1CDQrkKzl+0+cnZmYVNIEyzhYsdVIPkiiYU5CfFwrd4fWoVJRBUGbJUFRI3+xF5&#10;tBmZzBgCK8GTgiXWp9nBCEsseIJhWswviN+mmnFypBaeFNtvgqGGqqmDI5CTs6vG7io4aaW17nv1&#10;T8PY6z9DxudGbwQIPuY/prG6YgRM6l1UZVHYKD8ZyXiqah+pS+LKkAzyzhnZxsuyYpV6LqX2Xm1q&#10;m1NvrRODlfdaVuoloTRW1SSwkWra3WQ8dwnImLRWR4O2BRQCEbdPKU5wINCQBW4hI7qjPIkNAkbe&#10;e50BXBZrCEZrPQPYGBzGp/eK4AsH9+ChD7bj8cu78LNl/Xjhc9348+NdaPlVP7p+N4CBN0YQbU8g&#10;2ZtCaiiO5HAEyXAYifAIkiNRpIYTSPQnEO1MYmhnFL1/HEbX88PY/pMBvPxwB57d2o8nFvTiG+d1&#10;4YvHt+DT07pxZ9Mgbi/v57uE+S5JrvMEYX4jv0XqsmOjVKf5TXcToKSS3ykw57dtZF4JNHVMvdDO&#10;hsjriA8bQymsq4liOfP++grmpT+D8wlu8je8mnmvBqe0LfugKwuxbDFGB4gXkWG/tz6BfavC8LIB&#10;s3iFvM7cZlgOcpVx5Z91jup8l6p9XsG4+25AfX6MyUsZG1KNKCkraNY7yZU6SAiPcptJ+nBJpBqd&#10;WfkNhpAm6GlGQAGhOkgksxqFlEcFUgMEt3vqkVrAY5R1F2la2o4PWQXwJShKE4rdOBqxvQmWHr/Z&#10;yN2MhzxGEJQJSV4Unb5q9H3nW+SBVIdzaT5LFVL1knVSG29jHHxHAKDGKGYIePJUlxFWvklifz2L&#10;l5urSykKRoHUvcBtTVGZZkp4KhA9qhHJdTVUAcj8lrOloxpQWMprtFZYco3pvbka0R/xnHwNW1Cq&#10;BRQkhbCSuiu1V86pYn/5QjW+l6jD3omQdXRUpcn0eI5abuvhNdan/l05PbDV/uknUHvQS2zxc8b8&#10;fGYcpyrESuBi1jnfMgGhh8xhbGUSHyJwXV5FlZWswYzyBEA5HKs309Rcq3xutMYlBoZUd8kiryfo&#10;La1OYJ1UXILoFoJpyQ1lEyugKryYnBjUJlV83nOr7QPWEXwFfurE2GRAl8UqsrkNBO3N9f24b0Yf&#10;vvXxHfj56kH86dEedPy2H5H+JDIp8QI1Q2qi5HlZirKoRYK3e9J+a8p2basri6W7Wyod3z1pf5xH&#10;wshEUhhqiWP707148fMj+NENvfjmCe24d59hrPK3YiUZ4wpPyoBxI8F6gy9mwGeAxySQNHcc5QO/&#10;ey3zVmuxRZkB7mF5bKFqu54AKJ/EpVVRXBtM2OgYsT11hlzOvNewO1cWjiHKbUiN0nyuryNoXhnK&#10;4D11MdSQefvE8PkOxBKz9fr5bAWQNXXY68ZxK5BFwxnfxr5/fC80rE4+AhpP7OYwCcHHRlfahI0W&#10;SvioElfjBY0p1iiRTAUBqZLyScCiGi0btcJsSYNJxsYicj9l+ibKMUHQnKaXuk6RwuIQt4OIb2Dj&#10;f1s9wvs0UVPyIW0gyPNKKjEZoMJptdXUYvipX1hpZEgFZYZ6iwkW12/D5Z3BAJnZZojlhiJWqMp1&#10;f/ouU3s1S5sou00OoyQGSOanSaaHj6tja1eDwgoW7PIK85a3Wbm0Xk6gXMzCvZVA+eNGAmotK5nU&#10;Cqm6FBgKkUXmkK1FLi/5KtwVa0B1jEKZcWM7/WyVNUl3RVottvz8FGCdKm9+HJo3rkBVRbfZ+ryB&#10;FMo14F5+YqxIcqbV+FOpvB4ywVqqqsc0RHEZGdvV3D+f+68gSzC/PFbYt0ZgqMKJ/ckhOYXLgjHc&#10;SNBbVRvHFoKn9YCyEooJbaAKJlCTeruBFc/ZxbiP+wUG6rU19ZDnryVYrDF1sxd3jR3EI+9vw1NL&#10;evGnx3vQvy2KTDJDwddEoQK4BJNKQICXZZ5l+UvRtbNkIBnmn2YiUweVRuZoMp63RuiowhiT5w/t&#10;LyU7l/t2JbZ4f5lkhVKTJ2EWSDpQ1FoSEetPoeXZPrz06RH88JJWfP6QdqwPdRHAB/ldSX6fAF/5&#10;QbWfSd8vBnw3k1iw8kX+hmv9BawnWfo083wrz7szkMV6lsnympi51swJJK3BuZLHxcRLKvLuYCim&#10;aOYJAunllWHMro3Ap9ElvE4AqA4RY4AEQS9ZthpFudYICKv32onxX76OkthEOSLzy9Sbe4w/q4AY&#10;ZWZb9mXlYhXCuEQVvhsnE2RDbA10sbGGOke4bf6D3E5SZY483IjcjeXm5SAQ1DA62bttjurbypFZ&#10;U4H4LY2I7kVNiQRCk4AVyij7BEGZkDQjokCwfb+9EX9lm+V+TggoZqLy5O+36/KOAECBnnwx1Q0v&#10;8e969Bvok63PU460n3TfJ+anVovgJncXFmL4qFpkVrD1I/hlljnw0xSVuWWVyC4m5V9UhijZX+xX&#10;cnOpRIGtrCYhUgcHxZNly/tTpVXUjkS2EVdHGlCe8JpHv2K/Bdj6Btj6anhTOdUQxYmroMA1tx2G&#10;ho89SoHOWc9fFUGpokyCziShF/ixcsj252eFmkXGdwEr1/UasSGbEivERTxHlegqVlTnpMxKRtl2&#10;Q9OyVHNTuLU6ycqZwlayva28Tp0Zd/KZxvp4vpie1L17uP8uqmobec8tvOdW7pNNbSVZx0rPEFXK&#10;Djx8ciueXNqON57sQ7RLbGt3Nqa1II77s/K5zCFFkMoSzQoFN9mOou+4oYg8WyNyVCm43/UWCuRK&#10;9yruF/C5arTruE5x4Mi1HVcEHz03y78U1ym3n/c3kDTnd51j3WBMWmshGGey6PzjCF74/AC+fWEL&#10;PnNgN9Z7ZFuMMmUtX8wEwOJVukMNB9NW5q9TpbNsHDJYz32bCVafYkOiESsr6qK4mQx7Hhuzy8gE&#10;VUYO/FzvsUDRAjEIGHnNlbzHfKq+H6lNYt/qKNXgpBtDzONycRILtE6Tcuod2tYxMtjG+Q+geXCG&#10;yZNXDStV3ep0GeUtCC8b2SAbaQ/XVbEqfNYcp6uZaRqJJJMNwY/KtMUelN+gNep1GP52HRI3c59A&#10;cIkzAyWpCqdXSAviNVKHr2/CUGM96xXPkfpLYpFlndLY4ayX2pSY4EEHIdLeaSUrt7Mcy8KK9m26&#10;vCMAUJmcz6oaAH0/ewattaNZSB4k/WJ/KiixPm6z0BQBY2h2PdIrG5BbydbRPORJ521CagqACnxx&#10;OaLLAkg+z/uwvbVhR1Jxi6puaW5XTUrUk67Hx8JuOJt66GTnkwDKxufLVpm9JkBhq0IIo548G/WT&#10;f29GbqVyX4EMT4zP2X0USt5sfhTy+uphfJDsYG4wi8t43iUER/PX43U2PtcYhrP7yVXjUla4qyoS&#10;WEJGcgcr4d0ETHMbYVIllaq3ntdsFPgRRKXubuC16ty4kxVMbiWryfRWe8L41D4D+Pp5rfjD/X0Y&#10;bte0ObsvAiVBlxidGhyBlmBQbM8Bo9YCLQM8Oy5Q49qu1LUCSF2v83ScMOZuYr9NJvmfwDPLZHNV&#10;cK0b7AJUd3M7V5fazYuLnSuZUNNo9xNg6np7AM/g2i5w28l4HDt+MYCnl/bhvuM6sL6ym6qy1OWM&#10;qfxy/Vlv6rIaEceWzZmbACb74e3cfxfL4B7m6eaKNNaTdd9C9XZuIEYgVAAGsT5XVrIHWgAGa7Qc&#10;e5/Hsr2yIoeTamOoDA1b4yhZKE0zYCNLKCPyIfRzn6YjqDv8Rxjz7EdQjTo2x0HUpjRLnesU8REQ&#10;xQg10b03EcKq6FjkFX1adsAMgU1ryqnmmHHskAyOch7+XiNiCwiOpTD7MgMtIwOkSpxZQhBcX434&#10;nDGIhOQUzd82RYTqlzpIpGX5DATfPPp4xHs7mftOK7PsLi4qD1cGb4/lXxIAXaV5KxMzZB1SuCJv&#10;7ETnfhMssIFougUzYKFkyQblya5B39FJjUisJLCtZatFhpdfHDIDcG4prxEDvNmHyMoKhF+Xc3OI&#10;wkH12NhfGdIKZZUl/aeAaW6OP2QacaTAL6dJhoq9ugWpvVSBc2KACpjuQQMaMXbTIlRWDLsWnoCk&#10;UO1ybdFvE3IKtqIvy11iBpnEnOo4biAwXWMVxTGJUmAC68VlBVQwAI3mmB9MYgkr3R2hFDYHXO+t&#10;VDZTa3m+qbOsVHcT4FRh15FdaGTGZrK8tdy/zjOCLQ1deOTMDvz2YYJe9xBzM2p5O7L9Fbx+1ZXo&#10;+q4bB5pUbLhdef/X69LigEan7VZMuxYHYGJrBDMKoFibmTC4X2BnwJen0lwEOu1z+8n2eMMkK5WA&#10;UYqvjUMtCnFpEcgK7HYdKqVdi9shGXLjWEsHY3zzGDr+OIRfbOrGA8dTVQ50khFH2HBkzKdwC8tI&#10;veAb2IhYJxEbK/kpqodZJgM7h3m/VeVABr6gKoEr/CnXCcVGyo2bduXpkkaaOHC8ko3WBeotrg2j&#10;PJCgnMh5ugiAUo+9BVQIBNloKqJ3Rd0O7H33StRjDHmcVGAXbFWdIv6cG1JZlgtZ58i8WD2G0o2k&#10;ZZRjyrBr0FkvTB0mAaA85wo1GPrpGMRvZb0R4K2UXZBqrobOqbd4MYFwfQjR88ZjuILnU8NKymma&#10;dUv+gTIxFbxyKfOg9ZQPIp1MGfZZGTOfd6+zb5flXxYAVTFKa41LjPUNYsfh77Ip/xTiWy1T0itf&#10;P9J4C2QawuD+NUgs2gf51QS8RdXWy5vVHKuy+3GdvtWLkfVBpN8cw9arGikCWoGqRIYtpVRfBaeU&#10;K4F62J5JNmByJAjFcHMT4pSZn5/mfyiTIPI8jegY1TcLo869HxWemKkyznlZM6c5XzBza6HKq2kj&#10;96qI40NUh+aFsriav8X4LqHQK3qJehON/QkMDQAzVLUSuK0mhQ2VZCly6OV55prC+4qpqIJKldO+&#10;O3lsA1nEBj5fRv0lnjgr9gDuP64Vv/x8LwZ2jDBnxaGlLGaRzGSQIADFw8PYef6l6Jx9HOKt7RRo&#10;gVCRQYlZSbC517E8lY0Oif1xv3CQ5WPbu8m+egmdtdbuwtIjwGW5x7oP3WIVh//nNE2B1FreQMCo&#10;pXQr/bTjBEb7bc+RPOj5vJe9X5E9Fhd3jtalbYGs1GUBrLvGPZ3vRNW543fDeOr2DnzuYAGhbIY5&#10;bGBZbCxPMpEZkr3JjUZ5uoG/ZV+9U40PG7QtLOe7CFa3EwhvqowbC5TdVq5KphqrLLm+iutLqS7L&#10;cX0+y+iKyiTeV5NAAxs2m97Tl4eP5/hYrtZrzGf6yUgDfBepxKMv/wIaYjOgSEECv7ICQZCyKMfp&#10;IDUTc5VJleP0WA1aFVmGjDFLgJRcK9R+3jQcaTcEOzLB6K9GIX4b2R01oRzVYanAin6UW+onUvCc&#10;9XWIn7sXIhUVyLCeyVHaosdYfaNmVFZhAw465s8vlq/yeXct4O2z/EsCoEAvo2E3rBhZvn+cqf1j&#10;55ijs83WRsanXipLAkCPD0Oj6xG+sRl5BYUU07MOD9k7ZPcgW1zoR2JVFSJtoyj6QSBdSbDjOQQ9&#10;OZHmMxVI5ORxH8J3Y6MwRiM7zK1Fwub8+ypSQQT1m8Cp6C1jX3ovGg5+zmw3Spp3Qz5f1qpT8NXT&#10;az59viRm1kdxIcFM82CoIlzBZGDHc1ykFTdE7VJer0grN7KCbKCapZEMAjmxDwGfQE92PBs/y6Te&#10;3TtZieRMvIGMbx2B+K69O/H43C7seGqAuRlmcsBjAEBgEsCpsyJK1XDwhRfRfv/X8Obpp2PbXZ8n&#10;RBIYxN4EErKxcTvLlMsRQFgeOeuUkIXOwYjEK817SRNSeQl4uEKkoxtdP/wxOn74NGKDceY1WXwq&#10;j64f/BT9X3gAPZ//POLtrXobJAhOuULa4Dk8MIjBXz+PoVdes/tYV4s2uKiCaTHVSxtqJPWuxcqX&#10;I8DKPuiAzyW9oRhptiAg1Xel+ZvbemF3F1sKqRT+/EQ3Hj2nE3fW9WG9Z9gY9FYClhzGHRt09tWt&#10;LK/NbKA2cL+YofUyUzVeXhM338tLuP9SlpVcmAwIeY567dWTbPv5ez4Z5JmUib2qo/CXKYS/XGQ0&#10;CkiDl+QrKrmRTVDmlASa3/cjjG0/iHKnCZg0C6AaZfFCgWK5MUNPvNzGob8uJkh5jhLwMmk/4jym&#10;OUgyBRIHckmF3E/8aiziCyuR1EiRJXILK0dquRgh6wrJgqaBCJ+9LyK+CgM/qcBKAkSNrILH78Lr&#10;r7vdysMCqiq/LctdOb0dln8RAHSCWloyUoXSrDAUUlXZ3hXLDfxsOBszX3RcdgmNZdSIjxRbqvi8&#10;RsTXs7A0HpKFqBD2ChWu1i2/sByxpbVItihsfRDJQiXyWRY8hcKN6+V1Yn4EvwfizahOyCOLKq+Y&#10;H1tZuakGMwFUZIIIUGVuIvcb9/XLERz7B5SxMlQQzCx2HG8hQRYAyhFWATYbA0mc1KjQVDncyMpg&#10;vmMU7ksJlpeRBcqnTOxALi1Se68NJbG0LmERVj7NY3Jh2SQWIqBjZTDbHp+1mddvla8e98ntYzXZ&#10;3pfJYn59Vw/6eoaZa4ITwYcATD3nYjzcR+E0+xrze/CZF9A+YRra9p2Mnq9+FamhEYTT5IAEuUJW&#10;PMuBnMogl81aeWiAvACw7/nfo/vuh9D7458xP/NWATLcz5XBSt+Lf8Sb047EG+OnoP9nzn1CjdmO&#10;q25Gd+ModM84EiM7O2x/ns/S2/b/7MdoO/GD6J16MHYcciTalq5CMp206wRywiy918i27Qh397Jy&#10;k1Xyt2LXqfKZms13UEQgCf4uENR1tq17lJhmETSZD1K9lR9uyaLnjWH8aGk/PjOhA6uoHq+jeruB&#10;jG8zy0mNj+yDYofW2cSyNEdyls8mgqUBYYgqMdXiC3iOyrsUu7Dkv2kh/Hmva5iuIruf0RCFz6/p&#10;RzWczg2FFCPUVAZylQmVU13mddUHvYixz32YHE6jRyqsYfZTbuWJ4JPTNJOG0B1FzeX1xBhWJGo3&#10;OdYPNfA8TwCokSMZqsNpKtaawyZ5C89ZRoa4XGyQ5yypMDaYXsmXXVmHwdNHU+WlSl1WxTonNsh6&#10;Z3Z3dTx60EOVuPt7j7lGSQ2hGhdrsFxyjdA/b/kXAsC3RFCteCKbtr69vq99Fd3KdLU+zOy0ZXyZ&#10;+Sqp5zfqC2L4grFIrw8R7AiQKwh+XGdX8BzNpXqLD9FVQcTeGMW7EfgoLBZOiOCWKZDiU6Utzccr&#10;T/tgMkTmV4FyqhkKTV+aqEjOzeUIoDnfhHHLtyDoHaHaS/Cj4AbI8FzLrXlps9aSe6jWTKyJ4Ly6&#10;JG7UQHqCmIZQlebVUGVwIwwU/FNRRxJYWxXHVlYgjYe18a7qpeR55rbB+24mYG5ikiuHnH+Xe6LY&#10;FOjGIx9vwbb/6EIqsxvokVGJvRmCqcIbemibR8m4JLDdjz6OtoOOQNu5l+MPH/0wYnJUzieYR0mk&#10;0ikMtxFMn34Wg6/92S7NEYkyvE08Fkfb+0/AG0316H3wYXdMPYIUfAFQho9NJZPYcc65iDfvh4EN&#10;nzaAE8x0fO5zaB1/IIZP/jgisbBgyF5x6M9v4o2jD0fv3tMxdMCBGJk1Ex37TUbXpz9r95dqLnte&#10;mqnlypvQOuMQvHnvlw3sNDwrER1ANJmw59j5AjyuWQP1o3gP2+PA0LbcufpP+6x32fYo5ZkfUbzw&#10;2T58/hABYT+B0AGfGLezCWqEScqAUI2TWLmi22xhed9encDNLM85ZHPqxLJOkWK5y8ThVGLuo1ws&#10;CObwkZoY6irirJw5Az4FvZWzfJkvRXU4QYDU9KYFVDXuxD4PXE34aoAmZ1IwBY0ekW06SNmWhiKz&#10;zcxIJV5OjGXBVLCBEAAK/KgxUZ6d5kPZRzWiPx6D9AICG+uL5hoRaVAQhdRKbrMuJagODx3fbG5l&#10;CpagIKpmc6fKk/ITXAmCbWObMfzb31v5pgopy0eXh3sA8P95kUhKwE1eWdHkbTb08u/R1dSETJH9&#10;aaiOuuTV8aHWKC53l9MakdNE5VR1bbY2tl5ZOThrnt7FPGdRAPEXxrFwSPvJ5NJsDRVXTfaRnAaZ&#10;U82VA/TW6CgEkpp+MmDRW9xwJDFAAh+FSp0d42LTMO6yr5D1aTgT7+iP2by45X4ntGbUFvgF0jik&#10;KoYrKtO4mvsu47GrKOyyCV3CtVif3Fou5m9FQL65MoLVChJKgLSQUAQ7uaw42x7VXHVocN9GPktM&#10;43Z1bgS68M1LWtH+otieU+XMNkbwMvZGde8tdZDrIjtTHkslZFuNzm9/D2+u3kDQAga2tyMZSxqI&#10;8Q5IJRJ45apr0bLvPthOgEzxvnL7EsCEX2tF36HvRsfU6eh78kmDXFOTBSA8R+AjZrdzyXJ07j8J&#10;Pad+zKYi1VsOfukr6N9nCvpO/SiSI2E7L8GLOq+5Ht1774fuz38BPRvvRdeBh2JgxoHoOPYsJIf1&#10;je6+ukfvTTciXLM3OhevtN9icQOPfR9/Ov1s7Fi0HIO/ecmAzH27KoGrCDLWqz4YOO6W/vY3G5Cc&#10;3IH0tfy2ZAovfbUX9x65g2y7j2WSx1qffAqlCqtTREMG1VApyUbIMiSAbWFjtroqhfkEMgsky/Os&#10;4eP6ap43jw2ckqYimEvGeH51GPtWCgTViBZQ6XFDJTVZk3xIA2SCGk1UURbH3qs2URNpoELr5pTx&#10;5ZwqrBnqpB7LfDMxWoGfJBVkVfOLkEDwWCZDMFQnSYH1g4wwX6hF9AeKMC1tSfZApw5r1Eie9QhL&#10;CHSrR2Hk4DrzsBD7k01QpqgUgTARKIbWP+QYxIb6mesknuYHKtljvuu/f+LyrwGAJnRS0yicYhBc&#10;j4z0ofXQw2wojg3Nkb1PtgiqvwLDmCeIoXdr8qJq0nXZMSqQLoYA0oxtKRZgWmN7nx7L+ymuGkFR&#10;vb0UjCQFJiPWx21kq7E52oBQlOBHwfBYayo3FwWqVCjzSoJfGcZ1zcCojzyIcgql5oTQ6A2v4r7J&#10;uZnbAYKcRnZUUdjfVR/D5QQ/+ezJaVYCX+rhlZ3PgnRSyK8n61uhyMihjPnq2bA0niO1SoAnm5Nz&#10;x5AKrIACSVa+IXzrzJ3Y+et+5pLgQxxI1V3I4zoElJfM1F3CZ8Ch0TNEC4GU7GZp5opUyMhAHP0/&#10;+Q9033sfEr0DrBQZCy6hHtjhH/0UfdOnomvCTPQ8/JgJt5448KNn0D11BvonHITez37FQEi9t7sD&#10;iZbW5avRM4nXTjsQvT//ie3r/8rX0TeeQHfKacgMDdv9hv/8BnbOnoXBI49HKjKiL8H2iy5F3zSq&#10;5pMOxfBPf2bP1smsWui5aj6GR09C5803GljrHoMPPIKevSagZf9pVMvdswR4FtOODWpO3859uo99&#10;h/bzPweKfGf3BCeLzB9z6FaoNeaH80HIIJuK4uUv9+C+Q7uwhuWg+IR3lyfNX9CNsHHJOV3L/5Iq&#10;MwFsbU0cCyqTmEtZUTgu2YAVkl9JY7kFjHJ419SicyozmE326KVsCPg0XadC8Ss6tVLAGzEQLOfz&#10;x135OTSlNdLcY074NgpJvcMEOz8ZoSfrxV6xIJ6Ou0AKmWwZhjNBpLKsJwRLTddKSSZg1SP89Xpk&#10;buR20Q6YX+ZhfSJQkhHmWb/iKxowPLnBfG+z6nSUczQ1sqRP8+z4bFBC62UXmywolH46Ldus5eg/&#10;dfmXAEC9pBhJhkKX4vvKx7/tonPN5yjhJ/jJIbM42iNLGp5gSxQ5oIYgV83WSU7OAj62cDLeaqzj&#10;MlL3BWWIPqmILrUUaKrCFBABYFpjKKkKFCgouUIlNlLt9cal6qpXTWqv5nlVaCLZVDQRpQfN29+N&#10;0Yf8yozRgUAMId8IWZ98ttQySygLNtazPpDAB6jyXk+mJjvPxWb7YauvVp5C60Z2cD8rxY2hBDaG&#10;0hbpWOAnxqdKIyYh0LMABFxvJXO4nYxzhWcAXz22F2/+h1pZp+iJqbhRFSpkozncVlKPp9s2VpjN&#10;mznBVXrmM4FSYKiGpu8HT+D1A2Zi+7jxGHjwEe4pAgdzLj3Ui66TP4j+yQdhx0lnINUl0CUDu+dz&#10;aJ9CADxgFnbctsRBh1CrCCR6Hf3sWrUGvQdMR/eUSWi9abHtG3r42+gaPw2d7/0AkoOO2XXf9xV0&#10;j9sPHR87F8k0gUfXfvsHvP8h6N9/Kgbu/by9q94/MTCMtlM+jBHeo+2iuWzM7BbYvmI9+sUgP34x&#10;wa7kniEAc2p7igy0854HMPjjX1CFj9kzBIhitcqTNPNSD3BeB/oK5h+fKg8E/RUyahKcIp9JZfHi&#10;59pxx6RWqsUR651XIyVHdGcXdOXneuzdGGy5L62ozNpE8XJvupCgZr6DLG9pBuokuaI8Y5PKz69I&#10;4bTqOEIhskEyScmXj3InGfN6E2YXlHuVXGVGn/0V1CfHU0rF/vwWWkszDYoNBtWgM41LBPDL9CgW&#10;eBXSKbJA7suwUXfDO0kewHqRacDAAw3IXUfNSPOKiExQq5ItsLBQAVX9rFP1iDRXEwRZl/y81jok&#10;VT+dbV4g2PnZey1vU8xTaRwlLaS07N5A/iOWfwkAzBdSSLOSZinNErGeO7dAQRk1eUvSR9XVp9ZG&#10;AChH53IMN1YjvLCeND3oghnI0VlzeLDlSq/kNQS/wW82snJo0LifFYCFpJBBLPBspoKCEOT+ELbG&#10;GuBJSe31IZgR6Dl7X7ncXQiWIbatzW2HYMys521IWzUBSjOsBX1xF7mFAKfwRvL5G1M9gkuq4hY4&#10;81IeMwdmW1P15XUCvkt57lx/AitromR9KRt9ILXJubS44VpigDYml8xiMxnfckVYmdSO33y1B6m8&#10;DANSU51glZYi7Jjg6X8BmLEdVmh1EGjpaW3FUEeXxXMzFYUVWnk9/NLv0Dn7aDK6mdh59gVIcL+B&#10;B2+WYSve8clL0T/tMPROIuNau9GAtO366zA4iYxt2my0nXO+jc/WNSW5Fuhq2bnpDgLgFAwfeDi2&#10;nXAK0pEoBp74Adr3n0FgfS9S/YPGGHbecDP69h6L1iuvQ1QvzmXktdew86jj0M3n9i1db++qu468&#10;8CK2HXokeqYfjO7TP4mUZCafwfazz8PgXgTA9XfaPW3cuNxfWBH1Wv3fewKte02haj0d7aediY51&#10;G9D77DOIxKOsrHxnyV8+bcx414fYlW5xsKhjekHlQpxgPIKfLO/C+rqdWM3GUexvg8COZV1ig+rB&#10;l11QbH6zL2VD626t0LwqbrInuUDJJGIhzSgPVzFd5M/hOjaMZ9UMYzTVYk1nqpiDFdQ+NB+MvAoC&#10;BEEf1fAgr23+8ONoHJlMdVghtaQOazImjVbyMHFvxo8J8Sq8kmwmPRPj8zAvBX4UPl4lW3ieTX0q&#10;0ojY5jpkb3WuY1jE/Yt4fCVBcZkXWBVE5IomjASrkSEZySv4COuoVGHNQ6yw+n1VdYg8/5yVVZr5&#10;KZZdAqF/xvIvAYByy0hnUiZuw794Fp21Nebvp6n7zO2lvMomeU6V+RCpDCA2p9nC+Siyizo78lR7&#10;LaTVKgLcDUGMfLGGTKKJBRwwe1+SrZz8oHJkgfKQB9XarYkxqIsHzVaiHl75+WmimkCWwkPwUz/w&#10;mDeORs2hz7rW1u9CGfl9bIUleOXONqOxvDOroriUqsvl/C3HZTk2q7ND4arUyXEphfoSXnudOjqq&#10;qcbyerEFY3xWYTRqQx0fYg2sLGVprPLEsSrQiyeu7UG8W07Lsn9RmDJpfpdUXW4XK6ptm2rL30zC&#10;RhuJwQ1NCt/9mXux89ATMfTN7xgwqnXWpDfaHtnZjZbjTkaEINU+YxqGnvylAUiyYFCA3oUrMTRx&#10;BoZmH4KWI45F37Mvo+OiyzE8dTYi0w9H53GnItrdY2VXWpwKTqC86070Un0emXUMdkw9CH1PfA+D&#10;P/sF2idOQd/xJyFJlTvGd+w483z07TMenctWmLKpJT40gG0fOAXD+05D+w03GOTofXrufwSDE6ej&#10;Y/Zh6HvPB5CNpDDS2YbWI9+D/okHoO+7P7R30TuYMzZ/pIbDeJMqd9f4AxCddSR6DzoYg/sfRBA9&#10;HG+ccS6GXv2jq7BMypMC6fFbNiwlbetePItJDbac890VWXT/KYxvnttONthDti57rWyDYoGufBWF&#10;Rg3d3SxzTSWwsSKPZZQD+XnO8Th5kW1QMqPhdS5Cddrk6aKqDCZWDxEEUzYxk2TOR5YYoJbhI6Bq&#10;/me5yjR86JsY23cQYcwBoEUpYoMumTYXmYwPh0eD2C4mKI2IWk6OqrLmG7H5h5nkHhPvrUPs9gpk&#10;btN4YbHBShIMP+uZOki4XhdC7INNCLMuJn0hIyUKQScAFBiaPfDggxEf7LcyUAxBOb2bjDK3tOxh&#10;gH+1WG8lBSxKhtBOwdYwNzf8RgBIJlgeYPIjRuodO41q7UYXySKv+TuWyG7BVmoFW6QF5YhsrkRy&#10;eAwzWz1dZISK6pKVvYOFTUFAphL3x+tRGZPLgFQGubuoN83FYVMEDk1Evs/v34/6aS+YmqFglhI6&#10;+fkpJL2faok6O/xkgkc1jODKyhSu4HELYECBVo+fC1OviXbUumdxM1v9TRT6LbzeDOZMNpKjCIDO&#10;mO7i6y3zjOCLx23D9md6mTsCP42DpVrHPJIzi+N3TpBcYsVlQVvlZRLry+ZTFO4CYvEEdpzyEXSN&#10;3guD933RqmyGlduGoHE70jeM9g98GP3TD0PPpGnYdvX1VrmlRAoIh6me9nH/8CGHITzlSHSe/gkM&#10;EHiGZh6CQYJJ28HHYOiFl3gmF5M1/ic04TJw9z3oO+AggudhGJ44C+3XX4/uJ3+KbWRh/e96D5I9&#10;/YhHImg5+XQM7TUZ/evvsOt0eTaaQNeHP4LhvWdgx3VXGQCqAWi9aSVGCIADfHYHATneN4ihnz+D&#10;jkmz0XPYMYi++abdQ68i4VclbHnqBby5ZhN6N92L7kOPxcAhR6Jv8uEYmjAVO844E5kw36OnD9u3&#10;bMXQK2+4HOZ1yh8xYXOilhHRbsr/lHcyMxhI6iy9cQZ/+tYAPje9BSs9YWyUOiwgFOipYSuWt7ZN&#10;Ta6IY019FNcHUwRBuci4TrIred7FbBgVjl89xddRPq4wV5kIyqk+WyxBymOFV07Ump4zaaywjNeP&#10;OuUHGDM43TrsZNKxeYmZ5Lzvk00wWYaTojUYTI9hZhL4SA40vwhyHq5lIgrwE6sRf70J8dsqkZF/&#10;oIaQaqQIVWLNlZ1aSnBcG0LkiFEkKWKArIM2GqvM7IExkha5rLVdeZXlihrhbCbDBpd6AfPOwE/p&#10;H7S8LQFQDakZ4y1DKDoUJrXunfOuL87nQcDzcU0AzHu8SPrLmNlBDB3agNyKWuRWstXRCA95ri9i&#10;a6YRH2yxBtdWItHaxHvJzkc2yIJXjDSYzYMUvuDDTyKjUROvQJmCGFBIvGSACmMVIkgGMo2EzTLs&#10;9fqxaDxQYayASvW+FaM2yzfLQhuRwVVUJvD+6gRb8ZyFSVK4dLXk6uC4lOfMI+jZWFCC5q1VKZsW&#10;UoPtxQY0okCqriqDAFDDr+7i73WeKLY29OCpLb1UK53SpwH/6mEtmCNv2vLrL8SHPywvuZmMJjHw&#10;8p8IYNwnx2UWfpJo2HLeZegfPwk7zr4ImYSse84+I7+5FBli55nnoeuYE9H97vei48BDEH3hZRNe&#10;2WL7f/oMuqfPRv8Rs9F9yHswMGM61wej58T3ouvY49E+ZSoGvv64Pd96nvmCvDt/EQDvvQ+9Eyej&#10;9+STCXgnooNscefWT6HzoGPRe8y7kGjvJrvtw87j3ouhfSZhYOMmAx0Bby4WRc8ZZ6Fnv2lou3Gx&#10;7cukR9D+4bMwQLY6NOsIdDANvtaCns98Fv17T+Cxs+173NOdfEm1TVDN1dL73Z+iYxrBc/a70LZ+&#10;Dd445iT0fe0RO3/w2d/g1clT+K2H4vW1GxC1eWYctGmdltGUgmv5r/94gNluQKnOktLZieEYfnhj&#10;C1b4erGe6q3K3IXjSrOsneO6jd3Wformhso0G8coZUUTWSn4Ktkfj2lbfqE2hE77Q1kcxwbUTxAU&#10;4JVTJrWWGcZLQAzyXj42vs2nfROjhqdQij3WI+xsguoZLtoE02U4J0qSkK7newv0SBRkByRREGGw&#10;8cOkAOFn65C4hVoWyYXYn6JLK4xcRjMmahKxpbUssxozSeVZTzOsLOalUXRV6yorQ+8jX7V6bT6i&#10;GdZxNUjKt7+U4P/T5W0JgGZ4VovA5lW9dFr6HqV6xMwU20v4mOEEQvn5KUBjSiM99q5BamETwY9q&#10;LAHPDW9jwamA+DtxawDRF8ex8BQfjQVBxqfCFOjJ90lRdJ9NNmMcW0DFVdPcCwphZQPKcyFjgGo5&#10;R3UejqZDniH4aSJsqht+Z2uR2qsQRnwthEIpnFUTw3yC39wysj+qKxoULzufYsJphIdixM2jsK4l&#10;UH46QPbnk8rr/MSk4ipCsYBwPe+7xZPGCqpPXzt9G7rf0MgNVTvlD0WFBWjDvUyU/lJwXAPCffzX&#10;+6vnsfP9H0T7zOnooaqrswV1CnXQOm8+hqZMR+vUWRj+/lMGMhZQlhu645/mzUPX+wlo19+GLgJJ&#10;56LFdo5SdEcreo96N3pnHY0dV8xH+xFHIzyR6vKtN6P1kjkIj5mCrk2bi2/nQNdCJXEZ/OL96N/n&#10;QHSdfxG6bluJnsmz0PKxs9Fz+HHoOZJsra0TiZ1d6DrqPejbbxJ619xu1+m56cgwOk77CAb3moCB&#10;1Rttf/i1N9B1+FEYnH0UWdwx6Jg5G4M//g12Xncd+sdOQM/ChZZzLpdc3rhODYIYD+y44jIM7jcB&#10;3R84C9lsAu1PP4UwAVjHO5asIlvlu5JJdj76LcS6e/HH6xaYSh0fiRBINYLG3c/yfLdFqrHUPKcW&#10;a8nhjZ+N4NOzW1muw2SDAsAC7i5Lmm1XjZ4aPKXNlIENBLdbKjUxvOs8k8eAheGXLHFb0xqol3h+&#10;IIdjGyPUPOSGVbAAG2aL9mVt/LmcqWWuaT7tJ2iK7W3yrAn4rVNE49fZ6AsUBYLzYw3IZGsIgqwf&#10;MhWRLFgwVdYHjY/PoxaxxwmUt5BgLJFNkABHAJSnRUqR1NdSI7uyGbEgGSHrp8AvSbVII0XUcWmq&#10;8N5jMdzSZvlrjbjyzoiPk49/xPI2ZYBSTdhqMmeUFbGudra+B1iQg5yXrYmCHHA7oZ4mqr1xXxCx&#10;y0ahsJYZrW75pWqVyO5kmF3CzKbqG/7haGYsQZKgJifnUhw/xffTbG6vkfYfpOkqCX5qEeU4qkkK&#10;y/MhBNO1ZkBu6p+CphOesAmuFaPNT2FVCCsFsfQSwDwU1spgAh+pSVjoKnNvUWtNAdVg+Lls8fVb&#10;g9/nhhJYUUMGwOtsdjXul42v5NC8kcxyK8/b6IljbcUgnl7dTWFUDygLTMLC/HE2J8ux/1ZoMjwW&#10;2daKNz92DvonEUimHYX+x75dBEGg66bFBK2DrKOj/eJrrCVWIyRQ0F3bblmCvpmHofOhr2PwsCPQ&#10;evgJCLfssEdnY3HsPOPj6Bs/GYOf+Tzarl+E7rF7Ifzg19GxbgX6R09Fy/zrHADaO6ts+YPL8IP3&#10;Y4AqbP/Hz0b/936OrlmHELjIJme9G31UV8PbWxHt7EE72WeYTK/1usX2vnqnZE8PWk46GSPjCID3&#10;3W/363/8CTJKMtD3vg99F1yBjqmz0XXvg2g/4yPo3H8qhr72oANA/ad1CbC4Hd3ZidZ3H0cAnILO&#10;NWtsn5LeO9Hajjfeczy6J05E55xrjG0O/fpX2DlhOnr3HY9Xr7sB8ayG0PEAGaUMEbq4BIR6gm2b&#10;XFszwL1U+4bjeHxeC1Z5urGc5byBMnU3y97Jg0aQaBidbIN5bArmsKiaAMhzzFWKjaU6RsxpnnKi&#10;Ca7EBucHCnh3XZTqcMKmVjAQ9GeooaiDRB4JDgTHXvAVjEqPs/HDGsGkBt+maaD8q8fYEw9gA0EQ&#10;VIEFekYYSBzUM2yaE2tENlOHkS/UmqO02drlbaHAIkv85h6DNRUY+ZCcpFnfqAan1SNM5uc8Nnxm&#10;x2/7yJm8d7HBVXapPP7tAZDvVPLRUr9mx5wrzeUlWx5kJvqZRKfLbNsmM3pfPfJrq1gA3K9xvWyF&#10;NF4Ri8j0FpRh+Ms1VI9qKZsa5hZkJpP5UQnQfAlggcYzVTg1XG8hrcrlOS8jMQGwjACpsFYCv+bw&#10;BIw65Qmz+VX6FLMvaZNhl8nmRxVVs7dVBCP4QF0cN3sVpUXqrQt+KdVXM4ddyseJCV5PhqhIIRpD&#10;uoHHFYRUNiC1+BsIqBsopLIDLfWE8YXD2vHmrzRmV50OcjZmMgFRwe2e/utFQQZ0xcgf30TXwe9C&#10;/4ypaJs1E73f/L7t7151O9nNdEQPOhKdMw7FwItyFGbWsPYLALrXr8Ob+04hm3oGAzfdhr5RE9G+&#10;6S4eYTnx0R1zb0DfXuPRtmIZIn/eiT8eQnX1+Zcw+OBXMDj2ALR8+BNIx+PuTUvAzWX44YfIAKdh&#10;gEwu0tuJrg+di4HpsxCZeRRaDj8GQ69uRyoSRdtJpxGgD0TH6ecinozafSJ/fhPtZIldE2eh/6lf&#10;2v06yQT7yQjbrrgeg5vvRseUmeg79zIy1GPResiRiP/WdWYI9Ep5JmASA+l6+DH0TZxJFno0Bn76&#10;M9tXYmwtn/40+vafjv6pB2KAzxIAdi5bjpHxM6gyH03gfdLuJrupZFf/6b4lAHQf7p5lydhOgveR&#10;ESGNl7/WhU+PbcHtZPrWMULZEfg5myBBkCBmvcSBLBvNGOZRY7iE+y6jBlIaMSTfwUspR5K7a3j8&#10;qNoYPARBBdsIiQ1SJuWSVUn588styxPDmKseREN+L/MJ1KgmgZ83J3u3zD4eBJMBfDWuyNLyiyXz&#10;kzrM86QSZ4wF+hEfHIuRjUHkb+GLyEmawGeRlQiG8hdMr6QqPKOe5IX1jdqaG6ZKVZl1WVNSDLFe&#10;9933oOVpWg0EC8hJxz9meVsAYElOJCXalI+axo8qIwYefxwDnpCNK1QLYq4u5Uyk0/I3Gp7chNia&#10;amRXsVVh5iuAIxTemypwbqEHg3eEkO5voECz8DIa6sbCKnbza+Y2FKqwSGpvQqAnJ2cJgnN29vF8&#10;P9vIUZkDMO7sb1KtSFGQkqjyad7XBFtS2f3yxvz8BL/318dwA8FRzs3Oq59qLlvneRQ6tdYS2lsr&#10;2dJXycaj1l0qr+x7Bao+ijqs2HMygmcJfv34zhXbCAAR5oJUxzQZIFVdJvXgmsGYFckCF6jiKfuK&#10;i6KbCGQsX3Ue6VymkDF1t5MMrWfKVAzPOBhtMw5nZf8xBlnBeyYTtA4+GoMTZqDzluWua4XCIQgY&#10;uPfL2L7PPhj8Ehnb/V8lGEzE9hM+gGiXUw9HNt6D/nH7481zz+cvMsatX8BIawv6fv5LtE2bRrX4&#10;PWRzb1p5auoCGw/K7cFvfBud46dh+MRTyCZy6OR1ndMmITbzSHRTpe7+/asE4AJazz4P/dMOROch&#10;hyP20it2bd9PfoF2qsxt7zkFqf5+Nm6yZV6AobH7offuTyH62DcwMGkawvym8LRD0HbaGciMqGdb&#10;7FamAzd0Tu8vC137nPmI7Ls/dp56JtIjGuUhX8ccYv0j2HbKGRgePxU7zj+XjUke8dYOtB91Ivon&#10;siGZf73dw5ikKrDuz3McdHLRM1QQ7p/bpU4T6ziRTVRNTB59b4Zx/3E7sYzApBiE1ttP2ZBm4OZk&#10;cTEHt/jZaJIJXhPUtAeak9jJlpJGj6jBvZgAd20wi2Pqh+GppKxyv5fqbxlVYbFAv3wFyzRdZwx7&#10;L7wXdfyTviMW6CPQeQl0CrDqYT0YFQ/iqbh6hjWzHOtQmsBFImHqMLWnnIbL/bkZUREPAp9YIBaT&#10;JZKAKLp6ZjWZ3s1jMFJfRfbH/dZ5qbWYoMxXHrSP3RuRna2WN8pHgWBpsUZE6f9oeZsAIIVHgiJj&#10;Mb/eJlmm+MWGR7D9oIPM3mexxth6KGlavgwpdLwqiMT8vZDa4CX15jlm9yMLXE6gXOhHeEkAsT+M&#10;5hMUvj7Ae1N9JvCl1XplCH65SnwlOgblbOlU2EG2dCp8H1lggMxPPWS1aMa4m+6hsMSpVqSoVqin&#10;N202PzE/CZcMzidQ7b3GX1RLCHTq7S3FfpM/12VlSSyqlH9f2gbMbyAA3k5hNR8/CrepwBJuXrfG&#10;34lf393G95YkME8ybB+NNaRUYtyUD5vsSmkkWdN0VqS7DV3f/xEGXnnFWJu1psxTA0duW2w97h96&#10;/lmyvCMwOPt4DB00E91HH4f2T16CyPSj0Hb0uxE+8DD0HnI8Bt983VplXdP/2PfROXkqzz2BaiLV&#10;zoMPR9vkg9Hx2S/zKI9/+xvokXp43PsQ6+zkO6kMs4i9ug2dRxyLIbG0IqsSey0xwN7vfA/bp0xG&#10;30nvR46q9NBrf7COi5GDDkXXQbz/yy/aNTvXLMHAxCkYmjwdHfNuJTADPZ95CF2jmtCxYI19b3xH&#10;B1qPPQHdE6ag94c/wMgzPyc7m4Huw45G35QZaL1qnn2Pni2ZN7AiCEn8I9vfQM9hx6F//BTsXLvG&#10;ninHZ71lD1X5HqrV/VNnYuiHbgTJwKfuYSMwlSr24WSfz5haLjODQFg+g3bPP7+B9u/80NQ6U413&#10;W9S0CyL1fJVrXuVKdp+OpvHdy7uxiI3fBsqOZuaTK5TmTHauMgVrIDV95x2VCVxXmcLFlEFFBlcQ&#10;BTW6Cq11JRtSyZ0CKcyqD1v0mGo2xH7ex+Ol7kMtQ0M0pcUEPYOYcPd10HimAAEtaMM7qfnkfFSN&#10;5S7jxYxwCH/MNjLPKpBLUb1lXdplQipQIyMIRn7SiOTNBMYlUoXVO8w6V7QL5tb5MHTOaOuoFHnJ&#10;kLyI0GimOee7SxD8xCesHHeNUd99eacDoETGAaAM7xSNrASEqsett9qMbm46PmZWMSnjkmSF4Y+M&#10;Qm51sdNDGW09v2yBlvD4giqE/4PMkIXjJi3nOVyrAySXJvilQ3g2VYd9whVUfRUuSMwvSOYXgpeF&#10;7cuFCH4VGLNuA5meYvlFrOW0SWwoQBrbq5618ooYjqsdJvg5fy3z2qcgugm1ZQdkq8zfS6pj2BLK&#10;WC+fzUBG+ZFbi9JGX9yEfaknic/u14lt/+FUXlUKRbrW2Fy3uMJSC5lihVPvuEKB9X7t62h914nY&#10;pqFexxyLke5+68AQUGqsAk+zCir2lSYwtV8wj6BwIFnM8QhPORj9B86manwYWuZegp73no6+8ZPQ&#10;tv5Oe5rewqJszzzY3FpGps7AACv+CAGh69QPI5vOI/yH36F3Ju8x/Qiqvr+xsrOe0YEwGdUH0b7/&#10;/uj93JftfnkJOMtZ2wOP/xAtk2Zi8JiTEe/aSdafxQ6qrCOTp6Cd9+r95a95Fs/7zUtomXYC+mcf&#10;aUEOuufeivYPfhQ7pk/HyCtvGLAN/vQZsthZ6Jl1LKJv7MDwS7+1c4dmH2OjTXq2brX3cixNmcPK&#10;xgZXla7n/kfRPnUiOg48AkM/f9q9J8/LpNLYedY56JvMbz78WAw+/0sMjYTR9v4PopdA2372JcjG&#10;2UAxXxVRR/6Tul9sZARdH/0E2vcjo7xpGVJxsfi3Ft1/98XAUAZvg94kfrW5E+u9AxasVpPRK+KP&#10;sUCCmsUa1DYBbXMoi4VVcZsmwcLsS/54jmyCaoSvoqxdHShgam0EnkAMAcqrxhC7TjsFXI2bVhOo&#10;7MO+j16EEMrMz1XTOSiidIj1wsd64cmU4QPhKkRTDcw0sjqZjsgYqdOyPAWCJByZJoTvb0BmAQFt&#10;pbMBZiyAgrQxP1Lr6hA5pJ71lnXSSyZJBqh6TLQhCJahn/V84IGHrSwloyVSZMtfZ9jfcXmbMMC3&#10;1vImkBgMPv87DIQqrddIkxipe9XNQuUxP8CRA5uQWlOH5Cq5uTjmpxBXcnlJ3Ur2d181MllFdalg&#10;AQkAmdlkdApwCrK/wUw1jtPUlWzlNMpDbgDlVInLc1VUBUIIkDWOvv8qBL3dCPHWfn/M3FssNDmF&#10;y0uB81QkcHRdFNcFUiZ0TghdRI85TLL5aXzn4qoENgY1DEpMT2HU5d5CFsjjmktXUZo3eCL44rE7&#10;MLDdxefL58NMMTI9V1l3X5RPAjRl28jzvyUTOYJqLRnKaR/FzuNPwLbrFiKRjhNQnDqmyqwoKWLW&#10;WgZ/+GN0TZ2GoVknoI1qY//BBLYJB2DnijvQvYHq7Pjx2EHVMtLVYQI5/NLL2H7EYWSJs9H5obPQ&#10;cf4V6D34ED53Gvp++CTykTRaTn4vWsWUHnHD5QScemb7+RciPGYC2uffYPvESAXgeveez32JLG40&#10;2sdPRPczT+kydH/hAbSMHYfupr3R9+BD9nwZyTtvW4yefcez3Gejb98paN1rf3Tf80U7rq/quWcr&#10;+vaeTFA+k6CcwvAbLWg7nOrvzCPQMuNIG+ImuZIPpHoa83wbMbMUK1vXBVdjYMJ+2PGhs5GMRHme&#10;1F8C75NPEhRnUY0+FCMz30UGfDzaPnI++gjE3ZMOw8BjP7DvUENj44m5nUjE0HLVdeg6YAaBcwo6&#10;5lxCBq/m4D9f7HrmUyGv+TMs15jiePX7w7hrXLc5TivUvtRhjQSS5iC5ke1YcQfvokZxM+XrcjbM&#10;CqFl8z7zPLlXaeic2OGVVWlMFgiqY8SruIKaeoHg56V6TBbo432qGlsw+sUP29BOaUJig9KAXMcI&#10;SQKB79pIPTNQofVVn/giAkDWK4uZCR/Cgw2IrSFLvJX7SUYyy6UK+5Ffwn2rqK3dUo9wYw3rrwYv&#10;SKvjPVifbaIy1umOAyYi2ufMKpKTf8TyNgHAXFF9YKvL706lM+h8zweslyjh1zA3ZrA6PkifFfBg&#10;uDqE6PVNNm9pyjJY7i5sURYzI6n6RtZWItpTz0ys4v1I1zXCo6BCYsHkWBj5GlwTaYQnTZqfVg+Y&#10;z9H/TNAGjVcT/Pb7/jzU1gxY1N2QBMavTo80Vd6MedZrhMcRVRFcF9RERVJxxfzkqa+B7JqS0kVt&#10;XlYVxaaKlLk2KHKLple0sb0EQ4VOV6u+xNOHb5zfYf5oFucmK3ufgohyTRFzaqxbKzCo2UmKANi9&#10;5V707rUXWslUYuEoouEYOj/9ZfT++jmr4MpXM87zGsmU9qXjGbzJ8wfGT0DnghvQet8jaNlnKlqv&#10;uxHh7Tuxg6rwwL6TqGZ+3p4xtLMVXUeegM6ps9H/9C8RScXI7D6M4YlT0U6mkxxJYeelF/E9pqFj&#10;4ULms+yUjuVtmzMHO/aeiFdOOgkDVI8l3AIYqaJtT/wUHWu2oGvTpzD88u9ZLgUku3sw9LXH0PfV&#10;RzH4+z/yfWVDA6IRAssagtxJp6HtdLKrr35tF/il+sN48+QPoqt5LLafT8DRvs4+9L77BISnHYg3&#10;TzgN0bYuN1yOQCUAVhADLeHXX0PbkUcT9CfzXTbbtWpcxELa5sxFz7RDEJ56CHqmUo0/6AgMzpiO&#10;YYLw9tPP4ndHeB9+D28l2Eqx3FpvXYSRfchMZx1D4CVr/tWz9o7OHOFYjeqcjdPmc7Qt84TqgAWr&#10;sHLSm2bR+9oIPn3kG9QM4mYj3kh5EvtTD7F8B6U9aOa6DZV53BhK4mI2ttI6lDQRk7wNNKRuvhrj&#10;qiwm1g2ycstJX14LKZQFZQvMUashjFEOa2a8iL1ajjMQdKH1vawbfusllptMWcKLe2QP1CRhPFag&#10;+iuPCpmWbCQVa87I75uRWkiA1Oirpax7S9QpqU6RILIbQhj+5ChECHzy3shbb7AX8uvNectN2+u8&#10;dp7ll2JLKk9cPnHH/9HytgBACYYCV6bzSRPSns993hyeNXRGcf0UYTbpI8gxw6IeL8JnjENuXQUK&#10;t2m4m2wOPGdZhY34SJD9RV+Qs7OMtX4kCHxp2f+y+k32l6vGV+JNKE+Q8KuAc5pb1UV2qVBiyzbu&#10;5VMxurHTojgHKSyBcs3KlWcij6RKUeaNY2Z1BPP8UnOdU7NNhk1QkwoiJnghW9slNWFsCWj+iOKw&#10;J95PDs7reb/NFNb1nizVnCE8sbSNJSHml+R7vuWoSxQkYLMqUD3K5lzvpypoQoyDSdvdK9ehc8wk&#10;gtdNdp0bDcw0EGMlpkomQaI+bH5W/DNjPY/3feUbZGzTqPoeg+hr29BBNvbKJ8+xYy23LEJ43ERW&#10;8nORjWWQILDuPO296N93IgYe/a6d07l5K1XLQzE44SC0f/aL6Lr8SrK5MQS6DyBM5ii50qxgPU/8&#10;BP0/fAoDf/wdEpEEBS5joKwgp1p0r9Ja7jel36VFoG2htLgtwEuNRJGJyYORx/ifRr7EqZb2ffO7&#10;2L54JbbfvoV5kyFghtF67CkYGjUWnWeejVRSjJgXWd5R1tTA8Gc/v7tv/8loOXg2Bn/zLPe4dxl4&#10;9jfop0o8IFPBTbeha+VK9JABDh/0busR7rz/S/ZOuo9kVql92Wq0TZiG/iOPQ9e0Gdh++dXOrMPv&#10;klmnYBF3xC4dW9TzXTAGAaMDROGgra0kC4gPRvCNs9ps9MimsiTuINNzztNZ3O7N4m7K1VaC2jp1&#10;jFQqkILsf+oZdnZBzUInu/RVPGcetZD9QwkLoOBmm8uZJmOT8PucJ0PjB57EqOQEG+qpuYf9rEOK&#10;dSkA9OQ8qEsE8ExC0WMCSLJOafJ1xQ9UD3EhW863bsLItxvJ9sgAV7rYmxY9RiG0Fpchvm4URmY3&#10;UhV2I0PkJK34gVnFESzzoSdI7eyp51xZCxNkDmOZ/V8tbwsAtOBLEkwWeLi9HV37jLeB01J93YRG&#10;LqXYakSnNLFFqbfRHorqIpuf5i1IrWSLcoMXsYdqyBia+GH8rcSCU4w/deOrC/9P6SbsH9MYXzk7&#10;K6ZfPbyaV5WFLb+/pt5DUH3Er2zokEXVYKsrI3I5U5BC5CF4TanvxjVsccX0FLbK2V6ybG2ZTPiy&#10;WFQdxRYFNFCLTWGzoU5KFDj5921QlGZfL37zmS7mgMY58+tV2ObmokrgCkemIRexmaron/6M3md/&#10;aZUnRbagSjey6S4MjZ2C9jM/ikwiaT2+YtJx3i+bTRp4SJjEaMzkz3+6PtkXwY73n4Hhvalq3ub8&#10;3tqe/AmyqRwGn/0tdsyejR1Scb/1PXtO24c/QRWTYLB4nZ07/NxLeOMA/mZF33nmJ9HymS+g9zuP&#10;c/8riMRHrDwTfA89y3EtVXj1WpMr2QfaP9s0ZsQ/2zZYcAJvdiD9ERDM9ce+RXY7AjnBRPVCPeGC&#10;i5LymKcKkSSKZLIE3y8/iu3nzMOfF67ic7PWMMj+aCHVCMICxM6L5mBoPzLZ085APCb1192n5eZb&#10;CXQz8MbR70J4Z7vlYec5F2Fg0lRsP+n9FhrMAkfwiN628467sGPfyej85MXoPfUM9E6ciI4fP2V5&#10;l82lmf8pu68WdYwkYkP2Dlpk5lA9VJnrZo4ZUia4X6WVy8Xxw+tasZqawu0EuLXURlyw1TwbU6nH&#10;cqXKYiPlbSFVYvUOWzBdypuNHiHQySZ4KWX4XGoke/E8jzdDJkhNxlughiNfwYgFUAh4Ihh93acw&#10;mn8BkgN/pnrXaBFFQ/JkPZgRrUJbqoHyWsFvYx1Uj7Bsgaxf8raIkWDE7qhG4SY/MstYT6mdmSos&#10;W708NW4YhXA9tTPWZwd8AkIvUr6g1fuWE05ELJNGLl0gCDJLiiD1f7G8LQBQTblYgQS06+prTfXV&#10;/L2KMCvXF437TZH9hSsrEL9yNPJr2NosUaaq04Mt0HImtjCRdSGk+giO4DWk5/JViouap4IUerLE&#10;eD1OZ+F5Un4LEy56r+QmMwqhOTcazed/BV6CUyWFKMhkUxOyNfVRSAR++9XFcEmtc3S2UOYCQBM2&#10;545wOfffUhnHHRREG/DOe0j1dXHgFBATWOOhSlzdg1ceHbTPt3hyRDoNl8oXCGJibTrAGqHe3kQ2&#10;i/4f/BTb3nUydpx+BjVkAhvPELDIDjVIVbRl9qHof/Y52yfml2ItU/VKpNMY1mgGFrSARje22dV4&#10;rPfuz6J7/BRsP+ZoRN7cbpVVwJXmTbouvgx9+0xBy9nnITY4gNYzPoH+0WPR+u73UM3uR2yIAPq5&#10;L2Lwmd8gNThi91PSIvtahoCb4DPTVDVt3LGYD78lI6ajSq4/ARzPMSFU0vvp23UCl12GcCbutm0L&#10;YcV3VG4JSNSRqt/23noOs9LscdrHe8iXNBqJ8/mOeQpkTT3neuCXv0bb7MPRNZlAv3KDPVPfMPzK&#10;a2g99HiMjD8QbbctsP1DL/we7Qe/C5H9xqNvzZ1271IkwC6Cf8veE9DyyfPRfte96Jh8MPo/8jFE&#10;kwQ9A2M17my0olH0PPotbLvqBrSc9glsv/BydP/gB7wHy9LeiR/JD1KFl6nDzU2iJyiqYRo/XtFO&#10;ORoyd5jbvW7uF3Wm2QT2alhlJ6zI4GbK3hWUR8mlgNDGnRMs55A9zqc8XlydQl0wxkZeo0Sk4cix&#10;P05VWDJPCOMzRj8wDyHWI19ec1rLDsg6QqKgyf491JTOj7AeEhxBkCR6MSdU58j4BIhUomN/bLKh&#10;cjbRukxUZIE2BYXGDN9egejpY62ei/XZkFbWb9X1DOt8H/d33uec1uMsszw1GJOD/4PlnwKAVjX1&#10;Qfqngi8KyODzv0ZnZS2SZhtgZnk15peZUl5hDs+x4+uQur0aSbI/DXXTzPXq8ZWxNX6jD+EXRvHO&#10;IQqQApzyHFLyFNcW4or7Nsaa4CGFd+puBapSIYv0IvtfJRoxftNa6xXzUrWtoFC4yBp5lDN5/BlT&#10;Hy6pSuEqCtslFBapvxqcrvkczNePgnZzRRabQhmz2WhMpwIZlMZ4KrzVarLD9fVd2PbjHn4x+UxG&#10;jC/OfBALIKyxEpifmLEA17uYiESx/ZJ5ZGAHoP+AGWin2ibhEAPp29GGnqOOw9D46VTVbnEVk/vT&#10;VB+ib7Zix+WX47Xrb6GAKrsFDMpv8SgCQ+s2tB91CjrJgHo2rrMGKCWjFpcBjaqYdDC6952OHQtu&#10;wM45c9By2zJ0fP9JVmSq13wvPUuLlGsiDO/twEksVIq8qd0CI32bgE3FzutM5lTu/BPUK+nPvaEd&#10;+stF+cAjdq5uoo/nObqP9ul7ZdtTY1Hq6VbeCCwFupItqVFmO+W1FhiCeb1z7Tq0TDmYqvve6Pnu&#10;D+07lC89K7dQvZ+A9pmHYuCFl+z6lptvwiDzqe2I49lY7LDz9P29X/4aWibMRMdx78Pgiy+g9bwr&#10;0LnXJPQ99A07nhIocz34/G/ReuZ56Nl/Gnr22wf946agY/+J6DxgNrq+9X19juWX9QYrH/n+Gh2h&#10;/JO1IF9wQS+e3txqZpN1lKs7yfoUfVqNrDSNTWRzWyVnFTlcJybIxtic8C3lcRVlT510V/lSOLkh&#10;gQpvgpqN3LioAvMeAsCyYMom7A/Ud2Dsrz9u9kBN9i+/WKnEPrI8GzscCeDuWA3fNcjyJpMrkLRo&#10;hIj9lmtMDcLfbkD2Ri9VXzcRmVThHDW21GqmZc0YOaDGormzoll9N02v2CHSOfFADA/2mu+qGgMT&#10;iaJcFFd/l+WfBID8Y+GqgM19QOoc1zs+eJqNEdQID02xV1C0F65zHi9GRtUitagBmZUERvX6MsFc&#10;X8jsbinD0IMNzHx1fISYYWxRVBgK6Z1lq0Sq/ptkLRrimsNXrZnsGnJ9qTAArGQhj/75BQhWt1v8&#10;NAtoQADTYPIKCpECHTRXxnBuTRbzBXZsaS+m8GlsrwTK3F0IdtdSvdDg9Tul8nK/JbXSZI53U8DW&#10;UgA3NbSh5Zki+Em4RWE05MKKVfnCyssKbGysuJftA1Ij/Wi/dD56DpiEtoNnYfBnTxkOaLha23XX&#10;Y3g/qlyzj8YI1VddE+7rxhunnI7hcePQM+vdGPndn+38RBGkclSxZGXquW09BvbeBztPOgXx7iGr&#10;rOIcI10d2Hb8sei84Ar0f/sJsr6I3XfXm/I/AzStteM/Wf67Y/+XixoOfas1rga8yte33kcdK2Ko&#10;2XgUg79/BR3rP4PeP71mADj4wisW1is+4QBsu2w+z9UY4z+j7dBj0E2Vv3PBYuNjyofhr/8AHQce&#10;ip5JkzD4xYfJ0n+Gvgnj0fneU5lfLpq1zut77PvYcejRFqarh/domXMZBh56FB03zMXg2P3xxtmX&#10;IpZ14cUMrFUpmQTWEg+p2QVqBgb+3H7mzg7K0gBlK4V1BDN1sN1DWRMI3kP5VfDc9WR5V1UmrGPO&#10;JtA3WZWm4iLKyJH6yLowG3eCH2VZvoE+nkdN1Bp/BfpoOOQFNA8eSKVWc10HEJRKnAtRY1KvsA/N&#10;sWr8JlFHgak0kuFCZ/nY6Gh2uUqkw00Ib6xCbpEXSarAxgTFABcR5FZq+OpYRPwh6xXWELmCeoRJ&#10;dGT318ivrsVuzLkCTZS0Fy3F1d9l+acAoKRTZencNNwHjTz8TSjIaUqRXkiFFeFFrYIyJK4M+dhY&#10;ZNYHbEYqLPYgs0KJ27eWI0EVON47ivdhK8OWKpevZKKKnFfvL8GRBXZ8pMEKzc2LINVXoa0IgijH&#10;mO7DUDv9JWiYm+bt1fwKGt3hY6L2DW9FCh+tieEyMkINP7LpCwmSalkv5nGFK7rWhrfFcTePCfg0&#10;Q5jAT6rv3fytmcPWNXah4ydSe8lG0im2mhRqgp+NjGBeONuPM/gPvfwcdi5dg2Rbh3LMADHW14H2&#10;Uz+MnvEzsOOEkxHdvt2ODf/mWeycfRj6Jx2EjnM/iUwqYyDW+/hP0XLIIRjc/wC0Xr6A+cGqRPCz&#10;ToBiqxr+w2voOPRdGNhvOtpWbSIopwmqVLtjaQz+dpu5JanayaaoIXVSr00Y/x+W/8fT/v6Lnmv5&#10;yQ0JePFF7Hdxv3rYFdRLea2GQJY8nbpjy1a8MfUgdI3eH31fdxM6tazYiP79J1sotqGXf2cg1fPE&#10;E2iZfRT6Z8zC8KxDzTdw8Pj3oZt53bXlMw6Amfof+wF2TDsUg1MOxI6DD0bP3fchleazeGzg6Wex&#10;beJM9H//h4jzndLRJGJDg3Zdqmgq0Eu5SD+8hmp8ISuensWvN3bbREyasP12bw5ryOQ0SZbJHIFw&#10;KxvdOwSCwSRB0EWNsejjlHELokDZVWTp6QJBs3PnwSrHhh8ExayZgLy89+hL7kMDxpiHRHm+2uyA&#10;6ixUPfJkK3FCrArDmUbKlN/GBivKkiIsacywQmfFfjcOSdZRU4GXK7FeaiZG2e7lrXFkM0mPeoK5&#10;T7H8Wd9z5QRLAWBDPSKvvsF64li7yk6L+//vs/xzGKCeqZbZKjwLOxJB+yFHGB2Wy4sLo01aLErs&#10;CWJgWjUya2qQZwZqTgLZEhTeXnQ6ubAc0R/XUySqWAg8VmAS8Mkgy0JAtgqrY/XwJAMsPEW9kM2v&#10;guCn7XLUFRow+sKHDfz8BDzZ/MrYKpbJFsLLFfDg3bUx3OxP43IKxZUUHBfaSkJVwEU+gh/VhjXV&#10;SQKfJsiWnc8FLrVODyYxv/XVHRaunkVJNU0qGqsfv182HqljpUVZM/jnbXjz8OPRNWZvsokz0fPz&#10;HxugqbL2//Yl7DzicPQSsFrOPRfpxIhd03HtTeifcDA6p05G5z0u7LgYRcfmuzG8/4HomDSTFdrN&#10;z6EZ2myKSsKaul86zycjaR6FV0/+CIbfeNMxc6m0PFfny6Zms7mRjmRLrfHbfHENCpO23a5di97f&#10;3IoI5nExYgKSqZrqdUwm0f/8b/DGjcsxuP11DPz8aew46DCMTJiBtitvtDzt/uUvse2IYzAwdTra&#10;DzwKvTOPxsDBhyBuzuXvQbi1xfJt8Je/wM6Dj8PIlMlkiodh8OHHioCbsvt08vfrt28xMNTS+8jX&#10;8fqHz0Gs5U2X73xxq598T74gZSBL0mAzM3NnBk+t7iQIDporjJyl79GaICaPgzvZAN/DxnxVTRzz&#10;KKMlJ31nr3YuW7JjX1gbxzhNtFTGhl8AyHO80nr8TkX2e3j8S7cghCACmUobIRXKeqx3OJgtY73y&#10;Y5XmFMmGKFNiggQy1i0BoIAwl6tD+CvU3KiluVnlZLsn0yMgZtew/t7YhFgNtTaCoPwCBXzONYYM&#10;kdsdF1xcVIOZEf8HcvdPAUCpGnqwjONaOj//aTN8pmX7I+VKBtQrVGEG0pivGolL65FbzxZFXeoE&#10;P3mWZ5YFkF9QhvCnqpGMam4PXm+qr48VmPdhIYCF9JtkA0ZFgxblRcxPnu6a0lKBTat4zZgHr0HA&#10;k6aqK2Nw0cmZ4KdJjaQCzyDzu7oiiXn8bZNXE8w0sbXCD11GwNNsXetrEriDwKnJb+6g4KlXbgPv&#10;pREfAsDV5T149dFu+/JMzkVaNnAxlxBVvCz6nnueKkOM+3NIxuMYuO9BbDvqCAxT5e2Yeig6Fq0k&#10;A+y2ytzz0MPonDKJbGMa2leutsoy0vIGdr7rJMQOOBrbD5mKvsd/ZBUrEUtg+8fOxcABe6PtmJMR&#10;e307q46YN9VggpzO6bj/Iezccifi7d1Iai5dvpyxJKViWfE/Ajffzhou/uR1byX9/9ayC3yK6R+9&#10;/OW7ufQXC3eo8VX/sYGhet+tMXb5UUrqZGn/wpfxxrHHoHWvCQgzT8NPvYSWo45GeMIU7Dj1o+h/&#10;8gn0XHkNhg6cSfV2BnYuW2vXxrr7sP39p2Bo6ky0TjkC3fd/1d5DvLuQZv5nU9j59C8QHXKxCIdf&#10;24Gud78Xg/tMxLaTP8jy3G7nuxnU1BnC62S/FRha46QmMYsfLm7BMoKghszd6dXQOblcydc0j9t9&#10;WWzxZ7GySk7S6rSTb6DcY+SkL/nN4xqe+4naFGqCUYKgxrYDAWpAiiBTQSYon9eaUW9g3KvHU1vy&#10;wp+pt4n/zTUm72W9CqAmXst6RlWYdSzBepdlPRQRkScGaxPi3Q2IKFDqYq8bscU6bGDI+pxYX4WR&#10;U5rIAlXneY1sgeoZVucnt3uC5Rh+0YXQd6YbmQOUY3+f5Z8CgHqmzazFv/jQEHbMnG7sz02mTPT3&#10;yhbgRUJx/o4g+K2tcyM9mHkwv79ypDW8ZmElYq9I9Q3yS1hyTAVjgIryTDWa1PzUCGEuJ0OuSwp2&#10;EKCK7Off2FdPQP3YbQixldNkMj6qDbL9Cfw0aXkDW89LatTpUVQhZEch8Glt83fIrqdZ2wiUcmo2&#10;tZes0RycywmM5QlsoJry3KcEfmy/FfSRbzvw2h8Qi7nhURRpDHf04jfHvRttm9xwLetA4Hrgxz/F&#10;NqmnB83AwMRp2PY+VrjHHYvouP0z6Jo4HoMTZ2Hoga/bdQPfecyYXnTqLLQffAx6H/2OVaKR3xMc&#10;j34vOiex0p53BTJxdSkIBAhw6oDKCAz0LiwXPrgoE//Wixoi+aCJqUU7u9HzwBfx6orbsWPKDIwc&#10;MBvts45F/zNP27ltd9yNQQLizoOPwMjvfmf7Wm5eyjKbit7JU7Fz+QZEWEJsW0zu5aaTTZHNZcTm&#10;WD7bXkfLSaejl2DZMf0gtF27GINs7CKRhKnnmqdZQK1OHess432yOlKQN0AC37+6Hes9UXO3koP0&#10;RtNE5DhNuaScbq7IYmF1wqZdMM2lyAJdAuZ7CzilPgJvMEaNR3NXF8wHlnzE1qyaqD/9O2hO7YcK&#10;GyFSXhwlUkYtShMrBfDeeBDRfA0Rm+xP9VDRlkAwExkhf9QEZMlbCHJifwJAc2HzIqVgCYsbMDxW&#10;kylRwysjsZEhkmxQLFB9Am0fO8/kUx1dzgSjX3+f5R8LgMWKpYeqBZNwtW25y0Jka86ALHPbhbki&#10;iLFFGKmsQuq6RgJgwDKLTZ0lm3tgAQHwgToWfwOFgBlr4CcQJAJlCIBkeesTVH0TfoJeEQDzAsAg&#10;26QyNGdGo/FD3yTFz1voekXKkK+fxkqWs7X0BzIUigSuZauqMZVOcJwNRQ6mF5HxLaJQ3U3VuBS9&#10;eVdSK8zj6zyd+OkC2fBkk5OqW0DPL3+NP5PRtZ72QZsDI5FK8ggZw1PP4I8nvg/R17cZAMYo7Fp6&#10;vvwQOibPxNChBLoDD0fHNKpZC29F7M0OdFx1I1qohu085EgMPPcHO799053oGn8QumdR5Z16CNpu&#10;XYm+730Pve//BHr3n4DWK65GhoAnwHSVSmq4Y6S2VuX6dwdAfr9GZ8ih2oYScpfyJ9bSha5lC82B&#10;vH39Jiu3wZY29B1xAvoIdjtZHto3/OuX0T7jQIQPOBhtp38YybCb8zhleZ2zdS7N+3NfuKUdO047&#10;A5HxB2LbgbPQumWLVZPIq69i24fOwuDLr/AXJYjszwJJ6Crew5gQG1SjEbkYvvmxDqwgCGpMueYd&#10;3kiZ1LQKiieonmJNtnSDOUoT9Hh8FwDytxr364MZHNygWeY02onwxetkD9RaI0c0Hn701qWohSIl&#10;aaywGyanCDKBbLnVsy0xqsL5Cn4jmR5rmZERAiRrGJLJRsTvqkL+VrFA1mURGXlykAlm1/sR/Xgz&#10;Uh6/BTx284coZJb8BMvQFqjAwM+dT2U648rk76VZ/IMZIB+mF6cAqCijAz3oHT/BQuLE/fp49QCJ&#10;CfqgSc0jxzUgc3uVc3dZSpWW4FdQC3IbM2xlBZJdDbyLAjZW8t7KcCWCHzP9z6kGjItXkP3Jp12x&#10;b/l/ji0WC6eSjHHcl25EhZgfwcrvDZsjaDmBsJJC4yF7O6ought8ObaaEpBSD5ob53spGeAtFWR+&#10;VC00WbnZ/Li/lGSHWeqJ4LGPt1Bw2Xpn5QgrX8cMBnZsw8D930LrBRfitfMvR3wwhui2NxB+7jm8&#10;fvYn0bZ5s+WU2fwo8GKM7beuQo9Cxx9+NCIz34We/aeg7f0fQNtdn0H3iR9C/+TJePMDZyJJtUvX&#10;ta1Yj+4JM6kOz8TgAYeiZ+pkqmJkFrOPwchvf28Nj6lUKo7SNpOpvIaMTP/GizXPzAtzIs+nydhY&#10;Dswf5a0qYd/LzyE6OIwMy7VjwUrm8TR0ErwGf/JTu37H9Teji3neNnU2Br71AwNPuQJZHEDeS2YP&#10;ZXG4ux9dp5+F2D5TydwPQuvajVYe6WQM2y46HyNj98P2I49B93MvuGqTk/FIDEhlx/vYsEhZyJKI&#10;R+P48nEtlLs07qa8mhosWSSIuZBaWWygtjI/kKQsqyGXLLsOEZly5NQ/tyqL8VVRgl7WgE8MUGvZ&#10;BssJojVjdmDsm4cRAhU6ywUO1nw5gRzrVzqEcbEgXktrpkXNHaIOSY0QIQDm/JS5CsRfGoX4bayj&#10;S1hHqc2lV5AJLiHj03p5PcIT6wwLNP4/6fMgpZB3JEPa13bGh4w5K4KOAPDvtfyDAFCKnlowFzFD&#10;vlkSiu5166y7W4CnCY6E9lKDRYUToRqkb2hEZD0zTOMKV7i16HPqFg8ijzdQIKv4AWR/WY1H9Fpr&#10;40aAVOGCiAKckqqzMOT3V8bCkPOz/JpGbX8X6vZ70ewb5T43g5u5APhl+8tgNAXlysoMrpWqK1sJ&#10;hWSesUAZj3O4Lpgm+MWw1dQNDW9TPL80W9sMNlCd2MDW8gvHbEMiLOGkmpNRx0eG7ykBdqBjjIBU&#10;q/NTn0PrwYdZ+Pbw9CPReiyB7b7PI26D8sUdmYZj2HHmHLQfOBUjs49E/6mfRO+MQ9A543B0n3AC&#10;IrOOQs8BU7FtzvUEWnf/7m98A2++/3S0T5mJzgnT8MbRJ6H3W485YOVzVaFKNjpVqOIOKydd/89e&#10;Su9WSv/Zor127O/8wgJAtQTEGG4RCPUzl0QsFze7YHxgGPFwHAOvv4I/HH0iBvadjNb3fgCZRASx&#10;zj6LFTg0iUz94+cimygCKPNc5oZ8OmNlGu0bQPuZF2KYZdM2+2C0rFlPmWD9SGfRMv9mdE+egoED&#10;DsOrHzsTg2y07FtFzYvgaW+mvOEvc6Xi70jbEO6e3IK1nhTuYsN8F2VZZhlNrWBj0KmVLK1L4Cpv&#10;CpdQbiXP0m4UvUhTtV5FMnBedRIVcpLmMTdcTm5hWVSUJ8kCgTGf+CqaCuSBrHeKGiP/wEBWYOhG&#10;iVwYqaN81TD7qM5KIxP4cTtHxpjLNCD2Jaq6mlaTIJiRJkdykyW5KdxOUnMeAbKc9dwTIA64XmFN&#10;fQtPGToD5TZBvxY1TH+v5R8IgKLxxYAH3E72j6DlgEnmDZ72VpjR0wBQQOjxInpiLdIbQsgqksRS&#10;gqKSIj0v4rH1lUgPUDVmW5TLhyhgbCnI9FI5OTz78GNScW+yElVJzefrY2vlRyhTCR/V38ZCHRov&#10;+TLBLw8fW0MBoMJbVVAAvBSQUEUcH61nS8ntS8gAZS+R2uA6PzKYx/Nvr0lgsz/j2B6TRnys9yWp&#10;fqSpejDt34GRN4f4lTJgp63FV0WykR5kgQr4ICEe+I9fo+uA6RaSamjiweibPgOxKWRqk6Zj+4c/&#10;iuGn3dhUsY6RV3eg7ZiTMDjxMOw4+6Po/Mr9aDntVPRMmI7hWSdQRT4MvRNZ6TbcbuCq+8f6OzHw&#10;nSfR/cg3EX7jNdtnTsAyprty/5df/i8A8K8XY10ERPWY9//pd/jzYUeg/f4HrPKMvPxbdHz4TOy4&#10;9kY7t+/J32DHzIMxMGk8uu/9gpWFi92oBs/13yZGBtB29qXoIEscmD4dPR8/zzV0TNtvvpEN1iwM&#10;kPF3XHShucVov5EeXfyffK60Kc1xrCPtz/XbPMQbPBnKpMLrUx2mfGvInJlngjkspjrshnAWnfgp&#10;43Lqv8ifwrWKJl0fc6qwN4Nyf4HkgGtfCj5fmGQhjLGPXF/0DQy66ElmYlLHIutbPITvJhQxhpqb&#10;kjwxqHlleVyjRWLbaskCq2yInAIlaFa57HKupQqvqENkSj0y1P5yZIGKA6ro0QJC9RF0f/RMpwYr&#10;L0yalROl9f9u+YcAoD3C3pWixKSP6LnzTkQEfooEUSbXFzI7poJU3zqXScm1zJjbCHICv2VBpFeV&#10;IXmLH7Gfq9e3gi2iutsrCKxkiGJ+pOJDqXocE61FWdoFdfSzlQrwvECOAEj+N/oHlyDk6yLYubl8&#10;5ffnlzMohUOq7xF1MdwY0LjJjE1CbY6kZILqMdO+pdUJ3CW7H8tV7E92li0UEKkYawl+62p60PZL&#10;F89PNpqCObiy6qj1516JaT4n11YC4Pq7LCJy16nvRxtb/ZYLLsEA2ZwiGQ9POBg7Zx2Ornvvs2u0&#10;DP7H4+ifOougNxsti1Yi0t2L9kXL0DWZlYiMcHjWe9A7ZQYGvqKOEuWza3gs65nSZAo2HExshOXw&#10;XzGrf/byP3otA8D/4+8g+giABF9vzp2H18az0fkTWRlVMjHq+MgwwtvdHCn9jzyOzinTMbg/Qexr&#10;33KXM4X7+xHnVjIWwY7L5qN/woEYnnkYhg86HD2HksF/5vNoX7EO3VSnI/tNQdv5FyMxoEZU5cby&#10;0mfaf/rcvyo7bkrDyJGl6i1fe3gQqzwDWEu51GxzUoUVPsuF0Crg9lAOC0Ips/2ZaYfMT65dF7Mu&#10;WGCPYMapwgTJSgKpGKDPl2DS8Lk0aqf8DqP7Z8oaiDJqWz6qwyIZ5WSDnkwQx0frWQ9rXG8wQbHA&#10;epktiBGWU5arEX+oGYlbWWeXVjh/wKWOEebIAiOXjELMS9WZAFgg8xP4aaywbII7qyow+Ozz7pOt&#10;I0S2wGKr8L9c/kEAaKVmXfiq+LGhIbROnURU5weK7vIDs/zgtM+HJNXfvg8Q4NaGoMlVrMeINFlB&#10;FjO3MYO21CCVrCWlJjPMKrozQZOZnqEaDDLADdEx8KQ0xZ/G96rHKoBgWmM9vBgVmYyGI543txcv&#10;Wzqpvl6qrH6yPUXI2KtqBJcR4DSH71wKhWKpmfor8GO6MZTGHWw971JLSmFy4awkXG6872oK3W++&#10;rOAGUp8EfoSgXJpC4Hrxoh3dSA4P8aiGihEA7/40to/dH4Nf/IKBnGbKH/nDq+i4eSH6ph2E7gNn&#10;YOfkGehesdL88NRwtH3mPlYuucBMRudnXZBRBRbd+d73UmWahigZ5PZJE9H3s6csr3NUqcyYz2fa&#10;eGDex4arcftvKtLbZfmryv3X8l3apdOkpv718b/3YhFb+Iwky6dl62fR863v2W+N0U7mciw75a5b&#10;Bn72NEFsJganH4Suj5+Fga8/htYNn0XX8y9ZgIaueTdiaD+Wz8xD0Pfu96B7pqbwPAod02eh98BD&#10;MEiNoPVj5yPS7+y5ipJkAR9UVrvKTBX/rY+2LMhR1jQpvklJHj9b2MkGOYwNBMBS4F1pKvIXVBCF&#10;DVUZXEtQ0/BN18iD6rBsgsA1TGc1RBGo0JwiqiOKfq5YmC56jIcq9qhVd6IKGhvsBhUEyfIEgDbJ&#10;ejyAz0XVIRKkrBH4tFZvcMZFj473kuAsrbQ5hOUXaK5tRnJ4fHUNhg+sNufoAjVC+QWqY1QaovwC&#10;uz55jvteJf73/1WG/zEAyBc0+5/83vh75+fvtwiwGer56mqyXl+qvqnycrK/KqRuaUBuFVsO6/wg&#10;FV7CxIxKLggi8bRCXZHtFSl1lgAoIFSI+x3JUZgYDcGTU1hvzYBfzgKSrSLEovJg3B0r4ZPqSzDT&#10;bFmaH0EBIqtYqN5QGGfUxDGXQHgFBUSjPJz3vBOQqygsq6rF/DRfq7zu8wTCFNUKhSvPEfxG8N1r&#10;2/l1STPSqgPDje2VGpxBOpHGG5dejfarbuQxxwQHfvF7qq0z0PKhDyPWreFxKE5zTrb3/R+j9d2n&#10;YoRqbad8AVevdWN1efHO+Tegf/8D0DPtUPT/+Em7l1w1dt5yG96YcQy6Nm5FaijM/CFn4bN3gYQJ&#10;jH6UquvbYzGfPL6SbG2SE+WPGKz+/nrRm8sVQqCkTgEN7fs7moT+00Xv4RqP0m++h70D30YViAcU&#10;uEAmunQsToY3F10EuZFx0/Da3vui8wsP/P/I+wrAOI/jezFLZmaGMLZJ0zZlTtowMzM7YMcsWZLZ&#10;YXYcZk4abDhpgw3HtlgnptPxnfT+783e2bLjkOPW7v+38vr4+xbfvpmdnbG+qDn/cjSM4cI2YRKq&#10;Tj8d/oo6tFw8A1U77oTmXXfnArYdyv58KLxVNdanzkuMFk/dR8smZw/f0w61O88sYx2+z49djBP2&#10;Nb9PNOTnYdz5e3mQ8VIEjpnbLO0Ga6zKn+AyjvMrudgfyzkgV26yazU9tzKB8jxKO7v17jRPSNk6&#10;GMDvJaVJHyh/mBEU9CrDsA9+b6Kwxc8x8xidEJFZTBK29+WhJdKf5SGAhTlXKYWJpIQoNoeRg/aH&#10;ChC9kBgw0+kBFU3OHCfMS4f/6EHwkgU6LzFSi1E6TEtGgHjRkJOF1o8+sT6QNUOUK5GM2jc3/VcA&#10;0DqJA1WPgUAQVaT8su8Jpma6CkoMJvgFiPr+fXuha4FiC1DGVJ6RZKtD16VJaF9cQBGigI1KZsiG&#10;V+OSQnIAkP1FsnGBr485OdVOr2yVFNc3XR4s+N0Bq3+K/v1qzOeZvDqncCAkpceQyw6Xo4M9LNqW&#10;DJzl2oqirw2K+M4vV8FZeUGUpCs6l3QpzimlxWuQjoUr4s17lSPkD7BjAhx8Ot5mo9Lqr2NnAq+W&#10;559D2S57oeHeR9kWZMKxKKqPORe1w0eg4pijyQ69NvAD/J0evV9+gfL9jkbT2KkEyonw3Hgj33VK&#10;+Mq/HI6mUeNQtte+6PjXBzYgZF7R/vEa+y2nDdtH7ypv/gD5byTb7RaYkVGp7CqtXEV5a9rQ/K9K&#10;NLy8Go1vlKFzbSMiIQn2GlMCzG74OIC1Q7s1k8BaoGQOGPg62NKMWrL7z486EfW3rbL6rL3iMtuZ&#10;bxozEWuOOQ6d/g4bE00Lb+BCtiM6xo3F6j8eCG9ZtTG/MIHOjJ7tHxdQeYdhPaW60IkQ2zBhNoaY&#10;UCrHk5wHaIltr2zHDcNrUSy9NIGrmIu+RGIXepUicXaEonCA0o1z5KFdYem8j+N3dd5dLt8G5RME&#10;xf74W8UYTufncgsn+8D+h9+D3t39zMZCc002tpkkI1mRZPO0bmYxUR1LJZkxFVWabVjKoWqwri+8&#10;8ygGX06gm8X5TYIjV1nR2QTMK3vDO4EAKV1gClmhEaQM+NIzbM+g7uxzjCRInaPIfT/ELvC/AoAC&#10;A7Nb4vPGBx5Cs7E/Noa5umflbccnGR25pMXn90V4vhqEoq01iqPIwUvS4HtzILs1n4XmZ+aSW5nP&#10;2fDvBPpheIfi+qZR9JV9Upqj5ATDAjZ4/1Put06T658kOX/kIDAWyIHQJ9uHk3Ok81PHy1Jeoq9C&#10;WJL9JUVxYZYPJRR9JebKpECihALTFPE6C/n5vN6VqP239DVckSiKdBHYelJz9hH80QBqLp6D+j1/&#10;ic8OOxghn47Uy83SP1Gxwz5oHD0aa048AeGW+CF6goHGtK+uBWuPOgwNo7ZH5S67oeXdt22CdLz3&#10;Lr788S/QRmD8bLdfou6dt/mugE/AwEkgGpVI8XJsO0nlWV8mjUGdMlF9g20h1N/+DlYffQfK97gK&#10;teOLUT26CLVjSuHZYTFW/+0W1Ba/go61bXYF/Va+AbdmUrkjXPR0jprd5vqAWZO0o7wBn554IhrG&#10;UbwdPwmVhxxBEbDdfuO54Vp4pk5E84QdsPaXf0Hr6tVWJzN4tooxi+kyJ6a4SQGBEELeNvazWCHv&#10;pYW2RxOoJQ08OVs+fqgVC5LrmXVKJGoWC8oCQxlNL8zx4/TMME7gezbm+Xgax7j0gueRKPyxd7tt&#10;hnCacs5IBObcSRUIxpCZ1owBfz/czGJkDpPE+ZbYFU6OpFEay0VFsC/LlkYAzyQGJBG0dFJE0htF&#10;3ccVQ4Ti7ZVkh7NkIE2gkzi8IBn+w/oS7DLIAvk7sxF2PgKiScmoGdDP4lyrTYI6FRMHsc1J/wUA&#10;FBA490gqcN3++5ldTzQ1z9n5yOMLZX3t/HTsnYdIUQEiM9gQFmhZjcIGuSIZvkX5CAZ7cWDlQW6u&#10;TKfAxrTA5pEsHNvZm+wvneDndqbEAk0MZucMfvMw5GS1IYvUPYMDQaCnjpTBZ1JmCL8s8JPyR3G8&#10;dH8cFLKTkk5E7u1PT/NjPtnf4gyZFMAMTM2mit+fy+8vpOj71jWK4OZFd5hDr8vHARsyAEp0jMS1&#10;yrlFqBozAp2Td0b5H/8Ab1OTsR1NlJqrr6eYOwYNo7dHxWHHwV9V5yYQ/9Mkkr1k1QEHwjN0GDzH&#10;nYkwV3y9X3/drSgbNgFV518Cf20t78MBwcljmxyaFDY9mDZ/fPyHkgrkGKqwWe6sNDYaX1yNL/9w&#10;DaqGzkPTkEUU85egcfwStI5fjMYJi9A2ehHahxajdtB8rN1pIequ/gcXCtZVV2NbSyy1av+3kwDK&#10;AJDAxfKICco3oZb8tvI6fHHQYWhi31X+6vdor2u0n9Tefj8qttsR7WT3a/b9HVo//sDVg31rbvt5&#10;zZ6SXdjfiabnXkDttBmoPPAIrP3Ln7H6+BPR/MRL1namNoiPN7WBhU6Qc0SW4uELqjA/qQWlqX4z&#10;kl5IFljMRd7CslLUnZ6rc+6Ka+NYoBEAisiKNXx2dhgTKR3prLCOhkp6EolIk6s4zoXeP3sRvcKD&#10;SUfcIQNzlRXTUTnywkgq5nf0YmGyOC45pympSVqLymSNcpmvth86FdTsCuYE4eHc75qteCIF7O9c&#10;swgJp6Wbd6gg8SJCSVEHJ6pKFrrFQG3Vc7H/nuk/AoA9i6NBLlFFE7rt/Q9Rl5OHsHZ2dN6PzM+Y&#10;oE59ZGYjeEofOyCtXd/u+DY5pvM7lySj/dUhHCBcEdiAYTVmNI0iE8GPoPduqBf6+tPMtb1c3Cuu&#10;h7m6787jOtMPvY+4HUnsVB3uTs0Im32T6TQIdMNy2nEc2d2ZHBjS99lpDxsIMoKO4or8gIGfVkv5&#10;+JNvPwtqxMFQnNSKhw5TPFPpXpQ58jSZNQF03pPMRGNYfkfqrl4Jzx6/RO0kijsT90DN4SegY80X&#10;BoIBglbVJTNQMXYHNE0cj4pf/RH1L71hx6ASINmxpgKen/2Ck2Y3tH/wmV3XV+dBxd0PGbvWJDBz&#10;G9FNoYqbTsx8vvnj4welniy4Z+K7LK8chbJ9dBSP73lufhufjp+HjsFFBLxlaJm0GM2TFqFx4lK0&#10;TFiGxklL2TZL0TqBoDh5ERrGLkTVwHmoPelO+MmmrT2klxPz+W/Xl3UU67J5aHWWaKb+kKjKcjV7&#10;8cWJJ6PpRQdW9XfeAc9Esvlxk1Hz419DEez0PQ4h/oaiNJFPi5y+Kzmh8cFn4Pn9kaiZvD08Y0ah&#10;ccRINA+diLJxo1A5fgdKVU9CIdalRrAxyB/KA3aM0ohGn5yN3LRTrbnVX0LmptMisg20TTzmouwo&#10;zs8KcuyHKfHIQFq67xjMlT7zAb39yM/qtE2Q9PQuY3+SouRFJpW/GXLn8XauXufsZQ6j43FmHE3m&#10;N9afgZpIAYci5zM/77INEc5fMsVuzs7Wh8gCL6B4PIPSoPT9mvuc89EFGfAeoFCaBL+UbEqI/D6l&#10;xC6ZxQgAd9wBoXa/LfoyM9rc9B8FQF1ckzIckQUcV73zzzLD50haCiKqjFWKACcA3JkNMa8Xwjoj&#10;eAUbQEaSs6Qj4Gdkf6FOUmmQgsW4WmgVkTI1xhWDrPBYfz5XmyRzdpBOUEyL5ZkyNpP8b8QzxyEn&#10;vdZ8+onKK55vwuYvmaLtX/P9OIcdKgenAj6JAWb7Jx1IZgALuTpK3LXdM34uby96LCSbvHpcLToa&#10;FMtDNFw1dkmML0hxSO3Q9uG7+OLKIhvMnWQDZceeZkfVGiaORdXPfovmp1+3yRsIxVB2zhWoGT0F&#10;bZOmoE6GzpfNROdnX5DtOcbXcPuDqBwyFM3X3Gi/kT2UJk6AN3K7hYmW39YTWQ7bSPob1av1Hi6M&#10;gxagdfRitJHpNU1cQtBbxEz2x9zMrPcSuXniYrTwsX7iMlT3n4vaMx40EVpuJmRruiXPim5OEsDb&#10;rq2AiH2iOkaDIXh9HaieUQjP5D3QPnEiyvfcC81v/tNUGmJ98sKj2CF+MVm+56tvQOVZF6Jy0lS0&#10;j5lEMXoiKvf9E5pnl8B77/1oPnUa6vl+2V/+hraA18TvkFDU6q924Bjs0tVjqHi1BYUZLViUFKIk&#10;EzIrBi3mEoc1novy/DgjlUzQxr9IgGwEnQ789PQI9uzlRWZyCGkZOiwgfaD8BwZNrVSw82vo2zmB&#10;0lcWiUc6Mgl+FILJBgmIoSwU+mUXmMO2IMAR/LqlC5TqivPTX9UP/pmUArXhaVEdxQL5PUqA/ssL&#10;0NnPRZFLmMVYZEhmBVDSWXerHYF/c9N/TgTWAODFJQpqdWonW2kcMtCCIIdFZckCY6wUZVB0pmfD&#10;d2IBusn+5O4KduJDhpGp8F+Yg/bn5eaeqwAbTn7HutiQ8vwCriIvB/qhly8b6RGtOklQMOdUAmAW&#10;nw8MTkC/Pz1nVD0j3Y9sAp1cgGdxACQRACcWBOz4j6K6JRwdSAcit/by9zcnv5MiQhhLORhkSyUR&#10;OHG+cmZKNT5/2Nn7ycyk5yKkHTkpxb0eAt6BR8EzZCzqLpvOwclv8/3aWaWomrITWsdNQPkOu6N6&#10;6VXG9qQmqJpLZjNxV3gn7IpaBQLfbR9UnXQGGi+8FLV/ORzV8gBTtNAA0CYM29c5VhXz2DYAMMH8&#10;vq484jZqL/HjzjXNqNlpBcV/Ah+ZnQEcGZ8Dug2BL5GbJyxF/WQyxAkL0Ua2WDm4EHW3vWFtosBD&#10;Tvzfeok1d3XX5FI9KYqKAAQ6CIAnn4nakaNQvfNP0PzCK7aA2QF/ZllJ8J/Vo/39N1D5u/3QPpzA&#10;J1+CP/4J6pdeh0Btg0kFyu2vvoHPRwxFzdHnIuz183fxcWCDkdfUvfmfC7wewNMX67xwO4FP7E+b&#10;eA4A5Vp/WWYIF+WGOP45FwhwDgDd0c/TZQebF8DATInBnEOcPykUiVPJANP4KLOy/tdfijxKaAqe&#10;pPjaOh+czueyyJhAglLr782yENgIiuYvUEBIshJCDnx35qHrAkp2czjBruBNKRIr3EW4KB0dv1MA&#10;JTJGSotigGYWk5JsmyFVf93/By94/yEG6AaAmQpwgqo7PNfdbLK7RN6QOTsQA9RjOjrH9UJkLkFu&#10;JhtIDHC6RGCCIamwdw7ZX3MvXiOTkz2dg0Tgx8+j2RwF+Ti+o68dedM2vMX2JSimUzxOJSUf9Mg5&#10;yEjxIYudmJLhPDunpHYz83mWH3/tFcZZXOUUT9Xt+OoROJ4AeGE22V+WlMYxgp7cC+lcpVs15yYF&#10;8NDJEn0JdF0+gh07gXVOJOlipP8pe+ARrJm0E1omTzQD1zXHnwl/ZYN9s+aBe/DZXnvBR8ZXNWE7&#10;lJ13PqItbTYhqu67CxU/3RetoyajZcqOaJ8wiWC5HfwTtydDnIiGhx+1a2iw273ZwLpnAnC+Dnj+&#10;G0knJhJG1iqGssaB3k8kMxHid+TNuuysh1A9tAhtExdS5CXwTViOlvFL0RAXeRsnUeRl3hAAxRCX&#10;oG7yErYN2eDIYlT+eAVaWgJcRCQGxm+0lZJur/EgcdT6ggtUULagfD8WjOLTCy5FxcJrWVIx9wjH&#10;NQGSWd5n1P+e1/6Fyj32RefYHVE/fjLKDz0RHR87pwj6jRY+Xf/LuaX4/JSzEWgh++P78jSjHXG5&#10;V1NKNINUJFIS+Nng106twgIClguurnPrcU9GfFyQF8YZnBemB+c8EABKFy5R+ByKvPv0ljF0EMkk&#10;DEmpQTstIiNpHZHrNeVfGNS0HWedJLAME4fNjb72iENpWObtw5JkEnBkEM15z8co52yMwrPvs34I&#10;XEYApMQnd1mm95fqa3Y2Qhf1RWd+lukCEwAoMVje4j05OWj74H1r181N/zEAlP2SZDRt0AW5rFXv&#10;+zMzZHRh8Nzmh2itRXo7oDeihQQ0irvaEYqR/cVmZCN4aRK8DxWwgr1s1YixefWoUx9yw/2vQF/k&#10;B3KQIsrN95VTyRJTyA57x4ag72+fMtfecvntTno4N/fa1t+R7O7knEBc3+c6XNG0tAFyKsXhwtxA&#10;fIAAK3SsiL+Vh5dFfL5oSC28tXIRz2HI1VUDTyst5znLpwkvtz1kOeEQOt75AJUHnoR6xTgYq4hi&#10;f0H9W86avZ2flf/hz2geMwGNY7ZHuY6/ffSpfdZRWYaay6/EpxST68kGG8dPQC1BsPKCi+EPBa1d&#10;HdC4SaZu/G8BoO7m7qgXfGQ2oYt9Lt2TPhFDMTGXWbowbQyYfo7tlBh07V82oWrSQnSOWmhg1zLh&#10;KmaBHtkdX4sBbooFNk8UUyTwESwbBZoEzxqywIYH3JlZtYuS/c//1pWVKV7c/2jS5V0LCab4xxvq&#10;EL+yPosEAgj62thGzh+k7PmkJlIbtv37E6z90W/QMWk86sfthLKLLkWoo9MmucaZdF4S+7w1Vfj8&#10;Tor+QfMwyOtwTHDKRbQBR1D1r61E65NPovK6GxGob0EwEEJn2Xv44ukWzExuIPuTRKOYNTEobKuC&#10;dS3n3LicorACqtsmoICQWeeFZSt4bL4PAxRgnfNDp0RS7Ay9LCv4SFIweNk0Qpx2hAWCzkBasXeS&#10;yPT28uagI6YNEWIAGaIsN8gfWecMAn8/tF2Xi27tCJMEye9nmNJf1xU5iBRSApR6jABoccEpOQo3&#10;RKREqGo5R9SmCfvR7wuG/xEAlIjTTQCQw01dvvWf/4IniwgfD36iCsjjs1C9vW8BfJeS/c2W/M/K&#10;cQVQA0SnZ8LPR195f17BeZeQ3Z9cXtnObygPp/jyzdOz9A5Gvdn42opXJwx59iCKvR1II3BplUrh&#10;o3Z9ZcmemRnAEfkhnM/3T+RAMJfhEn9N8RvBZdlhLCNjNJs/DgQZj0pcEPubndSE91aWs0w+1lGr&#10;ujYgxMQkjnLAM3NNJ1PVFr2bDBrAa6+ciYYx2vWbiNodd0bNLatswAda21B+1nlkiGPRMH5HF5T8&#10;gcftd1rH28oq0Pjsi2i96yE0/+MfFuXNcIQzYf1EXvfkv5JsUsf/VAiBnMW+5UQOtPvg/bgOweZO&#10;Tk5OdH5fE1YpJP0Wv2uMkK877nwXdYOLULPdQlRPJdObuIwirWN3G4PeN+UGgmDL8MWo+s2NaHiz&#10;QqVygKEGYrmsnJa3Tuq5IBkY8tEyB4CIMXGRj91mG1hx0DHwjh0Pz4QpqJ42j2PIhdMMc3bLIaoA&#10;MMLVz9fqs7bUGFIIA+n+NN/0Xd1tzcwZ+HKHPbBm1AhUzS9Gy/334eMf7Y6u5nI8cVw9iglYS8jg&#10;LF51PCuq3LLMCE7P9jm7QI53zQuZxRyXFsUFJBK/7uUj4AWd+3y+l8rP0nWiivMkf6c3Mah1nNnd&#10;Ok8xnIsKqh4lCIbS8aBfnmKkwiLT43w2bzEEwi5kwfvmYHOd3z2TeUY6AnP4+eUUhRekovN4OUmQ&#10;rbAAkNihwxNEXqnTPJOncDHx2YIr8y+16fchAP8RAJTVu3bBYt1B66Day6eb0lL2ftrGNgtvyvGS&#10;7dv3GYDg/ExEJPLOEvjxe3wevYTgd2MeK0V2SFBTrI/uLlJgNqocHnwZ7o2RvkykWHwCOTxIIgg6&#10;0bdXdzb6HPgMRV+n7zMHp4p5oEd24g5c5c7PCONErngKHG0OIgl8dhwoPYyi3BBWEAylG1nIz2T7&#10;t5Sv5yV5cfNvZH/EVVcAz4EX0VCWSMcBGKEYo4GtJK2LsaB4VjvU3XIHKnfeG21jtkPT6B3YLpcT&#10;JOwKqF28ApXb74TWiWNRLVOZ0iUIkukp6beJpPXe+UP7fh39H0m6PQsv11GayHrZUduGNT9fhLpd&#10;r0L5X1ah7MT70XD2I6i57S2u9G4Ca6nWQ82lT6BmSClayfpss4Osr4Hsz4m/mwa7TWb+vmXSItT3&#10;LUT5mY9ae2rptcGte4kl27u6q2u3nvm/mXQ/qQOkuFfWc7nilw648frbUTd+POuzE8qPORftAXmR&#10;5CJJCSrKxUNqDul7tdsb1XjjgmP6X7sy+4Hfa3jsMTQ88jTCoU60rrwH1VKvnHYRvvzZr1Bx1Kno&#10;CrSivjyEoj6KMayjcRE72qm4NfPSu8gCY+ZB+kTOm9P4nlRCyiemR3GSzgrnhNGvwE+QcDFzFFc4&#10;g0CaKYfCSa0YeuP5hDMCIImKiEk6RWEFHpOJ2kH+PJaZTI+vZctrYStMl5+BAMmMf0G2GUZ3zZAZ&#10;jIAwFeErFfM7Hx0j80gedS5YPgJTEEoXEKajle81P/O09azAT2FQ1dvfNf1nGCAHnGy7NOgC3g7U&#10;Tp5IsNOBZmbZ/AnJWfDO1Az4TuqHrjmuwjE5PBUAUv4PXJaK4Nv8DNlsJFaW4BejqBsh09OO0oKO&#10;XnbmV8fdLLavVhs5PWDjD/jX75CZ3YrMpKhzdMBOVowPufjJyvHjULK/U9nRChitGB8WNpBAdzw7&#10;/fKcEBbL04utign/flGzpp+X2oiqV7TxweklnQ0HoI65aVLHIhqQQHO1B3UlZDHnnIemBUvQ+sb7&#10;dnwtAYitL79q3n9bxo1D8+gJqDjkcLRWlNsgbnjiMVTv/Qe0T90NdWOmourIk9H4/KsczGJ9DnBN&#10;x/ZfnrRfm1QM1i0Y5gRm1mQVzNQcugrlQ4rQOGwBWoYsgCd7OiqWvaivrgNK1XftCQ+gYWgx2sn6&#10;Eju9LSbafj8A1IZI+/hSNIwsRfV+t3BRcbo0jW0LucqspPuu11Gy6GKi8Qnw300OlDmIVEC2WRTB&#10;oB+VBxyF5vETUfWTX8L/edxESl9hw6mYajudkJGKRYuiSq4272jtQNODT6Di6FPJHCdwIf0ZJady&#10;1N9/P9acczFaX3oD/z7+dLLyRo5DtUU3/n55NYqS2ji2Kd2kSQR2Hs0l5ZRmRXFeTtDsAE83yUhE&#10;gWyQEtPZnDO/J4FISQsasRAIKnSsyAWlU/Ta43UM6BxndoGp0VykkJRIPy/1VL4/C28Hc1kJ+fB0&#10;ekDtBHd1Z7JUxIIneiF8UZYBn4v8KDGYzK8oB51/6g1/ko7FSRSWGo0iNPFDYnDlsSeYpNEdVtvE&#10;G+Y7pv8QADqRUJeue+xpQ+lubXgkZ8cVmHJySPF3dG8E5va2DQ+LGj9dDJAVv4LsrygDwba+HAQU&#10;lbsybeOjK8qVgyDXHOmNyf5cJIczkRWVJwrR7AyuOmnIZ0P2P+V2o+SZyQQ/rlrJXNnS2dFJ7MDt&#10;c304LTOMhIt7sT/5Q9PO71kZAczJD5rNn0wDSvmZglArvkKhzvoet5YdpWNuAT6Si2kAczCa92C+&#10;09FWh4r9D0PDiHFoGjsWnjETOTl/hNWnnIC2z9z5RVvRK+tQfuKpptPzKdrYj3+OxseeUtOh+Ynn&#10;4Zm4I5p22gv1Q4bhsyOORiDQ6UxdKOJw1rLXdCXXcVs1xYuhzYwvZxG8L3gIDS98gbqzH4N3IEFp&#10;3ArUDV2MtWfe7WzbNHm5Wsg/jsbpmhMfQPOQEgKedH4JQFu8Abh9l9xAADTQHLcctZMK0fZhjQGg&#10;7mebAgEyo3+uRTToxqQBIMuspjQA3AoLit1R/8Xv3bl6NWp+tDdax05Bw2mnQ54kExKEATVFKrdJ&#10;4uogxtj28ReoKVyEql/8yhxhtE7YHW2TdkbZxKmoe/xxLspdCLb77bx0kGxSbW7mUryqbBOvHlVF&#10;qcadE9ZmiG2McN4sJmGYXRDE8WmUivje6czaHTb9OPMJ2WEMzgqZVJUj9RKlqmT+RmfsU5M6MOze&#10;kzkLdQw1kyzQmcZkEAi1WXmufyArlUOg0maIbAI5r/ldUhWEKuQkgSzw0lwogpwMo+UEWQQpfG5f&#10;ePOyEZFJjGyHiSMyjpZJTGufIeioqTSSEZYOWivFd0xbCADdRRLJMUD3Xs2Jp9jmh4v3QXSP7/4G&#10;tfv7p36ILCD6X8kKCQRnUsTlY+yiVHQ8WsBr9OEA5irAhpTxcyScYY13W6gPkkPa7c0wjy/a/bUo&#10;b2z2wV/8Ajn9G5HBzshgx6Ta6iQ9RQQZWUEcLG8vXLVcTF8ddQOpPpmg2B8/W5LhRAKZuyimghTF&#10;AsLCXjVo/kwR2HycNDqFub6RdQBdg7Vq/go0j9gejbv/CHW//gMad9yNzGYq6ieMQ8Xe+6D5jbds&#10;EAoEfeEQauaWoGbSLmgfOwmrd/kxyi+9FI3nXoT67XdF414/QfnvDoe3rML9pitqopK92MaSGHDV&#10;325DfV4h1owtROP2y9A48SpO5qUU6QhS/3KhPRMtprbyNQWw5q+3om3YQnimONATC0zkjUHu23LD&#10;5EUGpI2Di+G58HG7hxTjAoqO5hA+32cRyo+8A+1fNNpoVVmkk3S6yw3H7387CazbKTlU/mQvtI3f&#10;HnV/ORLNX34K35pajrkvEQw53qZxI31y86PPoPqUc/DldjuhetxUtP3sp2jYcw/UTZmKyr12Q+OT&#10;L9k1Y2wEKWWki9bvE1gvpwl6562rZRbTwjHOcc7xbhHl+Kgd4YWUhC4kyCnkq06GmPt8ZqmJzkqL&#10;4hcFCqcp9RLhK0UnWmUe484IF/zxKfSKDKNUlk3mp4MJzlVWaiQNowL5qCYzVOyQWIyESJKdVFyU&#10;4rqieWi9LRfhizOhMJpymy8AVBS52PxceHfugwABUAcoeEN0EUsEgH7mxptvtTrLca3j/98tbXEA&#10;NBGDK5bmaWdTC2pHjbbze5LbZfSsqG9RAqE/k5T3vN5Ed4LfjHQiPhFd5wFJf0PT0jnxtfubTfov&#10;l1cEP64e4WgWV7M8/KmzL5LCSWR/qcjoykB2KBtZ4XTkIAsDZ12FNIq+GdJN6LgOOyadHSO7v9EF&#10;XpyVFbaVzHZ/2X5m+kKmeCrfX5wTxjK+v5idqsGg3TE5PJiT5MOT55exRjJ74ZBiHZ3+SAPKiSMN&#10;Tz+LqrE7wzd1e9Tv8hNU33gXWt9/F7XnXEZGp3Og4/D5L34Db1WDrVT6jYZhy/0Pc9ByBR81Bm1j&#10;RlEE3JN5N9QefBDa6lutK7tlZ8hvaxfQRvE2lFQamXJ8+ddr0TFYGxhkY+MIRNLlTVyOpklF8Pzm&#10;etTOexbND32Ipoc+QUPRy2Qt16F+zCK0jl+OuslLTQxuZZbJy9fZ/31dlu5Qv20fs9w2UupHzkfV&#10;yretbGq/zspW1G6/EC19FmDNbotRf+MbiIZ0dkMgwfG6lZtUO+fSmVfNnI26YePQOHZHC4702aWz&#10;0VRXa3VoX12GmqtvQNlfD0L1qKmoGjEBTcefhorFZIB/OxBNYyah8td/Qes/P7VxJSPzABfMSEjh&#10;GHTqhmOW93BjlhDBMRzo7MQN263FAoKcSTwc82KAim64jKShMCeA49JkG+jAzwGg5ks3jqMY3C/L&#10;b7vAFkpW4JcsTzFATmYVhrx0KGejbAKln5dvTrJBGUYH03G9OUzNQTRGQhOTaktSnnaEc9H5Ri+E&#10;Ls4wUgQxQG2KihTNy0T7kX1IpkiiSKCQxN/KNEaEigBYe8BB8LNuOv6XALXvkrY4AJpiN77L13Dv&#10;g2gkUgv8zJCRhdfmR1jsb3Iuumb1YuUo1poILKTnUnIJgfGqXER1fEa6Pzai3N37jP1lWST6Al8e&#10;kvmeFK129pAMMb0rCf3bpiBvx/dMF5HCTpLeT6uSTF/S2ZF/7O3DmexYM/bkd9SxOvkhhwcX9Ari&#10;GjJGMw7lb6X/U9DpEn5nUd9GdFSISyieq4YXabY1ttPNqPYNTzyLioOPQe2UXdA2eSpqd94JNUXz&#10;EWhsQ+MDT6B+pz1MLK4961x4y8tNZ2ETkNlfWQ3PtCtQtuc+aBs1CpUjR6J8brENfOmvJGnr20bt&#10;1zf1Vk8qirLcuK89YhXqBhSiuX8RmscsRSNBzcxYJhWjZVgJqoaVomYo2dmw+fAMnYfW4QvZHgS+&#10;MUvIepYTON3ub8NGNn/fJdsxOQJgw2g+juZ1xy1E3SiC4PQn4avtQMf7tSjfoRgd/Lx1xCLU9p+P&#10;8j9dj45qLjBayKw2Wy/J359sIxUOtXL5Mqw9+Cg03nqfOVFtffktVJ9zORp22odseiIXyUmo++uR&#10;aH3rbTT9/R/w/HJ/NAwdbe73O2orjSW6ODTu9JAZYHPcyGDYBhyTHhRkXc/eWym/gS1xXbcCKDnJ&#10;R6of2cGemxtw4m8PAJTK6My0buzey8f55VxlySRGIJjOuSa7295n3Ur6kmMbk2J/aWKBXZkUgzPw&#10;c18+QpzfXWSHziha81ybnCRGzX0RmEtmeAVBjhKhANAcJFxJzLisD7x9dDJE0qRsAuOG0cx1/fuj&#10;s9w5SOBF9f93SlsUADWUdEGzyeFrzzHHm8W2DBi1+9tFAJTb+wAr4D0gH5gnj7CsuI6/sIKiveHz&#10;MtH5jz7sGtkKpfI6/Nw2P+TuPgfTdOyNYChzF0WmSuUKongf6RSAB99zBtleu538SGEnJWIaJFPE&#10;HZTXgVOzdd5XJz7k4ipqjk5l9HxWmuz+Qihm57kAMhwE/O0iis2zkoJ46mwZPQvUxRYcEMnJqc6y&#10;6iRGOOgCXQsiGx4ho9t3P07GqcxTuCr/iYP4SdRfuwqeqbtSHN4NNXv8CvWnnY+m+x43328Jwu6v&#10;a0Ljo/ej6YFH4e0I2saHrNxt3KqJ49m19tZLjkXYf45JSMfU6Efrq6vhveM9VP7xOrSNKCXrJQBO&#10;JTBtvxQNA4pQPYKARRCsH0xwGlGImt1L4dlxAVoImPUETGfwLOB04LkpsFNOiMhiezoW10bAq5la&#10;grq7PkTln29B3aBC3nsRmgctgGe3q1Dzq5tRy+s3MDeNI2MaX4rqGX9HoMXP9hWT12iNN66Sq9p/&#10;LWm+KmiWwEu3bX7hHyibNhNV+++Ppgk7o3bkGHjGTUHT9j9Gx4Q9UHHiyWi4+R7U7rI7F8uhqDzt&#10;AgSa2w3wFHpVJ46UFAC/bPF1aHzjdbu2iImxP94l0uXn+ArB7/Pj+kk1ZIFc9Dne5SwhEeVQtoLz&#10;KAqfkho0lZE2Q6Qykh7wPH5+MAEwNytgwCfjaBENbThm8jsFAyrRp2pXs8pI7s4g+GnDMh2pUcJi&#10;IJNERgRHACjgo4QokxiywCh6oeO+PIrBFHOnM88gbhAIg/IGX5gL3x69EZL4GzeKVo7yuY7YNl5/&#10;ndVT5ljfNW05ALSBpAZ2K2qgudEObcuXv0AvkqLYH8ksfDo68nMQuKAXumY73R9k/CzwoyjsnVmA&#10;gKcXr8CGYeOwSdkwGdZQLdF+2MWXY6tIkrxNEAAt4Dlz764R6Lv/40hhRynSWwo70kW5h22E/Izs&#10;72x2kMxdtLN1HFetU/g97WxdHNf9WQQtdT6voVgK5uy0dxUavpDrJQGRGtbt2sng1HQyjS34/OhT&#10;UXv3PW71YfISyCpmT0fNlJ0p2k5ENdlf3aEnoGnPn6Nu770hnV/9qAkUdSajdq+fo+Kok1C9mGLj&#10;Cy+hs80FypZnwS5FKI930LaUDBysWAR/li8YlS2k07w0PrMa1bsqTm4pQWcJascuJPj/C7VXv4aK&#10;w25H5eF3oXbms2h86lN4PW2ou+2fqB0yH+0Um1snLKIovIjscTFF57hesAfgJbLEa2WdB+4YvxQ1&#10;g+aj4rwH7f7t5a0oP+oOVI+eT1bI74ymmD2SYDhxEbwUuevHkyHe/7EKb9+XaY7Yl9I6tYa9+u8l&#10;6ZNlJO2MyLvh/exzrNl1F3TINf4ELqKHHImm2+9Hzd8OgWenneHdYSc0Ttge1WM4tq6cj2BYYVc5&#10;8WVQyKT/m9/8B1YfdyEqR42E55TTTE2hs+P2HQKfTGYUrVCKmLeuqbMjctL9yWmqvB0tIPbo5NOS&#10;rAjOygwa8OlkiNxmiTgo0PrZmRFMLvAhiRKUHTLg/NGBg7TUMOdhGIMXXYE8AqAcJBAGCYLJyJBh&#10;dCQFl/r7shy5zJzf3dlsd6m5CIjIQODf/RCcJp+gIkfEAInABELtF/iP6wdfPHawnQyhuCdcEdGq&#10;3v+v6GQdt84mCC+klVTeLHTJ1heetS3qbqK12J+QOpyaZCc/OrbvjejcPDN3kZzfTQCMspLhSwmO&#10;1/dm5+TyGmxN2yESPSYdjqbhUX9vpISzkKxtdYq+iWDnWmX6fvob5PYus9VHK5GcN1pkKz7vk9uJ&#10;E7ODOJ2gpmAwpxIEpdyV4fOpZvcXwGKCoY67mekLf1vMx8KkDjx53FrWhtCng+VaWSxzsjML8OpW&#10;3o/64eOxZupUfHH+hWjzeIwNKtW/8CLK/rI/mkdvj7qpk9G+y96oOfxoVF9RiOrDj0flLnuikQDZ&#10;MHQU6gcMxRdjdkPj6053pWHcc0HZNpNj+9qc0ZCrePID/HvEdDQXUMQdVkjguQqNAxag5vIH7HNZ&#10;hWpyJuqjdlIUu7KzH0DtgFlkgQI4nQhZZJsaTWSE2t3V2d91AMj3EmKywK+BonX5HivgK2u2PtHu&#10;qa7f/NJaeH5/I8tQwu+uMCCtn6RjdstQfuBK1Nz4OnzlLZQsBAoqjXWrMXplA0L9919I6mE7RcP2&#10;0f647lq38k58vsteqL3hZoK0WxQb53CRGLszOqbuRGDcGZVXLeP33Tg0AGRuf/tDVJxzMcrlZXrM&#10;VDO3+mLCT1H37pvW3j6pVFhpk2LkOFVt5u3ADaOrMYfgp0hyWvglDps0lBbFDEpHx6YHzDOM9Ocn&#10;cq7IhOwcgt5+BQGkcg7JIFqHDjTfFEDJNkP2fA0F4cHrDKN1WCEjytlKiW5Xb2+0R/uy3m6T0056&#10;xbLZBqmIeAfAV5qL2PRkdzx2egbxgTgwKx2hGfnoGJhvGyDmHcZOhkitloz6IUPhq1HIie+etiAD&#10;1INWMndBz2WXGi3l1ayARlmJ2or32/HnfuguzHS2fxKBCYRd09MQuphI/lI/NkI2O5OgyYYTELqA&#10;59k41deLq4fz87eOAfIvE1kYML+QjU76TXDTqY8UrlS8JW8fxs65fpyVEcax7JzT+bl0fxKFT0oO&#10;W7DoZemuw5eyuGKBWvmK2dGF6S2oesMFptHGhwN5ThA+19wItDW7A+sTdkETB2v5NSvgbW6zrfig&#10;JhF/19nSjtq5K1C2i3aEJ1Hk2xNrjj8JjX9/Aa2ffoGme1ahdvqlZEdHoXr5dTaINZHVMaaf0j2t&#10;BNticuWTLtRPZuHl4Gv++2eoWvg8yg+9FVV7XIP6YQvw5cRCtH/WZOCnwakxYl5SJOLzdcAbRs1R&#10;q+AZMBfe0SvsLLCArnmSE4fXgZ8BIAGSjw0Cs8EEvx1K0PLqWgemkS6EfGG0/WMt6k99AJ7tFqFt&#10;7FJUTyEQj1mIVorarRNWoJGMsDZjJr688H5jRcQE1cTqo36WwbG6+78HgLqXy7y1jS+f34emL8ps&#10;PEi0refY8uz+I7ROIevbfi803HGffmr1Vuzojg/eR/kFl6Nyhz3JeieiadR2qNzrx6i9bDpa//EO&#10;vPXNiAWiBEC2u22I6DhlJ+uuK3TjlXkNmJvUipI0rxlHSycoMmBnhXP8OC2n03aDT0x1jhLkNv8k&#10;zq3TsmIYmu83EVhmMEkiHwRHY4IZLej//GHkdIogl2O7wekx2QemI8uXjicCvVnZdAQIiFFthhAk&#10;IxSFY+gD7wMFiF7C98T+SJCEFYoeF52XA++eBZAvgfUAKIKVaYctmh562Nrlu6YtAoAaPNJjxPin&#10;TgxGgqjaa1dTTsZYQDk+lfFiV1IqfNlZCJ7RF91ziOgKck5qiysIgpenwDcrDcEa2f7xu6TM5v6K&#10;KwQIdjXRfIwJUPzlamGW5XxfPv8EgL0CI1Cw20u26mSmBtkB6gytRnLcGMIB+QGcxU45jpc6U8yP&#10;39N5xxMoBs8nOMrspSgt7vCAuYTva2fs3j/WsBwmjLKhbEZYXRN6uYYb7zDL/eaduSLvvS+ab30Q&#10;oU7F/nITXVG6Eoyn7a33UEkxWAHOO0btQLH4R2hYMA/+znZbvWXwKq85ZitnAMjf84fbOgPUPwGa&#10;+aJz71iSoiDY0IrW19bAs/RlNL27hvVydTGjbn5DIKhjXaao90ZQc97j8Ayeh/oRxeggcDnWRtZj&#10;gChGuND0ii2jilA/8Eo7+hZ812Nt7ed1tHDUvF+OT3ZdiNrMmagdt5QsUbvSFJt/eh0qdyxFw5B5&#10;aB5aiLJ9rkbwS+2yi3W5cnmZVRbnUEGLXKI2/9lkd9e94veMht0CobHT8eHHqDjlPDRznDWO3xFr&#10;9/w12p551saMcseHn6H2/CtQs9Ne8I4cicbRE1C58y9Qc8Vc+Fe7TRFfWyPWnnw2Gp59Kd7+Mqzn&#10;XTXW7J0o2qp9uKq/xyIbyt+lzgYLAKUPXJIWwYUFQac/pwQlCwqFiT0hJYQLU7uxt8Jopul4nDYc&#10;YfMvnfMwMymEfqfeQDrTByndOWR/sgt054STwik4LpBPNppPhkuAi8nXJ6VEnRAhofF90AuBywR+&#10;6e58MNmgYodE5mUjeMRA+ON+RAV+kTSBYIaZ29WeehLrE0+qmvWh8qbTlgFAXkSTwMxD+Nr70b/R&#10;nEWGJwBMcewvRvDTgebOiX0QnV0Qt/ljC18Z3+ZmZduvzUckKvOXdF6HLaljMl2Z9nh3YAAbLceM&#10;nhXmUoGYbUUhUA58/dfIzGxDBkEtg1RdDFCrkJSzIzNJ3bN1wNsdexOFdztZIZyTHcByisY682tn&#10;fZnl+UUu7+ckteGTu+pYGwJaN6dIvKESKdDQgMrf7oeW7XZAYPyP0Dx5KprGT0bV7w9E/co7ECAQ&#10;JpIgUYM5FAyh4ZqbUL0nvy9nmBP5/X1/hdriRQh0OCCUucI39Nc2mzTO1ET2aGoQByoCJz1KVxgl&#10;SOpLIh0SM9333HeU9Nj83GeoO/A21G6nXeLFaJyoo3HLUEfGpw2MWorGFb+hCHvVG1xote3kgEDX&#10;URvrHr6KVjTOeg7lOy1G3aAitPQrRE3hM+j42APPMfehTKzxtbX2G/Gf9rerUT/z7yg74DZUL/oH&#10;wmHBt0BQ3/hvpEQraOHrNvOVqMxz+E7NVTegZshgNE6ZirX7/Bot731o77evXoOqS2egarfd0TFC&#10;3oYmoXyXfVBz8ZXo+OILu6I/2IkWjjfPz36D2hEjUH3CUQj7A+tsdNclex3GwyfVm8H/Qs4dbQQ6&#10;fbhz/1ZIEqFjonIcol3g0/j+SXz/DM6Vw3MCyMv0UwyW/l0bISQeqWSFyT7kT/wEA5p2opSWYqEq&#10;zB4w6gjMuEAmykO9KAJLz0/mRxbYFRUApiPY3hve4myLBGkRIaUiI15EZ6ciPI2f9Y97iEnKQDAt&#10;zaxMZA5TPXUHRHw6qCCg13+q4NenLQKAuoYUyVKP6X51111t+j+ZvMhaW/K6bYLI88uv+yGmoEcG&#10;fGxBnfzg8/BFBMfnBrDjslkoOT8gurPBxP4UZPlYf38ksYFyInK4qKhvcr+dgV4owKBppUhN4gqU&#10;GkJaegx5BDIdz9G53x/38uJcPp7C97SLJct2AeGxZIaz8nxm76QdL4m/C6zjZfoSwFVTyhD0qiHd&#10;oFQyNqbM59WPPY6yESPROnk71B1xPNYefSw8E7ZH+8gdUDdmJ1T/5U+ou+9uhLxOfyOPcBJtNEnb&#10;P/kQa084FbUTd0TzsHFYc+q5CIR9ZgsmcwUHC/9bybVNjzZal934MB99UsTHIua5OTEuZZjc8vyX&#10;aH7mMzQ/+yVa3q5A/eMfouLSZ9D0i1UUgynuTizlQkPxd7+7UL3wZXg/8CDsDaKzjL99tRzNT36J&#10;xjfL0dnYaddVFrB1rK5FzbQnUDFyASqPWWWtqvOz3pom+0776maUXfgAWkYWwTNoAZoHLSTYzEYL&#10;r6Uk/ab1hP33n0y6gbuJ2kyM1MRwjha/vw1r/nYI1my3K9re/bd9q/H6G1D2o33J9iYyT0XVznti&#10;7UWXo/W9L8wSIRQMoPGWO1Hx+z+jSdYI47ZH3YTJWL33bw1AndDbI9nmSxBlr7VgUVodpSC3Ayxp&#10;yERh5hUZYZyfF8RxYoFkejIjO5352NSYnaufLLf5nGcpJCFyOmJ+A/ndjGQ/Bt5/WtwmkP93O32g&#10;6fBDqbhPgZO6sjkuCHwERW18akMkxnntX9kbkUsk/spOmHhgmCGj6Ax4d+hj5nSKIx5JyTB8EcFq&#10;SM9C++uvW/8GKe7bvtA39N8WAUDFQXDh+4BO3q3x4EPMU4M2P2LmAYYMkFTVT5QOHN0LmMdK9gBA&#10;eYINyAPEWuczzBSjzAqiIgD0hPIwxcvGI/jJ8YE7aJ3DdSINfbzDUbDduxR/ZfDMRmfD57CDbPMj&#10;04eDCny2+WEHuvXIrLO/p2WEUKw4v2R8zh+aM33R7u+8JD9emKswlWICHC6axaqnTWiJ+zGEfV40&#10;33QLPp+wC+qvu4HMLYrGOx5CzR//huaxU9A4dhIamNfu9zfUEwgDAa68dsW4qBsLoa7wGny+7y/R&#10;6am3902HxR7bZs76fo+kdlmX1j3VE/dCY0P2brJrVDsEWwKomPkkKrYrRt2wIlSMKUYNRduGYWRr&#10;44tRtdMyeJjbJy5CG0XZlonLULPzclTvsQINe16Nir2u4neWwDO6hL9fivpRpSjfZzEqpj0K7yfO&#10;2FxZ7LD1nXLU3PQKImG3tGhy1N36Nsp3oGg8aD5ax5aYzlEbMI1D5qDlMbdLvA4oXBX+K8nGGMeA&#10;osLJTEUkpvaNt1H79ydtjFRecBFqOa68Y6eifOddUXHuhWj/8N/2vQAXl4bb7kLF7w5B7YSR6Bi5&#10;PSom7ozKA49E8/33WuhUgaPAtWcSzHd1U/jvCuK2X8lfoNOJJ87C64zwQoq6s3KDOJWirSSoE/ie&#10;OUzl3DmH8+a3vTqRSunL4obwM0lg2hhJTYqg71F3Ix+9KfpmmFF0ss7uE/CSosk4uZN40OXc3Uny&#10;M6cnBEB5gOp8uw98l/O5HCSLKJmnKEqOc9PR8Zd+diqkm6An1ZpOh+h8cDtxx1NcYl0WkR6enb3B&#10;2NwobREAlK4qJADk81BzE6rHjCc9TSgn4y5syAL9fbMQuKIPumcREKfrrJ+AkK04LRX+pTkIB7UB&#10;QjQXHZZlOKmxjJ8f8g9EWkANp2NvqcgwIMwiV0xB3+eP5CrDxk/xs+EV70MHtJ3XlylkeGdmukhv&#10;zvhZ+j89j2Jajh+LMmTz1G2nPyxkILOY4MLcJtR/0WZ165a5AP8SjahHA3v+aYK0vvJPrL7+Ttuw&#10;UOr0euG59W6s+cMfzBawdfTO8IznKn3AIWh4+HFEQtI6OSD0ccC2fFFunaXznjroLt2PfeEHJV0x&#10;njWh9GAIpJd6f32yCbfRez80aULpT+PBrs26yR+g2kup419VqPzdNagdOA/to5aiacKyuCH0IrSP&#10;XYK2scvRPJ7gN34R36MYO5ki8GR+ztedo5agg79pG8XvyoU+xeQ68w7NzwiEdQOL8fnOxWi89U27&#10;v04PWlvrObO/zovaE+8j45tr5jFt41egdor0jSWop7hdTfD1vVXtfhtvGy1ItjnCd0Vk1ZT6XFlJ&#10;3aUWtMwPdR+9sFbga9MnEtDWf0lf+LqkH/LKujf/pC9N7J7XLFiKmjGj0LTdbqj568Fofe19a1M5&#10;4ai/614utodxzO2EFs6/6vHboXL/g9F0730IhpxIqNtKTyrbzZ59rvtEu8Qdw3h7pce8HskgWiBo&#10;bvNJCiQdLc0MWZgIGUTLSaqIhBwJGxPMDaF3Tjt0+EA2uGkEPqmg0jjnckd8igHVu5CuyG5XIJhl&#10;BxdkGjPFl4PWSC4bUeeCRXyk95cKjKJtY1/4Z2UjdgXfNy9RcdIkd/nn9IY/M424QtAkyRLZkrMV&#10;mcPU7Lcf26vLzs9r/n7T+N4iAGjKbQ5yXar1xVfQlixqKgB02bzAEAB9O/ZGuLAAkVlkhubxQXE/&#10;SGEvTkHn/VwFKNDKKDLGFSAoBhjJYMNk4RKJv+EkKN6HDCrl9EC2fwVkiwPPvc5OfjhHpwQ/doid&#10;T0yL4g+K98FH7Vg5p6fu5McpyUHMzPNjCdmiOrqYq5s8vizkNeYl+fDQXzQBCHwcLGJ7ThuzPtnU&#10;JuoHWWFTmvv8CIflGFVDySV/axs8t9xMMeRPaB49Gb7RY1E9aSoqDzsezQ88Cl9TI0Ihd65EwKdO&#10;io/7751UHjftpLfStcR0JNYQbAnWFiCHWcuhY+rrhWy77+bc9BuSymB/bA/p+rQSq55iHp6b3kLZ&#10;DovRMnCBgVobAU67uwJAbXokdnsVDMkYGbPcZTmGxu8x107R5ogLlKTfOG8yBL/J/K58Co5Yioph&#10;81Fd/DyBT554tNHBsfn8Fyjb9yo0DC7k/eRIlUDK33p4vfbxi9E+fCk8e1wFX4PP9TjbRYu7zguH&#10;IgSh+GTR/37WMdjiQ6SmAyFPO0Ktfn7uQFZJLezXGOFvLH4tr2VAGs/fnuL3Emvmc29bO6p/+XO0&#10;TNoVtdvtgsZnX7Gx13Tvg6igiFw3bif4R45H3cSxKN/vYDSuutf85CkJoM2DDLNu7UB5fRnUX7Fu&#10;r56gs6kTi4fpdIhih4gQKB5ODCUkFCs4Xy6mqCtJyp2iWn807nSSid3zQgQ9Ah/nE3kPn8NOhWQm&#10;dWL4XSdztlIMlh6Qf4rfo5ghGYEcvEwJT6CnXWCz/eVzscFQjCC3ojeil8aJ0kxejECox+Csfugc&#10;kUdcEQskThBvJGVKD+gZPhI+SlVqnwhJBi9u9dxU2iIAqAm3LrThvIVm/qLzehEdeyMyJwygfX/t&#10;jVihQuDprF8SotP1PBuhSwiO7wzg7zM4R90qoKBH3dFM+KN5+Kk3D0kR13jSIWRE0pDG5wXBUei9&#10;86sOANk+yjoCl8pOyc4M48j8TpypzQ+uQnb6g1mddk6mH8Wk88sIerJ1KiZlV4wErXiFSS347L4G&#10;1oRAEdNuGUe1zYb1SXBjg4jvyxeedDZ2/llAxkaICHT4PeVgUzPqbroNa39zABpHbY+GcVPhmTwV&#10;a/f6A+pfece+I6D4YUkDmvfXIOcFxXqc23kHQqqC7mAshu9ro0DP7Zcs/5YEQLue7qlrsjxS5msI&#10;hkMxrLn0UXgGzuLAXYx6sq5Wsi75ARSYJQBQp0ESTlFl7+eYoXN/38jP9X0HkPHM7+h39vv4d82I&#10;evxCrB1+JapuehkRXxTVy1/B2vFFaB/Ce9oJEnfyRLaHuk8Hmaen92yUX/qYW5TUp2o/1YH1MRBh&#10;bv+0DnVLX4Pn4NtR+dPlqN2dILwbRfN9rzZnC7VFz6PlmS8tvrGStTuzAFFGyObZ5VvbO/ErNzbk&#10;QUfSwprzrkDzmO3QvsPOqP3joaj827EEvO3RNnIHM5iu+MMBaLnlHgTavevKa8D3LfeTfx4ZRevM&#10;uZb0J8+owVwSgWKC3jKC3WICoTZGlnHuzMtvw+kEOTlMFZmQs1QZRp9G0NsvlxKYbAI5nzj1zQ43&#10;nfNPnpkGHb2SYrBix0l9JR1gJsVgcsJQOmbKHIZgaNHiSHBMD8jPgsSDjqf6outComncMYJtmsoo&#10;ujAH3h87T9HdSdlmEC1Vm3mHSUrhAvGCtaIM3dngVs9NpS3DAPmn+6jR6w86gGDHghKZjZaaEXQm&#10;OjIp/p7WG13zKMNLjpftn5wg8LFzHtG+gZ+xwq4RyCBjXBW6MvBOcBAGdGYgOeoiTSWUqGrKvm//&#10;AZkZXgKgbP6c3Z9lNvoEAtxJWSHb9DiNIq+dZeRnJxH0Ls11Jz/UqdaxYn/saPn8u3lUI/wdCkbI&#10;2lhULQ7djRpQk9wGsd5nNlGJDeCOAHI4EQXNgWXUAaGGVWdzI+qWX4/mH/8GdSOHo+Ivf0Wgo82O&#10;LX3L+PzW5ABMJiVieiwbXyWydGDKKoe+pffUT4m0pQFQlUm0je6rewVb/Fh78p0UeYvQOYaAMamU&#10;4LM+AJJ5gOHzBLCtO+pGYLLvMCcAzp5TVNUROAd4vJ7lHt+x762Ad8RyAi1F3D+sROOQ+RZjWLpE&#10;fa9e9oRknzKmbhpXiuqhM1F14UMIsazEDJad9eBCYfpt1sH7ZSM8Z92PmokL0d67GA3DFnFBI3Mc&#10;tQytoymayuRmEEXqfoWoHF2Esl9fjdri59D0zBdoec9DVuld3y8bjaevJn3uvmMATBlXYm6QLLNi&#10;2pUo32NHtG6/MzrGTEbt+Mmo+fXvUHPrzQS+DmtvmfFIxyzmacfCtFJ/Q9Ko1eIt35bSnFa80oSi&#10;1DYUEugWci4pKmJxatDcxC3KCuN8Egjp/rQLLPYn07ITCXpHU6rqnR1COl/rOKodREhzUlneuI/Q&#10;v35nzlryPwJgaszNY9n1/tRfQAmqgKVwG59igHJ83E3O6P+sL4LyDKNgSSYCE+ikD5yfAt+h/eBN&#10;0akQ4ggBUFkSp5f401hYaHUzUvIN7b2ZALi+g/S/7QDzMdTabnZx2gDpSlGhZKvjcsvwfESm90X3&#10;Oq8v2WSBqfBdwQJfK8/PebwGxWGiv2J+dOnsb3cmbvT1td0iCsBIpdgr42eBoLZAhsxaQnrtDC8V&#10;7Fxeau38b1oEv87z4ix22sl8LdA7hSCoo28np4Uwlx21lM+LubAoPKC8Pev0R1FSAI+eUs2aaMeW&#10;YKLGE0DE67ouxUHD/jTh3Vvutf74hkDRnEKQkoXIJJX0vUB1JT458QJUPvSAey+sa9jT75F0M05O&#10;3YNPbaLan4CuG20f16Hp5n+i4rKnUXnCvag4ZhXKjrsXdec9hfrb/oX2tc4llJKJqbqOPTpRbd2H&#10;X5PsK3ZvZS1+zPH790w+lqv5rXJU7H8bGgYWon3ccoqb8v4iYBMQKcePtRloxQEvDmIJQEsA4frs&#10;fiOwdN+XJ2n9XsfpFpNBCtyceCwdYf3oYrLCRe5eEpHHu6hzEoHrxy1Cw84Un+9+zzanjK3KDEXM&#10;iTVSnzU8+AGqti9B/aAFaBstFrrM7iexXCK8jtkJlM14W9flvdqHESQHFKN2xAKCZgmq9yRLvPwR&#10;dFTKoW68/YwNamnadHLtzDJpQyTOpCuXXcO5tAMaxm+HL379GzRcdxOljHhQJGYxTMWjtomtMaJe&#10;2bhjNk78XP1oO/W8SiQawoqda1GSFKRUFKGUpJNRYZOSlhDQpud2mk1gwqpCMbX1/JyMICbmB5HE&#10;+ab5qCy3dNkEwoxkHwY8dQghTvNXc5kASLKjY3L9fTn4KDyA5SCIkQHK96fif0NicHtfdJYSCy4j&#10;kZJjBGEHQTA2NwPBC/qgpSAXIYJe4lywmKDsjxsOPjC+6IuefX0D/AAAVGPxmRqPQKHU8vqbaE7L&#10;sYI491eUz5kFiO27Kuh5jkPvGakUfTPRNTMFwWkUjR/qTcghILJBdBRGO79ymAiC4one3lwlMtlQ&#10;aqz1ANg7Ogi9//AAV5cuZLKB5Zpb53+T+DyHq9BxuT4DvjPiGx+n8LnOAZ+ZxU7NCVmnaue3mN8X&#10;AyxNCmFmchM+f6qJNZHrqYANUlfPr2/Ar0uJwbv+uRvwStIXhkN+Ax3pjeJ98N0Tv2+iESepYkXI&#10;A5oEruanP0OVxLDJ8rwy16KttQ9ciI7BC8w7c/3gUrOLW7tzKdae8yCaP6p0teN/OpImWz3rS5sI&#10;X590blVnSZ0vvfibTMFgCO2f16Ph0ffhufJZVPz1JtROKETLUIGEwE46t2UUOxXwXCDivMBIHNVj&#10;AvD0uCHgfXOWSy1Fk1NMYd1DhtOJ6+lzAaOMqLVZYqBnDlQXGVi2jyhGzS+uQWtNq/WyYrlIb2Rx&#10;Xfi6dsXLZHSz0Tl0oYGdZ4qYq4IxCXQFsqqTY6G6tl63j3Niteqi57UC6zELuQjMQdnufP70lzY5&#10;dYRQAaO+cQBw3Mhg2Rktc1GpKMene/8OlRddjM76WpYyzu5tkLlHN26/X1r3+/jr52Z4sCDJixKx&#10;wNQYwdDZBerIqNxknSJnqXxu8XRIMnS+/nQ+ylt0OkVnicHK6ZxnCk2RynnY99Jic1gs8EsnwFkI&#10;CxKd5GAGbglRDCYwmoNUzn+5x9JjqKsX/NcTNy7l+1c6kznpA2MzMxGdlYe2MXKOQIkyDoASgc0e&#10;cMIkSh6OEX/TcP7hDFCNxhVK9/BctSJ+/G09IuvQcoAM0PeXfogWEeDk8uqKdAO/2MxkRC7ORvC9&#10;XhxwRHw2CDkcr6mNkAy0BguwRweFXYEfGyNx9ld/A6t2Qu7wT03Jmkbw0+5TOlmeAHAwwe+MbBlt&#10;duM0dqBWK1PcchW7SC7v0+T51nl9WSwlLz8r5m+vnehBwCu1udiVhpXS+rp+37RuMNol3DX0Wp2i&#10;dnesi+99M958JdklDbBcDJJgawjl5z+ML0cVonlwCTwTKP5JJJtQaoBQP2mF050ReAxsxnCCDprL&#10;iVmCpmte50Qn21WdKe7J/frXTaBEfbRpE2SfKwX9YTS9/ClqZj2D6t/fieopy1A5Yi4qh5aiaTjF&#10;w7G8L8GgkQAkx6cSeb3j5C36GrQPp4g6WuEwBR6bD4AtE3kvgc7o63gf6fdU742/J9aocjhmKPDT&#10;Zkody6vFYc1vliPQ2MnFRDpdAjzBqXzW46gYPgfekcv53eVoJ9DJ76CVk9dw13NlTjBVva/nxhDt&#10;Pi7rRIvavmk4F5/xJWh89jMbBz2dMXxdUneImYf4PW02Nnz0MSIh8UExPumqN91fm5t0tep/taEk&#10;vYUEIWJWEqWcZ84mkM8zozgt250MOSFV5EJxQ5x39SNyvcjL7OR8lCrKzcs0XkOw0HefVzEgOERC&#10;MNI4p+XPUyYxihp3jk/H4igFUspT6Ewzi+nKNGLke5wi8iXJBDxhhxhgKjMlzHlZaN+nnx2ySOCN&#10;shhga2o2Ot91Ovb/gAi8PqlzBH/qTM+xJzjxV0dU1hUqBZ1plOVP6YOuOUR2Fl4KTZ3+iE5PRUhB&#10;T+rz+OtMFkYbIPwdRWDp/1719yE9ZgOxQdaBH7NodL/Hjybza3Eh+UjLk9Ic7U5KCWEvdsLJWSHb&#10;/T1Fzk7ZMSekRHFSahgz8rT50W22TWKAbrs/iplJLXj23AqWQ2t/XPSN581NX/d7EUHpdEzkMMCJ&#10;f/Adk3ZxQ+w4cYLOVh+qDlqFun5kWhQxtUtqu6Y24ReaOKaJ6EQzvSbgUGSTn766sStQ228+1sx6&#10;kBNRNZdjTpUpfqNNJNVHbtVlNOF9aTUq/3AzysmiPINno2VEIYGI9yYAa1e1c6yOr2niO8bVQZCS&#10;COzhZ7VyifVjsqPf3YwWiqkCDAFFAkw2BK9vzmK8bdsvhWeXq9A6ZH5cR+g+S4CUPScA6blAzInh&#10;XCTGLmc5CXAU0SsufcImTJj9UTftMVQMvpIMQzrKqw0wnVit3WfXponc8172muUXSCZyQiTXNVr1&#10;+fCFqNiuBN53atnmGgvfDIC2PGmx5KIT6tLepjR1Yqsh6y/p37dkksgYi4Vww951JhmJLOiwgMBP&#10;j0vSu3ERmd4JBD3pAE0UJoHQ4wkkHxNy/CQiUkcl/HKGkUyikZXfgH6f/IQcUCe5kpFKoqPYwXKO&#10;sFdHDjpj8g6j+e9UYV0xghyJUedH/RC8lK8VL9ywIxnhmSRR8whyBw8gwSKmxMEvkWUP2HDdDQ4A&#10;v6F9fzAAmhjHBgsFg6ja7ad2c7m/j5H5yQ5QsT8CffMQvTzPWF/C/59QPEy5PrQkGwFTgCowihN/&#10;xQQRScW1vn5I8meRMidOfjgR2Dw/X7zCmbykBpFBAJOyldI2MtKD+Cs75zTT/8UoAmsDxMX8PSPD&#10;h6LcCFaw46TcFQCW8nEZO2dmSgM+f7FFNWKjCACFAmo4NdAPG2Ff+bVdksCnv824vAxl1bFBH5nf&#10;ETejud88As4ydHBiK6paYqdUk86xlUX2vsQ0vSf9m0CpYfJCMrGlqBk4DzUL/2HFiJBVfnW8rC+k&#10;KeVZ6KYXK7CWAFc3vNiuIf2eMRze14BsIhnf1FK7bwc/b+N9G0bx+wMK0bDTMlTPfwad1a1oufMd&#10;1Ayb58oWL3PiOt81K65IxQl3oG11PaqOvhflw+ajniArGz/7nNczsxcB1LgStJB1NggACWQdZKPV&#10;UykOj12I1VMWIPhJK+of/hg1/eeibZyAvJTszYnX0jsKNJvYnhuXQTmhk1ROgGLP7BgiRf/JZOWD&#10;F2HNAbchHBD/1jzicpZg3zYoXHKLKMei2B/fNpMafk+6ZcWisY++8v31rzcnOaOhMF6d3Yj5SX4H&#10;fnEAlNXEEpKH2flSMYU5v7oteJLzsN6Fs9PD+HlB0IiIPLFnGANk5mNGUgT9V52BXgTAdM5xHWm1&#10;UBaRFPT1p+ODsIyiKQmSEcopggBQesBAfT8E5mSg6/LUuPOUZIRmZSI2i9hx5kD4s5wZTAL8RL7k&#10;Jr/11LMdAMZBblNpCwCgFOBkA2XlqB0w1MngyTr5IUeFKQiyMO2TChCan8W7CADFAonkBMDoJanw&#10;3SH7PwIkkV8+AEmcWSqCYDQbp/kKkBTMNuPnpO4cO0uYyvWjV2Qk+uz7rG2vy+Yvkzk1Q6c/ohhI&#10;5ndSdogrk1PQ6gTIKeycE0jDL8z2YmGmImBR7OX7ovQWECYpjBWTqhDyun1LN4C+eVXeGskGN9tb&#10;ujqV0FP0d9T3m0PAcUCXyIkJ+HVsah1TETPjY+togsC42Wh7vZLMjvw3rqtcn+IDSA/MWhrKzroX&#10;tYN47x5sy4Gr08F1iI1OICgqjyTYDirEmn3ItEqfN599GjPK7Q9+iGqCaOs4gbJjr98XABtkU3j5&#10;U3a9SKgb1YufRflYAu3QYrQR2NoI1K3jr7LYwbW7kIH+7g40sc5ige28rwyxO8cvRM3wQtRe9RbK&#10;DrsXbUNLyJIFmnLsKnvETd/7+2a1vZh584SrUD1kJipvfM1GWmdMwdHJrr0N9yAAAP/0SURBVDcC&#10;tE2lDT//4YC3cXKMKYKqt5oxP60pHh52fRYjLMz1E+ziDhJIIGQYrbl2Nufin3qFSER0OEG6wIjN&#10;0aQ0+QjsRu9TbkcfgloG53RWhJKdbAMJdEnhNNxmp0IUJ4RAJ/ZHcJRJTDTUH53X5JBEOQIlDNHR&#10;OJnTRa/oheCA7HXgpxwm+ZIY7Pn5vghyLH8D/m0BAGRjiY43Pfs8mgl6/DULkQBAyu0SgffKQ3h+&#10;drzQTvfXfUUGIhdloPO1XuxCbYAQ2SncOgAkwsfy8avObCRF05EpuizPL12KOJqMvmv2Rt6Q9yz+&#10;QEpaAKkUf7MIZHKHNTU3iNPTowZ+CeNnicInsCOmk5ov5mdaxQSAptRlvjIpiEdOqVVtWAbtnCXY&#10;37aVDADj7e39og6rd16A5jFO7DXAYzbGJ9CLg9ymcgIAlR1QkgUOm4OKk+4R0fj6CRW/vz6tnvck&#10;qvrPIEtabno03VcirmOfEhuXo3FkKUXj+fj0V1fBc/WrCHmcYa4BVdQxn7anv0DNKIKURGcTl12Z&#10;epb3m7LKXjtkFtpuecPaheuDXbf19TWoOORmlE1YgMphc9FIEXf1bmTHT69G1SwuHEPmoZPldSAt&#10;oFuMGgJd5ckPY82PbmF5CMoTxGAVZ2TT997crLaSLtI7sghf7HotfKudq7BYVPaZbN3vCGhbGvgS&#10;yY3/sG3U3bB9NUo4jzYGwFISjYuydCpEZ4Mp+nLaStLSqZAj80REvGYMLauMFAJhclrI7HV77/EO&#10;+gaGchYnGfuTZYcMopMIehfKS3Qoi+yP+NCdwUzA4/e6yBnbHyRJupgXIPuT/1DbQ5ieha7ZefBN&#10;yrWNj4SL/JD5H0hC08Dh6KyXQ5OvT1tEByio8KxwDhBkiKcdYDsFwgJph8Z3QD6657FiBD5jf9PT&#10;TQwOXJ4J35f9+GuBnzIrYCCYhLJoPsb5CHhsIIXUk/FzUne2HacZ+shxXFlayfy6LSizdpssJB8b&#10;+ud5AYq/0kkQ+OJZR9/kx2xudtAYn87+SvfndoFlWN6Kz+/X7q/qI4F+2wRAJWeqANSVvIiaQXNN&#10;1ybxsidwaIK1MSfY4MbZ6eT4uemm+B5FwUaKgmU7EMS+bGD9N07uHZtwFL+kIws2+lB50C2opvjd&#10;pg0PbULw2qbLG16K2sFzUfGrFai/7S2Emv1O18UcYPHNM0yXTjhw3LxegaoxC+EdK1DQJs16Rvld&#10;stxjlY8pQsNLa6zHFIM5RjalEofDXWh9uQp1t72NprvfR2dVi/Vsw7n3oW3gXNMVaiNE92tjO9az&#10;HavOewJVBKUGMj9teth9TPRV/ur9v0/WfdTeWiRqprrX9f1LUXnJw2Yz6Y6oqRYq5dZLjgaoDAE8&#10;dXodZnP+9ARAzZ2laRFckdtpjlF1vt7mGeeVpK3T02OYTCJizhH4WsdTxQS1E5xXUId+n/3I5nFy&#10;t9MFylGqLDz+6MtHNJzP6hP8uhwAOr+g2fC+2htBSozmJXqGXGTJiTIfC/Ph+3kfO3qLOABKAu1O&#10;SkN7cho6XnGqna9LmwmA+pH7oWzBNLDrTzuL4i5RmOCng8k6liIW6M/IRMeZzv1993THALvj0d/9&#10;89Lga+Zn3XKAQFSX3E/klwj8RqQPskNyfJpB9pduylI1VB4KMGzGIkrapNek4JlsWAViSU3nSpMR&#10;xiHZfpxlwEfRl49y4igAPFMu73NCZs2+gN+X3d+iZNexy/vVoq2m2Tredn9tZf2mZvvvJ2N//NP0&#10;CFJOWn3gKjTHTTMkdiZYXQL01tvIrZ+A6/PGk1lnYpegamgRGm9/ZxM179EefDAdFJ/6fVHUXfs2&#10;1v71BpTvuBhVI0tQPYpi5K+vhee2dzc4DSFlfaQrioB+S1Ev3O3cuDd+4IFnwiLUqRysw/cFwOYx&#10;iwhYS9BJsVp3k82culAbBolS94QUA92zH4Vn2AICkWN/YquyEawevwC1936ARkWxG7kILWNXmA5T&#10;mxgSobXDbPf8Gh3gd8mmlmAdtSmkvmocz/JPKUHLhw1WTgVyTyxyWysJhGPdjq1/dH8D5sldPudJ&#10;wkGCJCiF0pQYfKpCSwj4NOc4p04mGTk3NYafyB5Q0pnUU/w8NVleoxU1LozB956CHAKg9ICS6JJl&#10;4cHnU715qIr2ZSe5wOnuWFwaS5GOwJcD0DEjE1GCX/d0WZM4k5iuogwEDultGyFyuBxLougsF3xJ&#10;magnHnmuujoxcjeZfjAA6n8dB2v8+e+NdroIcMw6CcLXnb3ziNx9yPgIjmR9ivjefTkrcFkSgstz&#10;EZb/vy4FQCL48VHmLxKD7/T1RUpQvsOynI4AmaYL7N09CH32e9S21bW7pN0mub6SKUyvzACOJsjJ&#10;V5kA0B3UViCXKOl6GItI2yXylnBFMrdXqQGKwjHc/XMPJ4js/qT/25RJ79ZPCQBUyfxNfqz9yVVo&#10;GyldktjfD2MnmpRiJXWDC1E19zl3w29IArOY3KrzTyAWJq3zf9qE2hfXoOGNMgS8QWj6aJda5dYY&#10;sxwTCJJbyP7NPifHqGhD61SyrdE6j+sMmjdVxq/No0pR94sbEPJ18poCV7srr9wzCbBdeXXPmjMf&#10;IQBKxJV463SAreMWoWziArR/6EHD/e+juu88NI1YQma6yHKDbRyJoWoXeBPl+B5Zi1MC5GUCVE8m&#10;X7/wFQPphPH91kxqq0Ts4LpPW7Ewp8GIQiJ4uoWMINAtzg7hnIwNw2Zq3p3Fz/9cIO8wQc5RAaDO&#10;6YsNxkwM7nXpEuSTA5r4K/YngTiajt6BdLwZlDkMcUCboQRAEAAlGYYb+sFbSACU9MjclTgXPI84&#10;ckY+2jOzEExLRyQ52zZgIylpZpLXdvZFrlJfk34AAPJ/m5ScAC1tqBk/1RSP3WR+lonIoqXeUaS1&#10;V/ZGbBbFYtv9JQCS/UV0/vcO6f/yeB1WNMbfSPmpirPCFwd6m9fYNNkKsREoCBttHtS0PXKmvBcH&#10;QNeoLghSFONyfDglM2LAl+gQPVfsj+lyfZVOEORrF/glxk6MoCgphBdmyPUVpwYnqHMksHUH4Nem&#10;eLECNR0o32MZvBbsR2LaDwNATWjpERsHFWH1JY+4m2wiWX8zm786e66J0kUQdEDoDDQcsCnsYohZ&#10;nwv4NLmDZDd6T5+HgzE0PvMJqk5+AK1jyR6nujoIGDbNWr8mE8jKD7mb944RZGOIiP19pf8Ewj0A&#10;8NQH4RlKBjheO9cK4i6vMqVkYgS8j+scM73lbZTtfTUqxnJRGM5MZts0gaK+zi1vqhzfIxsLZK5n&#10;u0t90ULmXX7knSYCq3xsWP2/9RLBL8AyyBt6ONyJG3ar4TwR84sRCHVqyllPLMmM4oKs4AYAKDFY&#10;esCj8/0oIDjKQYlzVCIVFQGRnxX86XH06ibBodib0iVRWCIwZ3c4GSt9fdiBZIBifpQEpRJTaIwY&#10;gbHj6mwSJ0qK050vATsfPCsJ4ctIsvrmIUyRN5RKkExORzg13VRy5X/cz8be16UfrANU8n/0Jery&#10;JYeLejITAM1HF597d+2N7nkEwVl8LRbIQnfNIAOkPB94Xud/nRscgZ8eLRBSLB/7BfO5KrBxyP5S&#10;CY7p3UmEwCQMfusPyMhsWccABXwJENwzvwNnk5L3jGNqojA/m5cbZKe5M78CwYSzx2Lp/56T8wM5&#10;PtCEZoNs5fH3dSlRtM4GL1b/ZAVaR0uMkvnIDwdAM10hAFZc8aS7Wc+08YTkLF3XTAI4vhBhkCMG&#10;HdwP8RPOZQMSYzQ6F83v6OSDeEX7y2Uo2/8mgtB8NAx1Gw2KCJc4SpYQ479LbiY7q9iFzPHpz+x+&#10;Mg6XQfeGaUMArDr+HjQOLUYLAVDeptWG7aNL8MXuS9G5ttUBPL/nbwyg+bVKO8/b+ujHqPvRjWii&#10;yO10gpsuz3fJCfWEtft4Mu8xxaj6xY2ItMsMOw6CWzNRCgppMelyTsQeO6USc5L8pjvX3DF7wKQI&#10;lhHYLskTAGq+SeqiKEz+cgbn1mmZfgzJ6aSEJgDkHOUclAgse8CC0Z+gF4mM5Do5SdX8NhYYScZl&#10;gf68f46JwGYNwvcVHiNKotR5B0FumvAjw6RJC5xOJhibnQnfGOEPMYTgFyEQRlIzDH+qJm2HcLsT&#10;541ZbzSWNwsAHRPQEydstD71AtqTUnhzib9uE0RisOJ3+n7bF12FLIzt2rDwBMEYwTAiH4Dvkxki&#10;i5OEcjvBT26wZAjZHOiHXdvzuCrI+4saSH4A09kEKRh453lIo0irlcRikZJeywBaoS9/19uHcwmI&#10;ctmtHWDpJsxjRXoExTnuLKOy6f74mwX8bGmfZjRRDOuWAQg73tpjwzba6inBvFQsTeNgIIbVf7kF&#10;bcNKCRhOj5UQy74Xe4pnJ3YSRAYWoX7Fy3Yfc8MkdQDZmxldx/iu63SbogI2mUBJrxeNhhEWyNmn&#10;LrmyuixgChEd9dzz5CeoHjufAFTKya9zuQ4InI3dV8v2rZm/bRlZgi93KELjP6vsjraIManFXKtp&#10;GjtYkX6t7IhVaBy2kMB3Fa8h/ekitAmEdicTrHaeVIKslx6VJK4rVZ39JFr7URyeUkwQW8G2Xm5l&#10;2LjNrS+YN/m+HnlPB/Q6jsfvKZj7ntci1Cy/fSxvvPxbLfH+aqeYOUcA3ruxwbwkWYyQ+BxaQia4&#10;mPNvVn7QrCx0GkR6QM25M/n56WR/2+U7AExKFfhJFI4wh5Gb14w+7/5ekEcJL5eisHN0IgZ4VBsl&#10;wi5lXpDMUHGBzDkyshF4ug8iF8sMhmKx2J+ySNX8TLTu2d9M7sIpGYZBcpNvR3Dze8H75WfWh1qU&#10;5dnH2fi6tHkAqOHEBrJln8lzy63OBT5lb22CmF+uZIq4BMDAoX3QVcTXCn40nY9CbIJhYHqmeYA2&#10;L7AEPXODbQCYjs8ivdEvmG07Q/IYYZmf9WYjDZpZZMGPePm45xdZmneZAfSBbHCdRzyJDX0yQVIg&#10;KAA8KzOEhdlR275fwlzCTpEIPJ+f37JnNZlLgDXiNFVjqIGsVttOspUrnswBAR8rL3wEbQOKOIGc&#10;7Z0mlybc92FPidw6npOav1s7ltd4ba0NFrEgpwXSXqAcQ7B9KL6KHYS7w6YHFCjawXuOJ4Gcr86L&#10;pof+jfqFz6LygidQdcpjqLv8cXR8Wu+Y37+bUD51IdqGa9NFrE/lJRhYHTZdtm/LYlPt2lAgmyz7&#10;9Q0ItsgnudqrRz+yT81omE/FTisOvhUtFJ3NfMjuvdyOB9buXIKm96tYXwfmrh3EYnU2iAv921+i&#10;cQjbynbPZRitMmjT5qvg7UB9Pegl3lMf2ffjgN88gb9XDOW9rkak0Wf369nfWzMlylH9TisKM2ss&#10;UqKATzFC5DhYYnBRTginEuDkackAkHNKzhHOTIvi5zk+gomsNERUZBITMWuNjJQODLr/GLcTzLmd&#10;ZM4RCIAkOj/pyERblGIw537CKkQeYuQZJvh2b0QvIlZcSSxJiMDM3YVpCPyuNwFPoTfIDk0NR6Ak&#10;Jnn5vOXVf1j/KQbNFgFADS7BaaKBGmbMMk+sBoBxO0BtSXcQhf0n90PXXBbGjJ/FAJkJhD4WOtqQ&#10;zysRsQl6dvzFaG86ng8X2PnAZClJ2UCpMekAk5FPttj7yDvi7I/Nw9vI5Y5Wmb7ZYRyX3YkTKeae&#10;luSCt5iBJvP52SHz/uws2mMoYocsIkgWsjMfO0neX3T8jcOd1VGD9Jg620TaAADZk+rMRjn3HFWI&#10;BrEJMx9xk6vnhPuuWb9rGLEQ1b++GYFwxHR5Ml0Jft6CSH2n3U9gYHZ2ZmYiQOF7BMLEZ803v4nK&#10;3a5DJZlVw8C5aBxchJZBJfDkzUbFQbcjEomg7qSHUTVE53QlemrDY7H549ucMiey6u2ZWmKnKyp5&#10;v5rF/2Bp1JXxNrM+1XExslk+l2fqsv1uRdPQhMmNwIwgyDK0jF2K2l2ugefgu9BQ+ByaH/sYnVWt&#10;6OD40NU0bTyXPYm6PhSDpy5guRcTgJ0NZM8y6bXK5Y7bOZBXHcW0bZGyzRTee8IK+27jmAXw7HWV&#10;AaDus60BYKDVj+WjPBR7ne5cAcREJCQKl5BcnEUJS4bQsr11LDBmBtH7yxQmQwbRZIHELNkEynmJ&#10;3NcNLJ5DSNOs1hn/LM5zicBpGOPPRmVEYjCxxAAwme0uUTgb/s8KELqMGCH3WNoESYDgfOLMoX3J&#10;AGWB4qRQZwqTbEfimlausnp0d3MEC/x6NO/m6wDtOJb7cevRx9iGR5dC1Ql94wDozc+C/8J+wGy+&#10;rwPM2rom++tiJdqXZyIWyOEVsu3YizlAJAjqDPD1gXwkhRT7QxsgKSYCa7XoHRqPXj97s4f4ux4A&#10;x+Z5cXpmmAAYxukENqf/EwOMYRpXqaVpTn+xJClku1k6/zsnqRNvLetgDeT9mQzBqqP/erTQNpAS&#10;A1GPMfafRLxwOIaKQ1aiZWAJ6uRkgJPKTcS4bV+PCfltWZsA5cNmo+3hTxAJRFA56yVU/fha1G63&#10;FDU/uhrlp9+Lpuc+N9+FSuJDEn/1UmLb2gseR8OAEoqiFOV4vRaWoXUiRcyJem8pvvjDLWh6uxzl&#10;O8o5gs4iO9FXej+ZnwgUNi7T98vuuF0DxdhKljfk8Rsw23/M1m4EPtNV8q/ywkdR22eembaordwx&#10;t4WWm8aWonlYCeoHz0ft0BLU7ngdqo64Gw03v4aOynb4w2HUn/YIGoZRjGc9ZcAtsNtUuRL94BYn&#10;Ab6AUFkbL+qnxbbz3TayFOW/vh6hzpBjgFb4bShxrt+1bxUJAyUpzjtFT1zMeWXziXPu/KwwTuAc&#10;dBEXxQS7cBq/d2wexd0sP1IkAssomp9LX5+S5Ef/U5ciFwXx88ACQTHAFAzyZuHdUF82AjHBgI+Y&#10;wcdukp9AXW/45mSj+wrihHaAEyLwvFR4Tx6AztSsuAqOoCkxkRikneDmuXNsKJgUkFBzxdNmAaDb&#10;AZRWRcJwDE2/2tdMXhSUxPz/GROkCDwoB+HL+xL0BICU2wmA0v/FLslE+y2y/8u2yrF5WJBUTjCd&#10;A8zBHAuATtZHAFQDSfwVAA6s3h0FYz6Li8A9GCBZ344FHTg9zQU+t3OJ7ARjgOyIK/MCWJJKEZjv&#10;LyXwLRMA8hrzk+qx+oky1mg9m3Wp5/NtJKlIzCpmQsfV/GE1yqcUUqSUpxWJss6so9EYhpt8CYV7&#10;wrxEk3IDwBEAjShF1TkPo/HFL7D2j9ehnmDWOIqAMH4xWvnYMrAINYqcdtBtaHiaIMl7iw21vVuB&#10;qt/y+4Pmk0EJ8GQvt5zPycg40SVaNg8tQu0Zj6LxwY9QNbyE4qoz3XH3lxi4mbq/DbI729zC+9YM&#10;JSt+6CNrLvOQHSN7s/EqFijdVjd8bQFUnXgXPAO1s+vASKoEnWl25i7rr90yhuL6kEJUU8Su3nE5&#10;ak+4BxU3vYGqwx4gY1xoO7kK1r5BedQWBu5ug0XtohCfHSMWwztWOluCINmhFi2dV24cvBCVZz3g&#10;WDZnas8Juq2kp86uxKykZhIIuKNxnGfypLQkPYpLcv04juKt8xEoF/mUwgSGWREMyfYRAHVmHwRB&#10;GUVTDCZw9t/3BfSJDiS8SQx2/gG1E5zty8DjfrnIz2KfyQ6QAEiAlLPkYGcvBEpyELucF5vOyZ8Q&#10;geclIXBeb/hzsikGC3/kJFUmeclmm9xw2kk2ZiX+mjqjR/tuFgDqN05UBIIdHaicNMFMYMKEebmm&#10;kQ5QCsjOSQWIzulrO8A6viLFpaK8xyjH+x/sxV8LAFkBVZSPiBIAY7k4SQwwlmyNkhzfJicXRN93&#10;foOMnCY7A+zAz0DeLM5/mh/E6anOL5kUsYmNkJP52bzcgMU3sBWLn8kNlvk3y25D4yduB9gMoNcB&#10;X48W2gaTGJjFd+Dzpsc+RNXYYjSNoFhmfu4IWqaj2hD0EvkrbIUg17TjCjQcfp8xydpR2lhxynnt&#10;UOoa9Xy/bRzFPTKj2uHz4Dn9QXiWvIra7fndocVxd1bx0yWWnWgnHVvNoFI03fYJ6q/+B5oGsZwG&#10;NlsC9HpmsSqxYJZj4DzUFT3r2kmgFwtxvKqlHK3SUz2LBKIoP+8hVA6ZB+8Yldk5OXU61fVieWKx&#10;MCNofs87cAFqxxSibo9r0TzZGUavd7DqsjOeZh31yNzKNq3emWz6Z9cSoIvs1I3Yb+NkLRTL4OnH&#10;BeTOf7lySULbBoff21c3YLY2QgR+nEeSoKRTX0x2N4Pz6ziKuQK+E/m5HgWGOpI6LreTgEKKk+Z8&#10;BKZx7mn+5k79J3q1TCb8Oc/QafL0RCCUi/yrBYCgdMj3YwkAJEZEYxSBr85G7FJeJA5+yl2zyfou&#10;y0WgX665yKd4aAQszBtJMi3f74+2uGg8KPec3psnArOHtKLqp8E1FajrS5ndAJDARxlcN5cXmLZd&#10;ctE1L4+sjwWVDlCFvYIVuTgVnc/m89eks2SADuH5WSwd0UgOfi8ANNFXjaMzg04E7vfkQRZtPl0A&#10;aDpAib+8dVoY++eGCIAuQIts/xSzQFT89NQwCikC27lffleOELSKzefn14xoR7DVNF4sQ8jVaVsc&#10;fRslTWg5I410SXdJJvjkx6icuhT1nJyKodtKADLw4+RLTEoxwUTuOVmV7UiYQkMS8NyEd77zHCAo&#10;O3DRxoUYUv0IMsKhC1A37mre4yoTZwWsBrDMJuZNLkbDkCI7f9tZ3Ybyyx4zX4UuGNGWB0ADYD7W&#10;CWDOftjGpvrTgkG5V8x6L84C+DoS6UbFBQ+TCc4lE2TdLLqcrieWth78nK7QgaT8Auq9xnHuczG9&#10;rzpvIJtkm1jck6GL8MX2rPdLq+Fv9qPu0sdQMXkeagbPQ2P/UtT1vhLlx6xEpMM5mFUQpThWb1Pp&#10;y2frUUQAFOsr5hwq0VziPFpCYjEnO4gTCHKnpIRN524mMQTBMwiOu5EdGgAaC+xCuoCQn+cM/Ay9&#10;V+9BYiOCo/+TXIyQYCYu9pMcdWeyHcQAhQ2UEgmEcpriW5mD6DSSJm2EGAAmUbrMQHR2JjpH9yLg&#10;ZRr7016EU8cRAPfcHSEFLWM9nMPf9XN8swDQDCE4iJQC73wIn3ZeeCMzgyEtkxzuT8qG99e9TUEp&#10;3Z8KqmAmsuIOywvMOwJAVlIV7FIcEOUstIfzsFtnX9MHmO8/Y4DpZjM05JrzCYAyeib4sVENANmY&#10;mekhHJYTxJligLyVaPgJfF8AeG5GGAvYQToBIgWuIlwJAIuSorj1J5VcFqTJlA6QE2Vdw6xvoG0x&#10;yTRFk9iFOHS7m96PG1Bx0gOoGUNG1n8+GkYTgMaXGDsRyxDwaRLbxN5gsroJK5OU1olyHb+Qz50D&#10;1XUMcLJjlPqt9GROb8fvk2kqEpvEPD03wOD320YSQPsWUpy+hWJynQ28qpMfQh1FYNv13cIAqPrI&#10;lEXxPhqHUgw+8QFxeovLEtUw7TngBYDdipnBMczX/nA3agnODf2lEyTw2YYS68a6qM52D2OXi+Az&#10;psjM8jtv0O4z20SJl8WVh+yOjw1j2T77XI/Gl6VmkabZRQHs+KgWLYtfQ9M5T8Nz1WvwdrqY0eGI&#10;TIpkxmNf36ZS/Rdkf/kegp42EGVJIZ26M4tZkC0P0UECn5yiOsuLk1JCOIOf/ZwisAuYLg/RBMDU&#10;EAGwC9npDRj48n42r1MJgCkEP0V9lOrreAuWnsPOSmd/ETNIf+QhWgDofYggdxFxZibflx2gcEWe&#10;peblo3WHPpRAM+0kiPNHQJAkQNSMn4BQe7ORhRjHBFHPVYppswFQE1Cp9Znn4ONNZACtG2v7OUJR&#10;2MeC+P7SC91FEn9VWCE1KzE9Db7LU9D5SV/+muAYN33pYuVBBlgTLcCoQAEBUGtCHACZ1VADpi13&#10;4q90CWzceP3QOyuKY/KC5pvsNDa0dqQkAstC/dz0ABZmho2ui/0t5sokRa5OgDx4iBygqjFcXdan&#10;bRsAbcNGxdbE5vOE3a/eanm7FrUznkXNX29F017XcHLK3IRZ+jxO3gSr6Zk1WWUUnBAlNan1qMBB&#10;plubqM0NnX914rVjhzqHLAerOhnhTkd0jOFnZKHVFJlrSl9GyOs38xiVq+7kh1E7otDAeEsDoJVn&#10;MoGbdWunmF13ykMGgBEtFD00G47dq80kDqndbO8fAY5lz6VPo27AfLaP6i8xXWDnyqk6u13rxD0d&#10;I3Risnveszz1LIsB4Bi24xmPovXfNWZYrLawScisNnHHBV1y3sElWSnH39xmUjc624O4eoLHLCcS&#10;YrAeBYYLsvw4Nc3FC7az9xKBSTBO52d/6BWk+Kt43eRxyiQhycxpOhN8x+l2uCEjmo40ZYnAXSn4&#10;k7cXpcECNgpxQRsgBEGFzAxrI+S5fMQudniibMbQZIKxObnw7pVvOkDhUNe6neAkNA0egmBtlbW1&#10;IiJuATtA7ai5i1TfshKtvIkop91YVtgpaQiyINFD+qBrvratBYJJpv/rIgB2zk5DqHwwf81CCgRZ&#10;SZnAyBbw80ge+oQl8PKPDFDgJ11gFr9TcPTttgFCSZsNSfBT5uu+6VEclxVwZ4DZ+GKAiv8hOn4x&#10;meGydK5aBEbzAE0Q1EbIzKQInj9Hwc81Iba5Efe9kkQ9GWoErGfckTTvh3WoOOM+eCgSr990+G7Z&#10;AZTAzjEexfBwol78fV5PGwbG/Ph93yiJniWoHFeEutMeQsvHdSyLdt1kduKct1ae/wRqh88nI9Xv&#10;tiwAOmaqY2oEqcELUH/FU+pVY8i2bW6vNp30FROHKRpVzn4aawjSnaOXmpcYJ/rr+t+3/RbZzrJO&#10;uDQNWwLPqFJ4DliJljvfM5WLc9pAhqpAR9qo2caHH0toY+yOn3owh/PGAaDLYoELs8M4M9OdwHJO&#10;EWSH240zOOf2pwicmho2fb3mrKw3Uvi5LDlGLZqHfFIbmcAo3ndal3N+8uPObDTLOzTxQCKwnCRL&#10;QgxTYgy/1QsRisC2C2wAKGLFz+dlI/KbAnOKEEsh3hgm8XMBYG4BOj/7zOpiBvzq9HjaTAA0Nbw9&#10;ryssNlsbbXzIC4wAUEDoS0lH8FgywPksjGR1FXQGK3RFOrwExZBHbrAk3/NzyvdhM4XJwpvBXsiM&#10;i7+JzFfo09UP/f74PFcOAiABbN0GCF8PywzhpKwwTuVrKWCNihsD7MK0rE47suO8WMiVTxeWM89g&#10;R/6j0Gt1MNT4X03sv8SusIlX79ehctpTFnynfhTF4QlX20RMgE5Cuf9N2QX84aNiiIwjmxlOYBte&#10;iKahRajn88ZhRcbmmgg21YOLUTapBOXHrkLjq2ttVAjwIqRe0rEpYp3KVT/7JQvSZIzyewLKt2U7&#10;UzueDFU6ukFFaLr6dYM8gZq8Z3/TAifmJUekYf6pnGtKnkft+AUGqtYG36G9Ns7aiVc95RW7ceJV&#10;bMOr0D54EaqHLEDFL69F413vGghq4IV1Xjo+CbfVJBWReOvDR1RjHueNDKHXASCfl2ZEcHaGOxMs&#10;t/higdIJnsnHo3KjyMyQ0xJJbQRAPsoYWvN2+HnXYyB6mQ4wjSAn/4ACwO18OaiKCgDFAIkPfN+d&#10;BsmA/8N8BC8VqeIF4g4R5GcguiAD4d/l2ukzYdAGAMjXbW++bdPcbR7+UADkgEowwLbzzjP30zJ9&#10;iZH5RXkzncHzZWYgeHo+MIeirWgqAbBbR1guT0fHIha2nRSX7E9eYMT8lEV5H+jsj9TQhgCov36+&#10;Eeizx2u2ASK/fz0BcFymnCBECX4xiwEs5wdigScSDKfnd2IpV52eAKg8M6kRH9zQanXo2SD/aynh&#10;kTvY5Ef55Y/iy+3lfZnAN0YMRKIcGddXlPTfnCXyauK3SITbewVqj74Lq096ELXHPIiy4+5D9dH3&#10;our4e1F5wUOovf41tL5byXKoHTVN3CCTyUmUICjff0pNt//TvM04/ZjbSNhSWUbQxtbILqtHF6Hl&#10;H6vtngK3Lp1W+pbu1dlhHffTwh7zR1H+2xvgHUbWNsXp+b6/yO50pu6oG8uVYJLSUY4oNQeta0+7&#10;G53xkx8yz1iXtkEslLGbGvH5adUUgaOcP078TTDARZx7F+V4KXFFCXxxb0ycgwqUdERmGP3T5CJf&#10;htACwLj0xu8MOPpO9EZ/pMWyCX4ZZIECwHSM8Gbh85ATgaO2C6zNEEmLBMDy3ghMz7HgSAkGqL2F&#10;WCEJ10GKEEfQTMrcAAAloTb//VlrWp1V/+EiMH9khqV87j32WLMBTOy6CAi19RzIz0P0oj7ons1a&#10;224N5XEB4GXp8K0glQ3n8fesmDFAh/DozsANBMDkIBuCFbZIcMr869syHgVT/m1eoLWjtG4XmJ2x&#10;c+8QzmJDn5QiTzAuRukJzCeSal+e66PIG+8wA0BnED0vqRZfPiATGHXw/xYAmp6IRdapDJW8s7kD&#10;1X++HtUDC9FG0NLRMO1omocX0+sxxyfnxvqqjbO+Z2Yq2gwgCFQdegeiOgXH+wjkYsx6rmHjpoVL&#10;etS4sKN6Nja0Axt/j581PvuFMUfTmYkBTpKI7YDi+58Ddjo61UXltXgkMmMZXYLqfVcg6JUSQCUU&#10;qLGUGzFAp2dz7+lBG2AWT5ffbvmkDtXbsXzjxVSdCkBl3nQ5Np2dGZFOuWjHm2yQZdNOsd6zhWU8&#10;WevA+Vjz+5vQttrFCU7EoaZUrALZe9tCcm0lwOjGmyXNmJ8UxtKNAFBe1i/I9uF4zr1Tk8kEOd+c&#10;H07mnCBGkQWKrKQyCwAlBgubev31CeSSA+qcv8AvhWQomRiQ70/H6xGSJ2KCRYnTRqlthqTDX9sH&#10;/iuzNwLAZETnZ8B3bH+KwNqQJakyTOLnzG3MDQ89bPWJEQAT5E1pswAwwTqUOw840LnBYrbtZ+kB&#10;WVt/rwLEpjk3WOuNFlmhy9LgvzoTEVJcM4GRHjBeQe0KL/UXxI2gBX5xEORfn8odkDW0ygBQmyBS&#10;pDoA7MKOuSGck07GR1A00ZefCQAVEnNmjvMBqM4q5fdtM4TPC5OasPbvzgv0/1xiB7qocECoPYSa&#10;g1ehuX8xgW+FiYKatAIHBy4ub2qifl2WzVsHQVRmH/K23PL8F3Zb+SpR9DiBhoaNnayw53rlBlIC&#10;WCzpM2aNk7bPa1A9ZT7aRhH4dA8CQsJ85PvqBHV8TuJlC8VzHQWUyYnqWzN0PmrnPOPuzbRBWXqk&#10;ngCopHqYvpCp8Zo30ThgfjxeiLvfty0aG2czjubjuvjA8fcTjwJt77ir0dp/ATy/uhr+ej/blnMq&#10;KiD++nL/t1LPu6ss2jDSu+/d1IFZSX6TpHoCoA4ZSNd+POfXWQRIzb1TREQ4187MDGFkrkRgB4B6&#10;lBWHsCl/32fRKzqYcqAOO+i8fwaJTwbSgyl4LiQrEWIC578RJBEl5mB9AYJzM4kpvEAcAOVgJVpI&#10;ADxejlEpSSbxu3FM0o3EAD133GX10QLuxqtL3x8A+X0BoIaL6HvL7/+47mbadekSE2Tu7JtLAMxD&#10;twBQBY2zQAU49t0idzf8TAhPoFMMgK4YP49lYro/39ziJCLAJUTgPp/8CNm57aYD7BkEXcfg9son&#10;A0yT4lXU2/n/O4HAeCbfK8kPWieps0q0cvFzvV6Q0ojKNxQFTqlnl2+LSeVzZdSAtIDkfB7xR1B5&#10;3N2oH7DANgDMpTxBy52M2HwAVMS0dv7WXEUNLsaaY1aZsl4bLS54eiJzHMQfv27S8iMOMpY1FEHZ&#10;YbejdvAiVIwqRPWI+QQvd3rk+24yqF4NFE+btluMWl6ndkghGvoX8rpFaHvPw1Kub6tvA5PEd9xG&#10;CFBx5J1oGSqD7fXtp8eNy/BteQPQi19DgKhH1VesvF5B1gfOMV+AWsiMOW80QbdG6nl3tU3C4uOj&#10;B1oxJ6ljHfitB8AYZveSDtBFYXRngt2GyGlpMYzPpAjM9xIMMAGABbv9EwO9owiA2uiUCKzoj6lI&#10;DqXi4aBUZFKPEVtMFyiylIpIRwEixRsyQPMvMDcVgZMJgOnpXwFAMcCaG262Omg49BwTm8UA3YBx&#10;h+Mbf/Vbu4kDQGaCn7xB+4flo/sKgpwKmfDeSgCMTUuG954C/j6fK4sUm5LvifIyg+nOwbnBfkiK&#10;prAxnHGkWKCOy/R75/dIz+5wx+DI9KwR2ZgCwF/17sTpaR2k3bBVxxqfDX46GWBxhs7+xgGQv9FB&#10;buu8rCbUfuQAMLGhs+0mdZJanP8TiNTugWAUa898ABWDF6BNItfEYk42iZUKBel0TtrFNfD7vgDI&#10;72uC6jo6JVE2Zh6aX/rS7u+OErlBkwCPHuNpk8np4rrga+pEy2vlaHzyIzQ/+DE8v76VjJAg8D1F&#10;4EaKzuUE+9qbX0fby6vRsugtlJ/+EL6Y8ajZ0fUs37clG8tEHVmDdnzWitU78x5sN7HKxCaIxO1N&#10;lWNTWezOdK5jFDJ0Adot1sl6Exp3BlritcyKFlko05q+s1Bz3avWw2EB4LcX+z+aet5e7ZMAwLLn&#10;W1Ga1Mz5s14ENhDknJppAZLcBqQ7EyyDaIWi7cIuefIKE0M6558DQInA3ei13fsY0rg9EUCHHnQc&#10;To5POO/Dmbgj1Js3F/DxBnw0nCAgxkJ5CC8mAF7G9+MAKDtAzE1D5My+8GVnGAatB8Bk81RVs/xq&#10;q4PhXY8KbhYAakmXfkd2TU09AdDYH0GOj/5RBLgr8wydHQDycQY/n5aEjvsL+NteFDsk+qbxcrIB&#10;zGDpcnBKqC8BMM25wY8zQAFgr1cPQHq6z+wAtYskPUKqscAwfisj6JQgTuMtEo2v0yByyVOSHnEb&#10;IPydrNd1kFvPS/Oa0PC5HCEIzB24bLNJ7c2OcnZiFCk5INde8BBZD8GPYKCJJPbXOOFqsovlfK7z&#10;tpxwI+ehaazOCYsVyoxFk1qMa8NJu3GWSKpcLz0dv9syoBQ1J7uzqi5Adxz4NJJstrpBtHHSRy47&#10;ppj4liQHLxnP2n2uQctoVy7pAR3TEjtaz5T0umkDhihwL0H96GKU/+5mBFs67LpaFJS7IxQjv1Ic&#10;vZHI8Wfx/zS5w13OW6DnhjdRRzZprroITCqHcoLNfV1unFzKR7dhYi722eZVe18Fz9H3o2Z0EZqG&#10;F9p1aqZqY0r1cjpB2VCaveWIEpTvdxOCoZhzOCE5bSsm10ou2QLB/tO7njdasTC1iSC4EQAyz8wM&#10;49SUqBEQbYBID6+jqGenx7BrnteIShrnnnmGNgbYjbxx/8bgqr0IbZlx8NO8pxgcysaN8dMgRo5s&#10;j0AbpRmIRXIQXpqF7st507gNoA5adM8hOzyXAJgjAHT2fwkAlJ1y7ZIlVh/VRXVKpM0DQOKxJoMD&#10;wF+vA0C5wdcxOPnhCozKRXQ2xeCZPUVgovilSeh8KJ+DVd6g+R7R3Ty/kv4KAI/WMbiI8wHYEwB7&#10;P3cwMpMDBEBnUZ5Eai0Hi0mpIfwmLYyz2cA6A+w80yp34RwZQOeQAcY7TAC4Dgx7N6FldSdrsH5i&#10;bqtJAO0CETn2VzXz72a020K2p4Do5s9OTgYIcjJObplQimqKcZXTn4TnoFUEi7nGsgxYCJjfJnI6&#10;Y2gHTGaywt9UTZiHln85Y1LF9ZB7KR0zc941vo1Bq4VZCw68xI5ny4urUT5aAK5dYXmHSZzFFeAI&#10;UFx5G2SK0xOwWS6Bo1hV3SDW8Tc3ot3jNbvDkBaKSMwAesPk7u8e9RBDROUm89PGA3+BCOXf6v1v&#10;QhvbrdXUCD3u+S1Zi0/ThBV8lLMHPh9E8X7Jy9ZXTY9+SqC+HvXsL59sArWzHG9/sUULHE+2WKGA&#10;7W+XWwnd2Z5tLXWh/t16SlSN60Av8WibinkhnJYqN3TOL+AJ8bl4NsXjHTIdA0xN5bzlY+IEV9aw&#10;LzBw9a8IgIoOl4Y0C31LAAxnYYVfIrBiBbkNUgVL0yZINJaN0NV8nwzQnQQh4ZrF53NSED6fInBO&#10;Zg884k2IR7JS8SwsdrXYkgBoHfzL3/S4oZBXInAKATCHBcuOH4NTJpITABULJPAU2R/cJoiOuRgA&#10;CuGjufirgqFH1CDrAVDbIAMfPBKZST7zJCH32gmrcnmC/nNWFGeyrs4FVgIEozgnK4jFcoXP99RZ&#10;tgkSB8DFgxrhrXK2+NseBKo88TIZaFDk5aQVzFSueANVFHtbZYjMySOmYp6JJ5WimVn6v/pB81B1&#10;0j3WRw1y5T54rh1Zc4Cm7296IieyAFDflbhmDEzANGguKk6524BGJZMnwFiM4iYBRC34zYktHGcS&#10;xiD5uvmzanwxuQjNo0rsnp4p7oidTqS0EAzrJrNOBKIOA8ie5XMnVOr5uUTN+gFF8BxxDzoDYYTI&#10;5IJcKHibjVLP9pSYyTbVbqCOnbH0+nrzs5+jemyhWyB4H4Gv7vdd2kuApp3otgmsy8ilqPzx1QjW&#10;y8TFzZNgRxiV15Jd7nQVmhXIiuXWdRNZi1MtwdxT8pKV5Sv4vZWTa84YPB/XYkFu7QYAqKzzwUUF&#10;fpyWForPPWbOM0ljZ5L17SE7wNQIUgiAprvX/OV3MvqVof8nf3CbIAS+tKgMoTnvQ2mYrxjBoFQo&#10;jDAQVOgMirndOfDfkoNuSpKmXhMAys2eAPC8XgRA/mYTDLC+qNBqsfHQ2MIAqBsKAFPhG52FrlnM&#10;YoAEPgPA6WkIEQCDzyfQPZXXEQBK/5fCVbgAv/b2cSKwdn8NAMX/kjBi1UnIIgBKjyDRN52NLiaY&#10;lRHCgVx9TjfgS/gB1CoUwVkKgpTVw3Kdv5UnW3XespEN8Df4rS5fbZatndQpKpOAgxOW/0lsrL3t&#10;PVQOK4GPk6hFLEnH0QhS9pzszzOFjLB/CWr/eDP8rZ32m1BnFGv+cAsaR3Byc7IaC/yWCZ3I6wGT&#10;jIggWz2uEJVFz6GjooWD0Q2cSHeIz7+FAfKrGmhObGaLE6Skc6td9hpqhs1He+9FaB22ELUEkHpt&#10;jLBODRMIFmS4AgvnWiuRWQcCZes4bdSUEiBLUT6UAP/ql9aTtjseL9tXEt+WKK7YwT6Vh2+pjZoe&#10;/BRVu1A8HSdPOKq3u893zdK9ir1qd9ozYBFqS1+0spBkcqFQXaN2n7a1zVjz+xvQOsL1g4BVdppi&#10;wDJar2S/hX1y38Uvb0PJMdJu1HzejJK8mnVWFYks91hFufIMHea8c2fxTRojCMohwr78LImfafMy&#10;jXPUNjH5vew+azHgwz+TAWqeZxIAM6FASXKNPy0gb1GyDSa48VF+AnRYIoJseFflAQqSHtcBWojM&#10;2SkInVdgAOiI2HoAlE/AhtlzrC7CLatOPG0WAEqnows5EfirABhNSodvjMAvHXKEauB3ZQq6ZqQj&#10;NC0VgZd785cCQIIlq29R4fjcH83HzzsJgLYbxIboIQIPW3UKAbDdAaBWEGbFGsgiyzu4l47BSecg&#10;AOQjv6Od4LO46ixI62InkQHyPT0KAIv5vRVjGhFqkYN0HfPZNkacFYNZ5ZFWyvkvcxO16f73UDGq&#10;FF6Cn3ZpPVMWmTNNsY9aeTERSxu22OJadJQ1Wt9ot1i/bVj5NmoHU2SW/oxgJvu0DVnVRjkOkJrU&#10;CZZSM5Vi6thlZIKcqDvzngesQs2tbyMQ5J2+rfnidbJ25j9zUyURmh+1vl2G8hlPYc2fbkINr1tF&#10;8KkkK6wZNs9iDGvDwEt2Zbq1ePlUrjrWoWHcQtT1m481e16FltWNbDOCHy9qJ2OsMeMpfm+NdbFp&#10;nU7Rp4EWH9Ze8igahy5EDesmsbpDJ1/iDFj3Ujt9Y1tZdnaJTaPYTnssQaDOnTDSPFEdtViEY85z&#10;T+Osv5Oha5dZagaK+ROXo3OsPGQXswzFaHtdcU1ce61PPZ//95Nj+F1oWNuORX2a1rG/xOai5tTc&#10;TPkDjBrrkw7Q6eK7CYBR/KqAIjDZofwCirzoDL8AMKtXFQa+v58DQIq3sgeU/8+kSAouFAASF2QH&#10;qN3fLgJgRGFzBYCKJnkxbx4HQIs0KQA8Nxe+XAEg8WYdHjkG2DhzltXC9MM92nYLAqBDXaISATAD&#10;gXGkqbMIgDMJbiokUTpGMAxNS4f/1T4sTDYvxEoYxZUOMAUdsRzs45MrLB2KXg+AEoEHrzoV2RKB&#10;+RNFmVdIzCQ+ZmUGcEivoIXiS4jACtByAqm3IsQVpTnbPweAouvdZs1+7YRmxNoFM9IJqFbbQtJE&#10;VafERUWKdCpa/fOrUTVuARpHcpJx8psnYoKfGIc8IdsEHLPQgg01P+d2axOAo8Hrbw1i7W9u5O9L&#10;CIAK5uPEvG8T7RLZNijEcngf/a5jdAlaKXp+OfxKtL+nkALfLSXKpEqKpUX0nEnAECHz6axoQ/N7&#10;tazDajQ88ynq7vs3an+0Ah0EFon2ifJY+ccsQ9kuK1Bx0SNoj8ccCXVFzNLfNlzi11YSlxYIuXOg&#10;7nXLu9VY+4eb0NJ/HhmnnDqIyWnz4/uxP2UxRjNy7l+MqsUvWH3s7oki8KahiEWdQcuq9wiABPa4&#10;v0CZGumerWTwDQPnw1P8kv2ENVAzxeuRuNDWSa4MMXR4vFg2pMN8acqhsOnU+aijcbPTI24ThCB4&#10;KsHvJL4nY2gxwF8WdBoA6gy/vDjJgsNE4F4eAmCcAXKWpxMDzPyNEuB5AdkBihwRV/ipROAwswHg&#10;ncSPHgzQNkMoAkcIgJ1fA4BNBECry0bC3g8AQJ2fFAAmdoF7AmA6AmN7AOAMh9I6tBy6JA3+18QA&#10;s3ghx/ykC9TzNgLgnp25xgDNADoOgGqgQbedZ66wtAssr7IpbFjpEgwACzYCQObj2QnnZcgMxvn/&#10;W6ezYAcVsWOu36EGsYCmjYbatpNkxhGMRhDWRObrxte/RPWUUtSN1gYHJwrFQ+n8OigCCgDNucD4&#10;ZVhLUbL6ujfdNVihxOSxUw66zrWvwTNwHkFMGyZus8HE201M6I3zOgef9nwhmicvQv3wYtTufyvC&#10;HbIO3GhUfU1SeWwy6ZEDz7SvesnnKmMiJa4W4QCr2fcGNI/c0ExGUdQq9lmO9o8b7Lv6reIQG6vU&#10;dXt0qO4noI3pc/5pzHpufxsVUwpRN4xAzvZolvcWZlMnEMi+r1mOALB+bAnW7nMdglXtvH+8ReLl&#10;EOsIWsB2oPmNCnjGlKAlbmStxUwg2Kb7Di9F1X63IBx2elXTU1plelRoKyTbxWfbyVbx2jFeSlAb&#10;ASDzvKwoTueclC2ggE8emRIA+KtemwbATAPAv9j8TiYGpMUUBZLzPpKKkwMkSGSFhg8EwRhJkUTg&#10;GHLhvbv3BgBovgHnEHfOy4Mvb0MdoHDJGOAVM6wVe44NpR/EAE0HuEkGSJY3Jpu0NB3dcQDsViYI&#10;hi7hZwRA+fjXxodVUGYwBMCWSDZ27sxGkrbC1RBxAJSh5OBbLkJGUpgUWhblbETbUeoiAAZx6MYM&#10;kM+PI9ApVkFxhjN7MfBjXsQOEgO8ae8y3le1+G6T97+V5K8sJD92fN7+Xh0qdqY4NqKQYLcYLvYH&#10;Jw7FWB116xy7yDYLGvoVYu30JzhZHCs3w2SrlwMcdbG/qR0VP1kG7zC5jXKG0t+VAQoUJAZKfNbG&#10;Q8vYJRSDl6D9fWd03PNs5fdPAiyBFCeZ5FcdCdMuLT8JNfpRvfc1aBxNVqadVt5b5WkkUNTufxO/&#10;oy0M1o4/i/A3uo4VZaNRbsfM+BhsC6HswgfgGTIHvuEEcRki63oUfZ2u0xmTK2hRz/p/W9aiVDt8&#10;AcpPecTaXzpb/mPVXDn0ECYKSvBWUPu63ZejaUxPkI3Xj4tM+dRStH9Ya7+zo47bwPDUfLflIxTG&#10;DVPbsYBzbGMALMpRJDhn+iJ1lAVJ4lw7Iy2KX/f2fgMD/IvNbwGg4gPrUQB4VEi+QmUa58TgGPEg&#10;QoyIIB/eewvQfQkvIACcQdyRt/m5BEgyQH+eDKE3BEAFbGu6fIbNCI0DNyNc2jwAlBkEH+W91vPT&#10;fTcJgL7RmegiA1QcEFdIV9jQxWSHr1KGB6kqET1xGkQVbQxnYkpnVhwA14vAxgBvOZ8AGHCNR3Yn&#10;HWAymaCcof4tO4wzePkEACrLH+C5GSGUsFPksyxhvKmzwHOTIrj/cIlu8cm7vj22Ulo/UczWj8/9&#10;a+pQ9tOl6BiwDNXbL4J37DIX+IfsRBPVeS9ehvohxag5eCWi/jD7hKxBv2f/aND2vK76q/6q1zn5&#10;F3CyS/G+4ST+5qzJqvvF2Q4BxHMJAZfXDHDKy5mAbTzon+6v598xrfs+/7kBqvILvrsRrO5AzS7L&#10;0D5KrEyeVQgUAu+hJSg/bCUXCgE+vynw1HX4O7ek8Tm71XmicXq4Voq8lb8jm6TI2yTP1mRdxrzI&#10;oA30JsiWUs8dGG66Hb4mq124GNXuyHJ+2WD3MxDU5OI/6TwjbCONtQAZftV+t6FB6gj+Vn24ftd9&#10;GcqHz0HNyrd5BafDNQb4PdrzP5Ec4eEiwoX51h2aCYAupk4CALUJUpjpPEALAM0jO+efdIEKU/Gz&#10;bD9hIUIAdI6MZcEhd1jpvarR/4Pf2/zW5kdKTAGSCIexVBxGLHAmctL/CQAJfl1p7E8yQAIgBIBm&#10;XSJsIYYkADBXR+F6AmCSxQWpu2iajS/XnOvbczMZYBwAuULV7vOzTQPgqAyKv0TwuBH0egBMiwMg&#10;UdsyC88sNtgUzcRUHwGwK3Md+ClrE2TgLecgPSlI8IszQDawNkPS0wPYLzP0FQAUFT8nLYxSdoAc&#10;oQoAxQS1gzWXDPDhYxwAmg2bWmYbSOoXTVeJcZUn3YeG/nMJdNdRPHKKfwGfcyDATJZSRyZU8dOr&#10;4Ktps/6Iii6wT3Sdnp2sSaRJ6av2onbX68xTzCYn8rfkBGi2jCnFmn3ISB/+0O4rY+JojLDDm3xl&#10;A2IzkmuHbvg/aSDzLUGjdHS8r0WRm1iKhqFF+PK0e1RV29Qw0O+RozKHYZlU5yDbpO6Wt1E1dQmB&#10;uxRt4+QoQqAjMHdqgO8NeBtnXkseaeoGzYfniqdZcgG5xpXAmUCmV2oblktSk+fsx81W0JktLbZ6&#10;NZnrrMWoGTYHtQ+8b2UXiOqMcs++3BrJLUcRstgQAbARRZxLPQFQmyCFGVGcyfnovMCAAKgNEYIi&#10;we6nJCJJ8Zgg0t2n8H0BYFqvKvT74DcOAE3/x0edBCEZOiIsCTEOgMQAicBRMsIochwASgQWAMZF&#10;YAeAeQjkSgTuqQN0AFh//kXWLxuvJz8IAEX3m79WBCYD3BQAXiIAlAhM9hcHP9sFJrq3R7Owuzcn&#10;DoAbbYLcel4PAJQ7LOcNJju7HYf0khlMDwDk+3LNIxF4kZyhclVy4q/Lcod/+8/XkiGoBqrJVh5g&#10;8R5Ru3IKw1dWh9rJKwg0snXTBkRCMS/mpp1fPh9dirUEB+8/qjg0NVnUmeuv1TPpfQ3hMK9fsf8d&#10;aB3qAOW7ZmN+zAnQaLSyFZKtzEXVijfd/YlECQD8wROWP9c1axY8Aw/Zntz1NxMkZA6jtqjhwlC1&#10;yMX/9fGm8vpsdRf4c0B3RQiA/Czg6UDVKfegaugcgr7Y3VXwTJYulW0aBz5l1WlT9f6uWQyyftIK&#10;tI8kg9t5iZkJqcUtFrFwkO0hdu7ikwB1d3+IykFzWQ6pMGTozfacVAzP2CJ88cvr4G9RKHqmuA6Q&#10;VdvKSf0ZRijchpumtqGQc2hjAFyQHcNZnGuad2KAJyVHcCrz2Slh/DZPACgGqBNcAkCny88ooAj8&#10;wR9sfusccColQYGgvMEfHUqoyIQPYoBp6wCw4558pwPcBAD6c4krGwGgROCWy6ZbO5ohfo/huXkA&#10;yPXJBj1z0y8TJ0E2BMDAmCx0zyKNjQNfAgDDBMDgq3KHn8nrsKDrGGAq2qLZ2LtdmyBfBcAht15A&#10;AAwbAKYJ/OxYTQDZWc04jABoPsjiACgbJDFAbYIsiscDXgeAZIOFFIFv2qkC0ZDWY9WkR4tspSTg&#10;c2Ir0Hjnm2jpv8A2Kta5UBIAGfgRDMctRvWIeWjhRFINQkYvNFk07Zg2qo4TYfi9YARVf7wNTcO/&#10;HwNM6ApVDm0UJIDQz+uUj56N5lfLjbF0SXfpUNjuu9mJ11CvVC14Dp6CYrSOW0EmSJAh8LYNKEbZ&#10;j5fYjrGYn5n68Oa6rU6QqRxK7c9/jrVkx40DS9FO1tc0mY8s+8ZHAb+bmcu3ZQLq+KvhHV+KSgJ2&#10;9fxnrB8sbDwrojkmHWfChVygPYDK398EX18n1suIOjB6GWoGzYZn5TtWftvJJgBahbb68FQBYgh2&#10;eHHjWN9XRGBjgFnS90n3p/PAOgmi+CAERc7R3+VTBKY05gDQ6QAFgOkFdRjw/p/jAJiGVIq6BoDR&#10;ZJwQ0iYIJUS+JxVZlzHAzK8FwC4CYCTOADcGQDHA5itmWFNufNZ6sxlghL9zANiTAbJA8snPHBgr&#10;O0AywLgTBAGgHBc6AJQZjIv7KRCUnY9jgDn4SQcBUEdiemyCGAO85ULHAHk5nSWU/i8p1YccMsDD&#10;CzYCQOYTudKcTdpdnKYAzq6jnAjcTQYYw43b1yDa6QBQ4LM1kxhTIivVzHgUzQMXkK0IaGSEvMIm&#10;SgcnsnfcUlSQ0ZQXP2sdqlgTXRSt9Fu9drq4Desjp6AClGCjH3V7k22MFgBqY0OmJc60ZdMTe31O&#10;AIVjTYtMFFewpMYBc9BQ/JIBsU5WuKNGdtvNTqbLJJp3NgRQe/gd8AycjapBRaiRm6ofkQm+U2Y9&#10;JrMWsSR913Z/mf2+EKoWPoe1I6+kqLyQbXY12lhHLSRNk2VA7uqgOplKwdhgzw2JzclSTbAtyeLa&#10;hy9D5Y+WodPTbvMDEfWP2wCxR3UP3+74oA5le66AZ3Ah6scusUDt5cffaeYympNi7GLTBoQ/tEF/&#10;cNL9u9FZ78N1Q70oiUtUiSwAnEMR+FQCnMxgFBrTAWEXAZAMsLfsAINIWweAcR0gGWACAOUV2jzB&#10;aN6HU3BqwLnEF/gpx8gQIwTBGAGw/e58dNkuMPHGLEyIIwLA83IQNAbI1xsBYNOMmfH5smF7bjYD&#10;FKPYEAATN1QB0uDXJshMPo8zP7cTnIrwtDSEXna7wK5yMnTk57E0dEZy8XOZwehIDBskAYDSAQ6+&#10;/UxkEABT2XhyhqC4Akls3JysThxWENwAAKWDOD41jDNkB5iueMDrO0u+zIrZMVdPqjFDaK1sW3t4&#10;GS2wjhFT64a3vhM1f1pph+QbJ1xF0OMkI3NpGn0VmnrNxBdn3g2/Jj5/KPLnwNNdalPJdkj56F3T&#10;iobtCXiccHVTSs20xekWN57Q35ztzDHZlE5q1AwrRdODn9h4ML2b9F662Q9IBgDx+oVDYTQ98CEa&#10;5r2EphvfQYBto8urRjaQ+WXtHjsbPwKgpw0VlzyK6l9cj7aRxagaMg/Vo4tZVonQDvSc8wipATZk&#10;gz8kaydYG1QWkrR/EZqWvhJn55wtQj2leCfFYsYN0fZFI6oOuw0N2y1AzWn3w9viZ704HiXK29e1&#10;Mx6v51ZNun8X2spbsKxfo+0CmzQVn1PaBJmZEXaG0CQXsgGU/k/G0GeRiPwyDoAiLgZ+cQDMKKjG&#10;oA9+R/oj5uc8waTzUUfhzrajcBSBCY8GgMSDCOQdJh8dd/GzabopswBQEeLmpiJ0Xi4COdoE2ZAB&#10;SgRunOXsADW/3IRzafMZIB+/HgBTSekTR+HYGnGkdgCYiuCL2gTJtopJ/DUAJAMMRnPxx84CisDy&#10;BLMeALVCDLrvCDJAP9JTo0g3AGRmR2RmdOLA/A11gNJBHE8KfjZXpdIsisH8TB0lyq4sJe6KkR4E&#10;GlQDrbVbN9mE5yDnVLauaXlzLeomLUL76IWcuMwjF6Bu0Dys3n4Raqc9ioBXrkkJljLvIADG+/Br&#10;k+aPvtL+Tw+qhxShc9gSF7N2Iq9tgLDeyPi7ZAGgnBS0jFsGzxAC4B0fWrmdHtIB+Q9KLLDaQ8zW&#10;LbUu6aqWN7q+XmsTRkCvVV7ZFwih4a0KtCx4DRV/ux0VOxCgBhIIBxaiZVQpxerlaKNovSUAUNew&#10;TFatXfK6MYtQvffVCDV7CcycdAkAjCc5k4jETZ0CfAx6OiC3HHptkey2OuBtmER41PINn3uwML/W&#10;DKENAAloidNVc3OcNxibg5ybyvIMcxZZ3885P00ENgB0zhAMAPuUY+BHv+T8FvPT8VfFBuZsD6bj&#10;soBshYklcZJkajJkcIwVwHs7AXCdGYwAkNgyRydB+sBvmyA98cgBYMPc2aqKmwg9xs8PBsDmDbzB&#10;6IYCwBQHgDPlDGF9QRMM0PesIr+7oOiJnWDt+MhL9AEdBEA2hh2K7gGAAx4+hAzQj4wU/oKrS3Iq&#10;BWc+pqQH8KecDZ0hyC3+CXw8PzNqzhA2YIDMWsFWDPHAV62j/ercrZvUHW7zwHVM5eLnUZZPkW9I&#10;CTyjF6B23+vgKXoWHRyAand9K0RmEGaW+PdtAGhKeH6ps82P6tlPomI7xQwpRSNFWAeAypue3JvO&#10;0ksuduLw8FJU/uEmhLxkNQItTnYH45uftFlg9eJlxJ5iRHnZbIoZqR66j1KCGelR77vfEECMPbqe&#10;VUnkjLXzy0Y03P0+Vp/5CMoITmVjClE7YoHpBbXLvul6frds+tm4nlYsU2ywccBc1Nz4uutbVaRH&#10;krgeZuHsqCNfqxZhPusS+LHgqsO2lBKlrPvYg5LsHgDILF2gnQXOpxSWGjIbXGN/nGNigmekduMn&#10;JCHaBNEpLgHgOhG435cY9OnPSH+c+Gtu8XUAIpKCeX4XNjcBgDoyi65MBGJ56LwpZ0MAlCH0rDSE&#10;zyuA384Cf5UBegrnuFHJxu7JqDcTAN3qZQywhz9Ay4oKl5SMztFyhZVHEVj6PxbIAFC7wKlofTyX&#10;hYmLwHEQlEF0FwHwEHmDYUM4ANRGiHOIOuCJI8kAO5GlRkzlKqJzhVxxtLL8Ni2Gs7iqOE+0Tgeo&#10;4MznZsYIgOF1wKes1cpMYvrXoLWsnTXg5FrfHlsnqQBsUxN5+NzfFkTjQx+heeU/0fZGJSJewZ6b&#10;zDZpOEGk/CdSsO309y2JC1a3MQ5OML5sfHktqqcWoW3sIorWDsg2NbG/LovtSJem5xKFK4fOR8Pt&#10;71o5zKD5BzaoBqUWBAMwtQvLrT+7Qfy1BvE6ANSfnhqguPdtMRFgcqA6RYdLasNgvRfNL3yGmulP&#10;m/t6edbZuI7flm033Gwy3XO1Y+K0jEyU2oYvwtqf34jOZp/dM5FVB9VPG0baFLF6snAKdq92c/aD&#10;idJuGyneE6h7vwElWXXryEQiyxC6uCCA0y02sADQ2QLKKcKZJCq7pweh4OiOAUYJhI4BZg4uw6Av&#10;fmYER0bQaTFthDgRuETusOI6QPkClNMU2Q0HojkIXJMJXMoLCACZbRNkdjoBMN92gbs20gGaO6yS&#10;Imt/24jqMTw3GwB1MQeAv98AAGPJZHl89I7OJwDmW+EkAjtdYBIil6SgRdHdzR2W2B8/6yKqkf4i&#10;ko3jggTAKAFQLJCVt8y//s8fjKy0TmTya6lpXEHIBC26FEHw91kBnJUWsjOIOn4jIFRHnJEeQ0mm&#10;8witTkp0llatBQU1pPQKSCNGoVptzWSz1yauJsGmiqN33YRPPH735H4rZbzAw6WyCx9G/eD5pltU&#10;7I/E0Tjl72QWIn0aH8V4WoaVYO3vr0HQJxaoSe3u8X3LueWS7qsRmihIz6eOHSp1vFSFKp1rHvf9&#10;NkEk6grkGk2XKAbJ3+skR7xNBIztY5ejYkgxGq//p91LE81lW3Ktbax97NEerIzrnm9DSQuOSu15&#10;ownFqQ1GJHoCoF7PzQ6YP0Cn/+vG6ZyHOg1yVnoUu+d2Qg5RU2zO6tEgAzkjKzBs7U+JAgTA7lTb&#10;BbZNkGA2lgd1FliHJYgPxIIYvyWvMOFIHkIrsjbwCC1cic5NQ+A8icCSQPmbOB7pRl7m2iWLrS6S&#10;EtTOifSDAFAra+OvfrchABJ9FSUuMCyHoJePrlmugCanq6AEwPa75Qy1F6/jZHwLecdHRDNxlmKC&#10;RMX+pAd0ACgG2P/t3yMzU/4AdRbYmcHIvbbOA/+uVyfOIDiaR2gDQOeZ9hR2SFFGEAt5aQM+dogM&#10;oe0wd3YDGv6twOiqz9Yecbr/psuwZcoWn2w9UjuZZeW4BWjghLVTJT0m+LdlsR4BX+K1TlNUjJiF&#10;+rvfsXGRUNxvvXb9pvZ0i4CYQOUxd8IzjCA2+fuZBSlr17fVTpSsQOfYZRbvQ21o4vBEHTVciOYR&#10;paj91U0I+SXgsj0kxnPCqY0SSU3Us5m2brttOiUYYMWzbShOatkA/JQXc37NyHQxQcwCgyCnELXa&#10;DT4zK4qdC7yECAd82gWmhGoA2HvSxxhct6vNb8UETjO9vxhgDlYG5RKfAMjP7Dic2CDSESNBiiyJ&#10;u8S3zVVl4s7cDPjO6YtA1oZH4XQjxQSpvvoqVxcboPbU0mYCoNtVFAC2/MYBYM+sG4f7kqZewoKu&#10;26mJP16cDN9KMsPuAoKeaG38mAufS8a/QiKwMcANAbDg4z2Qnt0ed4mfiAvC25EB/jyX9JtgdxoB&#10;TrRbIGhnEckKS3NDtvHhANCdBNFh7sVpTaj9l4sL7Frl/05Sn4dY5YojV6JtcDEZjIyEnR5rU5N9&#10;42y6rsma6HG7QE741mGlWP3n6xCmuM4pHL/TtpcELurt5lfKUTa+GJ1jHPvdVD2/LsskSU4UWkYQ&#10;5BSMyU5xEAR1rI6fy6zGwpKybWqHzEH9nc62T8fyWACXvyZtiwCYQIzPHhAAOm8wPQFwCUFtZkEQ&#10;x3PeSf+uY3ACQz2ent6NSTk+xwA5/5wNoNMB9trtTfT3TlwHgKnmACUNyaEsPBTsw8YQ6+OPCIA6&#10;C6zA6DFfL0RKNwJAssDYnDQETyQ46sIb4ZHFBLnxGquDqUZ6NO9mAiAHOa8jEbjxT38yiqmbJB7b&#10;met75SJ04QAECHzRiyn6ssBdiuR0UTK81+cgGs1lpQiAqlxXOqkpaS0BsMTfzw5D25lA6QDVKPzr&#10;XTYJWQPqKAJzHWAjJiUYIBt5dx2FSyPtNgB0CliF5js1NYJ5pOaJSHDmv4zP5SG6NKkR5S81ugrF&#10;O/j/StIEkxjoeegjVA4t5GSmyDZOjg7c7u53DVwuxiOPNJr4nWOWomzMAjS/vMbuoXFlusD4nN+a&#10;SYCs8rgjc07vVnPifagfwvKaPeT3C9SuQOeNo4rgOfoe1BY9j/p9r7XwoZ4hRWgfITZZaiCoUAXN&#10;wxeh+tfXI9QRMB7lvNV8fYNskwBoBCGG92/rIAD6SSg4fzSXOKc0rxQW89K84PpwmJqHBDk7FpcZ&#10;xcgsFxUuAYDaBCFEIP+nL6JPeDAyOM/NIzRBMFn6/3AmnraocA4Au/lelOCnfYNgcz5C8zLRfQUv&#10;Jrf4lxBbplHinJ0E30lD0NRnELwDB8E/aBgCfQagM68ANSkZqF11o+GevC05WwGXNhMA1UkxglYM&#10;1f94FV+sXIm1d9+D1ffeiS8euBuf33s/Pn/sLpR9+Ag8H62C77VCBB86DMEl28F3cRq8pakIhgmA&#10;qmAsnTmTAyOHF87A1f7+pMACQIKfdoG7tD5QBG4cg15jVxsDtKAqotFxKr1zrwDOyZIOMIrTkuST&#10;THqImOkhZhAAl6SsN9wsZePrZIjiAn/5WAIAt7EB9x9O6j9tVvg6oij/682oJwjaZJXyfryU+d/i&#10;MHWjLEbYMW4xaggonutetnuY23k3b7Z6cmYyKo9b6NreqUb1mBI0jpNrsEXM328TRDvn1UPno/mu&#10;9+x6HR0hNDz/OSovegxle1+DqhEL0DqwCK2j9f2lbJd58Kx0ukC57U9Muv+ZZMXtwptLOrAgKbDO&#10;nEzzSRKVwmJekBUw0deFw3SP5hQ1L4ThFhc4AYCU3jR/+bvef/w78tEPGTHFBFZgpAwk83lGJB2v&#10;RkiIoIMSEn8zOV5lOZKJ9ppeaLs4A+FLSaiKR6Drzv0QeHkumj64Havfewz/euXveOf1v+PVt57A&#10;G6/9HR+8+BQ+fIwLVcUajoEY/GGRt/Xtv1kAKAcCMbJAlgyP/PtlHP3EQpz19Aqc8dQynPr0Upzy&#10;zHKc9cQSnH3vUpz1yLWY9coq3PnBK3iz7FU0vLMKgWeOA3zjeB1S11gWwY/oziy7nwfJAFNCEn83&#10;BMDegUHos9Nb1nCJ+KIJAByfE8JZ6RGcTHFYoGcRqdgZcsszKz+AReyghOLWOUYA5iW14cPbpAMU&#10;P/i/BoAxhGVawr/2jz1YvfNSNJPRtEsUlk2gFPqbmPiJnABHAZ9EYNsIIZNS4J+6FS8Yn5Z0oM0Q&#10;YzNbm9Hw9or5K+bVFe5G9Ql3oIlsrUVncFnn7+MCX3VvH7sYFZMI9u9VW1117lg4r8dgbScaH/4E&#10;5Wfeh9rdl3JxWYD6gmJU/vI2RH1BMhnt+v5vjbdE9/3j8joShw5KUW4u2XxiXpoRwyW5AZygc8Ak&#10;IQpHcQqfn0zicVRWGP3SQ5yvXUZeEiCoedv3yPsJgP3J/MQA05FiQZFSMciXgY/CYoCyEBEDzCFG&#10;8AfdBMOGHdHy6Klo+de9eKfsedz56T9Q+sq9OP/xq3HCA6U45r5CHHX3LBx033Qcdt8MHP3AXBxz&#10;90K8X1lmYzEmswC3DlraTAbYRcByLr7LmxtwxK0zccgtF+CI2y7HoSuvwOG3XYaDV12CQ1ZdhkNu&#10;uwIH3nIJDrjxQn42B+c8tQK3fvAYqppf568vY2GI4rFkXo9oRgB8OzgA2WEBIGGvBwAWoBcKfvt3&#10;2wTJSEusJK4hh6WHcVo66XaKC8enQ9gnp0QIgN24NMNPAEy4xJIZjHucSyr/aonMT+1MAR//7yRj&#10;gGTv4ajrw+anPkXZhHkIjFhoIq3FANlo4vfMCX2hNkNk8+beL0X5yCLUv/CFide22cbBZW27lQFQ&#10;t5f4q9T88MdkZLNZXvlFdGxu4/p9W24cWwrPbsvQWeMzVhkIaUFxnl6UEqDY6fGi9YFPUHPWo1iz&#10;QyFq73yPCwPb5H8MANmCzF148rgazE/y2nHSBAAqL06L4fz0TgKgO/9rWSQkpRuHZ0eQTwBMqKws&#10;8zcKi9nv7JXIw0Ckcp7LBCYtKk9QqdiuLRvV4X68rRggSZKB3yiC17V4v+oNrPznc7jgmetx1Koi&#10;HHjDNBxyw0X460oC3u2X4ejbL8SRt0/H0Stn4thbr8SfbrsYFz5egs5ogOORteDC77ZwXdo8Bsgs&#10;FiHX7Uq3vfkY/nzTmTj8jhk46K4rceSqyy0fccdl9njonTOZr7RCHbxyGva78RKcuHIebn7ledS2&#10;y/fZcSwYK8mKfhTtjV6hbGsI+QgzC/HuFORQXM478j6k82uZxMpEYwoA+2eGcUJWEGeS9Z2QirgY&#10;rFUohmnZISxJjzo9IL+/mB1TwpWpMCmEZy+RHeB392j8/0uy4ayNrKizOxMIypu0jo01EPwUGe0r&#10;k56AJ5s52wCZtBR12gSR7ZtAhOKzIs+tPeAWhHzOSF5NqsFl7HprAyDHqQBQuPPlmfeipX8RgW8F&#10;aqcolKVYrDNncUflNqx3z/rr0T7XJsf2y1F+yCpU/W0lqv+yEpUH3orK+S/AV60xxWU1Zlsebq4w&#10;+2va0PxxHcvB1t7K7fF9k+YHIR73/spjjkQWUrKSCCxVkkTgxZx/5xDkZHlh1hdxMVhs8IDsILLE&#10;ANO6LS6w4oEkcY6mJIUxrKgYufwTAKZHM5jJACn+/qgzF83RPoYHhgv4K+rbn8biF+7FfgS4vxE/&#10;Dlh5EY66fRox5lIcdsdMHHnHNBxFvDn0jlnEoenEm0sJhtPw51svxb9Wf2r1cMc0iVs92n+zANAl&#10;/dABR4O3FSfeOQeH8GZH3T6ThSIL3CBfbo+HJR7vZEGJ2H+6+XycdFcRnvroFQS6b+XldkVZIB8j&#10;/FkWIDmDWXqBDLJD2QoVnHeVAZ4LiM6GjANgfkYYx+RRDFYHsIHVAdqFUmjM8/nZ4vTgOgBcSPAr&#10;Te1GMTvyoaNqWHpN///bSWKZn7lm3nPwjNIZ4Q1FYE1+KfVtt1TGvxMX8bk8Ui9D46hFqOs3B5V7&#10;LETz+1U2KrYlgqPBLrMcieRippXTHkNzv9lopdirTRy5pEqYAAncEkC3Qf2VewCgFgFthDQPL1mX&#10;W+QFZtB8lO/J772q+L7SO8bcxouV5H83qQZ+fwA3TvFYOAnNJW2EiAnKumJBZhCnp4lwOOsLzTud&#10;Bjmbj38qCCI1LYw0zrl0nd7id2QOk5HUicErTwc5H9lfOlKj2SQ7fEUg/F1nNqJhWYWM5J2X4oXV&#10;L+O0uxYZ8B1OoDucJOuoVdNxxKoN8UXZvTfdPj/g5otw5RM3cjyuN8tK5ET6QQBoLDB+rUc/+Af+&#10;euO5ZHykomSCiQJtKh92J9mhKnDXNBy06nz87boZmPf0nahtfQ3+rrMwxduXK0ESMrUqsHEyIwRB&#10;NtSQJdMsLsg68TcOgNkEuYNygzhDKw/fs6hw7BwdzD43M4JF2WHTVRgAquOYC5OCuP3n5azG/10A&#10;TAwGO4LF1+3v1qBmJ4q/YzdmgEst7oi8MSuiXNM4AsegUlQMX4CyX16DyoXPwVfZ5nRh8RMN20xS&#10;/VgcB0Rd8H7WiDU7L7QjfC0ENekwFfGupz5zw7pvOgs0E1ntY3FEmDv7FqPi59ci1KmIg2KdkpS2&#10;ofbYrNSNlrUdKOnjMVdYiq1thIJzSvpAhcQ8hSxP9rcn8nPtAJ+UQrGYROWnuQEkp0ZdPG+BIL8j&#10;KS4vvQV9XzzMToGkUNRNo8SXEc1FUigJB7TLFdbxaO58BkteegT73zINB4jtUYo8YtUsPkqy3ASu&#10;GLY4fDn2tstx4G1X4P2a1a4GXzMmtwwA8r/OSADnP1iCA2+9kIX5ZgA0xGYljqKsfsxKVepy/O2m&#10;i3DsqqVkg2/gsc5HsUPnFGuMNDlKjKWC5Bj9Hj4J2ckhrh5xPYLoNDtAK8yf8rgKscHPZMc4OyRR&#10;8RhXpjCKCYB2EoTf1fb9Mq5Mcot/88QWRL2mrrca/V9JGw8GvWp44mOs3bEUTWOcq6sNJ7zbKFBw&#10;9XaCY+12S1Fx3D1oeugjhFp0ntol7fzqMP+2NN8dwFOAY6Hkudrq+sIXKJ9abH4RZc8nMx6J92J5&#10;zqtLz7o71pcIFarvrGODic8nyuRFrsq4OAwjE9xnOQLegMlHBoB21//l1I3Kl1owJ6XORN/FBDfb&#10;BWZelBLFvGw/jifIyfh5nUt8fucsHYOTIwR+R6YvaakxZKYFDQDzB65G78/24ayWDWAW0uUAJZSC&#10;QR3D8XB4Od4qexNn3LkY+990MQ4n2B1NrDDSRHZ39O3rGZ+ygE+PkjwFjEcQBP9640VY9sI9bmZL&#10;HfOfAEBl+z9+dvH1NR/hoJumsRAEN+ZD75yOI2+f8RWR+AgC4GF3XBkv+GV8fRmOJggects0FvxC&#10;lD55B15oewlTAhONCSZTAGbzIP9fv0Fmut8BIIHOttPZCTpn+EsCoM4dCgS1EZLQRZzGz+bn6DRI&#10;1I7AiQUuSY640yC929CwVjFcIxSTXEO4hnLP/79Nqqvqyaya+tY04osdKfYOLyYrcvFGtBsssTcR&#10;9FuPCuXoGV2E2gc/Nj2fel0KZbErO8JnIMMrOs3INpEMALVpZ+XjY5c7CNfyWhnKdyPQy+M06ydw&#10;l1ccHWuTW6sE+Lks8d+J/mKKyhbQnG0lMGwftwK12jwaWorKkUVoeuD9OPj9/zKeuvDuLQ24MqkB&#10;pSkUeznHdKrKJKrUCGblBOI2gM4T05nMJ6RQIkvvxmQdgyMYSgeYnRJBRmbANjJ7j/8EAz3bcW4n&#10;IzvK2R1NwtTwZDzV/ixufvlpHHjLhTj01kuJDyRTd+rxCmKKwwuJuD3xRKxvHSPk80PJFo+9fSaq&#10;Wxus9Bqn/wEAdEnX7eYKmzhnOv/vt+Kvt5yPI++4lAA4gyzvyg0K+3VZlRMgHnjX5dj/hvNQ+uit&#10;eLH9dUzsmGyNI59hvct3Qe7QNeYU1TxKpHTFdYFd2DXfj7PSZPqi0HwwGm6OEfid2aThxakEQb4v&#10;+l7CDpECd35yI8qfl/vyGCduxBrp6xrq/6dkk5O9ZVbxTI3Pf0JxthTtnORt48WIxHpkHOwmvUWD&#10;46RXEKHGIfNRV/qS06nJAeq2hHbfmNSvnAp8ECsTDHZ8WI81P2Gdhhehw4DNnYs2cb8HAArkxIBr&#10;pixDBwGzZVCRGVHXMdfzedPAQtQOLkLFr65G29OfWIvE55W77f8HQ+qZi2owM8nPedNltrQLmU2t&#10;lB7DFdkhir7a+ZX+nZkAeQpJxqkZUQzJ6yDgkQGmAjl8PzUjjFTOvd57v4L+geHI1kEHzu8poQl4&#10;qf1VzH7sPux/HaXIdcRJbG9DwNs4H2afS5KcQdyZgb/dcAFu/9eTVm7zTvQN7f/DAVCZoGHBhZg+&#10;9ZThkFuvwEEEwCOtgDPWUdRvyj1l+iOJ8vvdfBGWPn0zHvW9iOGBYUaVB/qGou9er5n4mwBAtxMc&#10;w5gcH07LJADyPQGf9H/mGp+NPiMnhMVpkXW6C+1clfL9BUlefHRd3BSmO8B6iNf8fzBavyWphmYT&#10;RwBUr4UaO1Hxs+VoHVwCz2S3M9pA8LPTDHwuEJC4V0/G0zqqFNV7khHV+yGv4N84urapZIW1h2gs&#10;Aj8XbdW99Z9rCGwLzTDabfCI/W0IgMqt47kQUPwvO+QW1JzzAOovfAQtlz2FprkvoHHFK2i5+9/w&#10;tYZce8bVAMav3ZP/8dSNe39fZmqjZZxDRRRl3SYIpamMCC7OCtg8O5mfnch8gtnjduPIHD96ZQeQ&#10;SjCU3j6Dc9bO8SeF0Ou421DAP4HfqOBwPOd9FYVPr8TfbjqfLE67u25Dw8Re5p5YsXGWWOxA8DIc&#10;svISnHJvIZo7O6y7TbL7hjX6BwOgkrFATab49t8Nrz5K2f0CA7LDicpf3RXeMIvCuspegWNuZ5ZN&#10;D9//y80X4rqnHsHjnY+gb6ifY4GHPB43qNSWehwA2bD9CXIn5oTJ+LrN/s92ovh4Alesi7L9WMiV&#10;SpS9lL9ZxvdlFzifK9rT59exxGKv8mQiXvM/P1q/NRnJtYkp8dWNj9oXP0XlpHloHlSI9tFiQ9IF&#10;Oq/JFpKS4GDiH8FAJxvql75pLFDhHr9hfG1DySpt/yvgeCQcI1CFrA4tr1fYxkjrkFI0TCHgbSQC&#10;6+xvwwQyvvFsg89qjT1qw0f1Vja7R2Zte8RCbFMzteAbetcmh57/76ZIZxjXTapCYVKAc0c2tTEU&#10;cx5Jr76IjO7sjJAdPDAGqMzPzuSc3D/Pj/SMgM1TMUDF8pYFh2L7DJy7wEjNKP9wPNvxdyx8/EH8&#10;ceV5OJoS4xGrriR2XExSJPDj6+/AAI+6/XIcetel+NuNF+KZT16zcndxhbYd4G8YoFsEAB2biB81&#10;4vVkFnPCXXNx8KqLbTt6HYWNg9zGFVDW+wI928Xh9wWaMpc56NqLcOuL92JV4A707cpE3iUlpNQu&#10;KLocIqSS6aXzMZs0/Eg2uBpenSFlrADwROazMkMoMc/Q3U785ecCwCJ2xKrflLMGclHO4RuLGpC7&#10;4fz/b3I11MRkVpdxEGgro+ntSlQccjvWTC5G+axnUPvbW9E0ShsFAj+3MWJR6kYuwdpfXItAa6cZ&#10;//7g1lJR+KAyuT9XtJ75hyan3nAl1TptTkdZb+kFxdpaXqtAxfalqBtZAq/qOkku9B3oa1OoeSxZ&#10;4k5Xw18tlQmvx7915dW19ZqPTpecKHDP5/9DiUVWmzv1Rgx1H7ejOKceJWSAi8nmlnHOiUgsIdMr&#10;lglMqgBQhEMbIMCpnI9npsXwO87HJAKg/P+l8jvJaVFkcA6mJ3Ugf9XRGNk9FI96/44VT99DsXUa&#10;Dr97Guc+xdhVTs9neGCP37ypeig/P4pEa7/bLsaMh69DV9Q55FBfWB99QxdsGQZof7oYb2cHQIH7&#10;P3jRWOBRq7Th4QoqMdd2aXoUflNZn0snePBdFKXvuhyHXHch7njrWdyG5eh37YVIUWwQNnRyapgg&#10;GEVKWhfS0v34Y0GHAaBziCDXWDKHkV/AKBbkBkx/sVDgxw6UKFxMAFw6vAW+pg42lJ9l18rtOv3/&#10;UtIAERNUrcWM2lc3IkAxrq70ZTQMKCboKSxlXCwUKIxfhpphs9Fw17vu99b7PyDx5zZ+lAUm67J9&#10;uu5xiyW7nrujHMyGI3K9TxB8eQ3Kti9B8zAy30nLoTPR5jCVINg+vBS1+95gu7v6rsqUKOeWL+DW&#10;TVoSuruCBHTNhS58cF8D5iU1mQXFEs4pp0oClnL+FeYEyfhkBK3DBy4msE6BnJYZxu458gMY5RyN&#10;mRicTBDM4PeSMuox6dnD8ETXfbj++QfJ2i4i+F2EI8n+ZMKiwxObwoVvyodS2jzwlmn4V+XnrhKJ&#10;vvmWtIVE4B6DVhfkv45AJ067txgHrrzUKKzkeEdpv5nOKps4zEexwcO1k7xyGv6w8lw8Uv4ilrz6&#10;GpKSKk0PqAZNTYmH20sO4Md5XpyZLubn2J/LXJFSI5jN1WgRvyfF7RIBIT/TijY/qQVVL8otlqJx&#10;iQFahaxe/1eSRR4j4EW7wmwFpxuzo1yf1qNqyiJ0jHYnJSz8YxwIW4cUofKQu20jxDp8S6R4OTiI&#10;eMUe193C3WHjVOxG96H8GqaoFIzpfo4Jrt1zEWoHzzFHqfKQI9CvHcT6XvgI26fbIoslSufG+xYu&#10;4FZOtmMumcBUWjE8d1Ej5lD8LSLgXUVA00kqbSguS43iyuyIhcC0YEhxBngCPz8rI4IxOWSAfK5o&#10;cGkpQaQrMBKvUzBoDR6vfgM3vn4H/nTzxTj4HkqKK2cSAGXjd0lcavwqLnxdFmjud9v5KH7yFlcB&#10;6xLW4Tv0y5YHQOaEScmjH7yCP98oWV60dgaBTVRW+dsreGh8a/sYnS2+81IcuvIyHEwwfWftJzjq&#10;sAqCYAtS0yJIZ+NbuD2C2aRcL85ih2grfj0AMvM7l+eRAZKWL+HqZPZL7EiJwYVJXry9UNvlKneQ&#10;5efEiJf//0pSLF/ZyDkg5JCPAAG+1pZQxUUPo25QoQspOYl5/FUEBoLhqAX48pe3IOj1u4v80MR7&#10;K6ymoQpTVJKEnjN/l4G8OYm1tQmgva8wJ3uEaCjOE1jTitrT7kfF6CI09y1FQ9/5WDOhBB3/qjHg&#10;s3bS7+Pjnf/pcv/fJFclSUNh9kkYq35ey3kisTfMOROxDUSdAinNCuOiLL8Bn+aZTM9MBOa8Ojk7&#10;iN7MOvqWye+nkAXqMSmpGbdeXY07P3wSf7nhUju+dtxt8w0fZBssnd+m8OCb8sH83SG3XoJPqr+0&#10;8mvnd13ffEv6jwCgRbXiv86AD+feU0oWeAkrqIppQ0T6vW+W6U0fKPa37j0ZTc/C326/Aufcfyk+&#10;WPsldt11NRuzE2laVVLZsMxDswM4KTsc3wV2Wc91SPtifrYwM2LsTzZMpQRAicEL+Nmdf5MeUB0e&#10;4jzkbIg3yv+ZpOpal7k/RVjzsh002Ts/acanuxajbWgxWsevQANFQ+nEWvm67KA7EY6KE/2wZGxM&#10;mykcN+WdDXjq01ftfdPV8T9ZGHyXwfydk9XV1VdJui4FYtL9Zceoeku32fZKGZqn/x1VFz6Ixhec&#10;n0MLcBQfH4kyuf///0my643IbRdboa28FaV9PWY3a86ESR4Wcw6JSMzLC+KczOA6wuFMz7pwBoHu&#10;oFyKu5xvituTkhrgHKXom9SBs45pwKtVr+CAlRcSEy42wDv0Lmc7rLl+CCW+7yYl6jvT+dvp+Mut&#10;F6HwObE/YY/6yOHQdxkzWwwAE4+W4wVQevL9l/HHW84jul+JowlsQvnvwgA3zmZYvaoI+7OyM59f&#10;glf+WYN+vWop+nJlIQNMIrvLSg/goJz1MYJlk2SUnJ11bkYQJVyR7PgOP5M+wzJfLx1RD1+rzGEo&#10;EqlBvkPD/f+cRIItWM//a+8qALM6sjWV3X2r7610t1unBUqpU+q+VZwECFasunXcC4W6ArUtFsHd&#10;nRYtlOLuhLi7C/C97zvzXxJCWiwB2s2Bk3v/K3Nnzpz55pxRgptc4ZjZWxB2zScI/6e2k9SagZ8h&#10;Qhu3d53uLCJ769RJkOMtrPH1nln4y+jHMTlslf0+LICVPpUrzChs5r3pritAtngCrxZPn7mGPv4l&#10;k+R96KD6x/Oxd24i3qqUZi6vx1pSToOh3/p9ts20snY/A0HXAfkSXeV/0eA473zX7nfBhQK/fNx+&#10;Szg2he9Gu0lvoPWIzmg8ji6vPMOTxAOvs9T1KfRB88Ce2BC1y7LRy8MTzacyA8DiLBg2u4ARSc7K&#10;wstj34f/qO5oPk7gp0bO0hP2Yxwwtgeaj+qHFqwtAsYMQN3AVzFq03gMGxJDwcaxlqEbTNO80q9y&#10;8dAfsm2HODcTBG6/YP7+94V5eO93OVZzyQK0zLTjYbx3fjxCF2ttQElOjt9/N0kn8s0tplXk69RK&#10;2R6KPS+OR8w1gxF98VvYV5Pu8LZoB0tOh06ajiioqcohW56r4bc98afpD+CmCU/j+6Stdtsa40/x&#10;GydGCtzprtxbLZ6ap6EyvKwougqd8bDCIv5lk5KphVsFgN/2T6D763ZWLOLDGExge/u36v3NJztD&#10;QwCoITBam/OG32sV6IPWPq8ha3/4n3DMXRqJN5d8Db/ALmg1hngwqr+Vb9c0VnrZL42dh+hmkDUe&#10;3gVvLxjBvGElytpKcdfxCBYdh8oFAFVkNNreGxc4Yd23qD+8Ay1ATY9TW2DpCftx1jI3WmWmu02Z&#10;09E/sDO+C1uC59qHEwRzCYCsZWhm3/zHLNuHQGuRKVNeIstEb08XecBvMzGYYPmRhsLwmlij2t+q&#10;lIUlPSMZ00MEbgGg6v3/XpICqU9A2adCL7fP8pSctjkKcdM2I31rrLOQlN/H17NSydMXL4BvY7ai&#10;8uRGuHqWHy6ZUg+PzH0ZSTlZetI9V87kvsFvEfxUD+oXi5UD4CP3f/mk9BbwnyrAwPuirZmoOABa&#10;R+Kvs9FDy9Cx3Mn6c4uPuN3g2v+uAP/4XR7OV+cHPbNKlRIw6NMYTNk2G02+7ogWY3vDf1wftBkp&#10;g0j9Ayfb66txf7T8+F6TYd2xJsotd2WWK5X3ZCz1MgFAkfdBsZTGxlfJrWH4sWmJaD+6P5qO7mFo&#10;r4nN6uRQT683/q/0hDo2i3EMrUC1C9IK1AyTJiO74oWJb2L9nl249lpZglp14hD++ft0PP+bg7Y/&#10;iHaJcxslMVNYG/X6n1x87q0NqMw0N1jDYQ5h6J1hdPm0Yi/jbEJxgik6++8h64OV8lAOkod+q1G8&#10;uExkHwghJSre1a+TJutM0Pu++bldV32Ov015AlfOaYqqs5rgz5Nq49V1X9jHFB+bc0ydOhHFPh1S&#10;6II8+4r9UAoV1/L97jlD1hyRh9idKXj3dwk2caA4AKrcfPzbbLz06zxbBl+zPp5mOdL0t5d47v/H&#10;HPye99Q5qXLZrGEEfohYg6YEvFajulmZVxteMwKhjfk9SYOo+Zg+aBvSBw2DuqLf9CGsrJ3+2AgC&#10;G4Tu8upE8qvMAFDkfdQVGLL++T4wZMlU1AvUNBfXBugBoMDteAB4NGtcId1hhtN4WGd8uHI4Zs+K&#10;w3nnR7DGycXvfpXNDMi0RRHk+lrtRAAUv/LrfHxCENQ4JrX/2aKOvD6IAPjub2IQszbd4upsHSmB&#10;0///ErU/YTp628tTk45eFQBaWeOPqPQk3DCnDS6f6YerZrfA1bP9UG16E1w85VFMPLDc3inQNw00&#10;Xd5UUPmQen/l/m78PN7a/z6hN1UcADV64m26uE/TDRb4uSmn9LhoDb54wWE8+Kd0GiM5Nknh4r9H&#10;Yx29hlfm9EeT4K4s87T4Si3XJ8fNWP7rj+iCZTt8Y1F9+liSj0flAoD2YQbs3Af3gZ3RYWge2IOA&#10;1x0BRH4lwtUEDghLJvCnuMm4HmgX/KaBoJbRWrRnEf79glzhNAo+H/f+Xzpev1CLMrpxSTZHkbXR&#10;0xcWYAAzTsv5eABogzr5++1KGVj5tqbFefudsJAdX37/VVQ8f48GwZMnvVbcmgvevwB/m1obNaY3&#10;xpWzW+LKufUJhM1w6Yz6uHNWe0RkJVmdVHhYM3bslQoqJ1IFo6agibVjCIDJtgJMcQDUJmM9fp/P&#10;MlXgW/mFbrAAkPee/00BavwhBZUuzGd5TMLgz2MQtG4sy+lr9N76s/y/YcZPaeX6RFnL5zUc2Q0d&#10;J32CnDzN4T9aN4vz8aj8AZCsj2h13N6zv0SToC4ELg2K9iWGfLKdIrIgW47u5qzJoD54blJfrN6z&#10;D1dfqfGBebj+D5no8CtlkFaHAWsnrQ6jjZoL0ZX3BhIctZmzANADQi31PeyeSLrBeQRANy3O/LsK&#10;+lFFOpLXp0D2rjP/zBJsvaQ3/jqjLq6Z1RTVZgSg8uzGuJrn18xsgb9MqosOa9y+rprmpAVcK6h8&#10;KTE0Hh/+bwoNg1x8Rg+pOAB+/OuDeP1/CmhYOCNDZetFstra2/0uC3//LQGwUj4eeTwS34euh9+o&#10;zjRYtFq8lqvvZc1YpZfrE2Mtp9doSEdMXf+NxdX6Gnx66Onkiepm+QAgAxXL+rOxVZpnRZq6Yznq&#10;BHalBdeTPvwb1g6gxJzIuJ9SeVQ/Gx5Tb0QHDFkbhKDhiRR8Iv7y63S0+EO2WX2vMPPUTqFpOloq&#10;65XfZuCT3xT6OkAcAA7k9Q95/81fxyN8tWaFaGksQrfSYUI8viB/yfRjylTatRMh0zmCn8YbirYk&#10;7EPlaQG4YpZArxlBsAmu4vHqWf48b4xrpvvjiqkNsCJhO9/jf43UrqAyJGaI5bHOlDmH8d0XsXi/&#10;UioGnZeFD2nh2UIitPIGEfDeofX3Er0pjfeT6yvrT+cv0+Bo8Mcs/Pr8fPz2f2KwaEk4Bsz9GA1G&#10;dje3V+z2CTq5Xl+3JFYva/uTsaQN11qP7oeYVLet7SF6BJ6OluTjUfkAYAnWkBh9JjYtFe1Hv4UW&#10;I7tYr65WirHNk04VAH3cjBZh46BuWBWxFE88FkcQTMfjf8qyDHmBGaZa6mlZg8yoZ3+dj/d/qwx1&#10;M0HkAmtg5we8r53iFnWNY0zVBsJYW1uTU4gKKjtSk7UWJtUqzaJ3twThT9MeQ7WZjVHZB4BXF+Or&#10;Zvvh4il10WLFG8iWTvneq6CyIU1+1KgNNwRMazwexDib/VGATwhmaiLSAiIyEr6g29vn9zlod0Ge&#10;dTKqbMnAeEW9wb/Nw21/yGX5y0Tn12IxZ+9i1B/ehaDnyrfASx7f0ZMcToQFfq6nWGHUD+yIT5eO&#10;tbi7duSj8aY4H4/OCADatBofiHy5eALqBXUwoWh2iAnlpF3go1nC8Q/qjj6LPsHMeXG44FcRuEG7&#10;xP0mF89eUOBrpD1o4wLbM8P6akD0hbkYKACUSW9TfLRidCFG1IxCQYE6Q5wVWEFlT9IJzbuWB5yf&#10;n4tHvnkN/6T7e/Ws5gQ7gt5s/6MAsLK5wgH4x/THbQ5pBZUtCQPyDuXjYIGgsBBJ21Px5W+TCHi5&#10;Zv0NZjn5mF6SdoMb9OssdGa5aktQVLlSO6D2436Ov5/9fTou+lUe/vq3GHy3fieenUZXN6jvkeXt&#10;Siu7J8ICTLUbaqk89R80HNEFa/ZutrhrDxqNRjgWcxwfj84IALp2QAcmm8P30CTW/p2a3taP4Cdz&#10;WD3DpSf+RLgpXeqntQXeiK5YuG8B2rfTsBham3/Ix4vnMYOYca69QstjHULH32h5nxyr1dxGSYcI&#10;hIV4n/ffPT8NobY4ghroi4Z+VFDZkTWN+PRhWexGVJ4s17cFrpwtt9fvKPATV5kpK7ApLplUHy2W&#10;9aQu2asVVFZEPS84lIGCg1rRMBvf9YtAn0pZ5u5qG9mB5x/GRwQ6AeB7f0gz91erLKkHWM1ML5+X&#10;j+d/lYaGf8g07+vD/jEI2TIB/sM05s9NfpCRIyDzhr6VVo5/nDVqRHuB9Ibf6B7oMO4DZGRl+ppS&#10;hC1H401xPh6VOQAW7x302AbUWpsajWsidt8ZQ9AwuDOFIfB7g8fTA0ANi2kzqgf8xnRGx1n9sGzN&#10;fvzpj+Go/ZsC/PtCZg4zUStWqMYyN/jCbLzzO22YLgB0mWzzgrXSbaVczPt3FBVBboE6QlTaKkpc&#10;WZJUTjqhk+4bvsZf6d5q3J/a+6rMbIqrZwoIiwBQ12UZXjuVVuAMP2yI9pY88qbJVdBpEWVYcFDj&#10;5wpQmJWDr2vE4G1afJ+Y66tpb/SO5ApfeBD9f59pZUkAqE4PNS2pnf3132Shym8O4urKcVi3awea&#10;T+qKFjRwWtvS9pq8cOoAqPcDbEe4vmhAUB27yrfcPbFFcf8ZuMCOvd67+TtWo8HwzjRp5de7jpDS&#10;En6irG5x7QkgYdeheTxt9wy88moM/k4r8NVfayygVqtw03W0Ym1b/u75uyx8+mu1AzorUGwrXPDe&#10;FxfHIi0hnQVLE+S9tsAKKjPyKV1aQRYemP88Lp/WyHV8zG5MV7cZXd6jLUDdqzzHucX/N+UJ9N3o&#10;lj06fAQAK/LndMjmfR+yTU2xd2YyBlRKcU1D8o54VIehvKQPflto7q9b/srN/FAbu22H+fs8/KlS&#10;ND4aGIUh66ahXvAr9PD6+9YDPb02fvMQCX7NGFbr4B4ITYxxEffhCqNtx9L4eHRGAfCwmYJASlYG&#10;nh7/NlowMaoNTmUBxOIsC1KrSLQO6Y+mo3ri2RkDsHLNAVz5971oe8EhmumFrKUc+LWnpWcrVvxP&#10;Lj78XSE+Uw8wTfxBvP+FZfphG/u0ekgiU3SIoJ3DeGuF2Qo6XfL0wKw/0nfxW3HpVH/r8ZWFV3Wm&#10;LL1m5vIWB0C1CWpYTJWZAbh4Zn08tOhFZOVlGexZM4U1VVTQqVIh/x0s1JrguZjQIoYAqFESziiw&#10;YS8EPA2Feft3eXj2V2pTLwJALX7Q8bwCPPybTNS4IQpL925G++A3bf5+G5ZLTVs93WEvtuQ9uVHQ&#10;a3h30XAXaeqQdElWoKmAT7dK8vHozAIgWWgt+nrFJPgN78QEqnY4PQC06XEE0QCa2E8xrEYjXsPU&#10;HbPw6rMRuLlSOl5iRgr8XiCrHdA2TqdJP+APeRh0vvY4cABoU374zPtUgKH3R+FQAWvFQ/kUsLVi&#10;uohX0KmT8p+sYQuiDzeMxV+mPkkAbGFWXxW6uuoFrloSAGc1tTZAtQ9WJghePbkB1sbvtjAsbyqy&#10;5rTIeTh5SNidjg9s83PYKkkO/AiENBAG/qYAvX+bb4Oe/00w9BYbERi++usCXEbr770PYvDV+jHw&#10;D+yAZmP6oS09Mtf+d7LDXo5m60AZ0xP+w7tg2T4fHjHKNsRO5ZLnpWGN+Hh0ZgDwEC0pCtlgxBen&#10;HdGhtu9nc1psxZfDOfkucmcBamyRrRAx6k00ZpgvzfoA85eGocaf9uKZC5RRh2yzpBd5fOaCArRj&#10;xnX7bTY++p9CfHyBWyJfXf421qlSAd46Pwnhi7RCTCH/0wI0IZN9/3TmEuN+eZeM7EH3wy57ifZR&#10;yd9nmrw0SO1VIXmKZLHiH5dvVq2at2ptLadNCtN0lfI8jLxDBfBb3BuXzHicwNfCAZ1c4FkEOBsP&#10;WASA16hdUCA4p5F1lFw0sS4Cd890oartygItO7I068QnC5f5uuZ0WP/PBSquR0dOFT1y0bgL3wWd&#10;WVrs5Mi53TGTPAOLekcR/LJYDjTwWauna+jLYfIhfPjHLLz0mxw8I5fXeoA1BlAdIIfRhOXn1iqx&#10;WL5pC1qM68oyqXn7WrCAwKcyeYoGTvGe4ybBXfDapIHIzlVHDYlZIr00C5AZ5nT2x/nH6AxZgKql&#10;1ciqc30UNgasx4wv0DSoi9UUXmJPBQBdL7JrbNXgaNU6jUZ0wLy9K/F0mz14vFIq/n1hNoEvn5lW&#10;YC7xM8y4ly7MwTu/z8MnFxRi4HnZ+PQ8LZRwiLXfYfSplIYxzcOUKpe445IKiUvvkYxRWo3d9XOF&#10;1GisVa5s1Jfi5muaUBQV7wLd59HahrQyilg3SaeaFr3jvst3+X9vRixqzmiHK2bVo9XX3IGdb/ZH&#10;SQAsyX+eUg991g22cDVq7YSz6ARJ8sg/rEpPC6UqL+kk8hvWwUfzVUk4W/Rj8veum5wtrrwoS/sE&#10;41qYl4sR10bhzUqZeJfgN4hlYDBBbhDLxKdaSel3WWjP8iOrT0Ne1APcnobEKxfm4tZKyXj7w3CM&#10;3hiMBiN6nfZcXw8LtC+Q13mi1aSCf3CdHxqzWDy9x+OfojMIgGL3WwVBNH3zMtQb0YU1hQY6usR6&#10;gyVLCuWnWF3kGlStJXK0kZIGWTcN7obeC7/EpFkRqPWrKGu7eO7CTGaepvBo3uJhtD0/Dz3+kIPP&#10;NDXugjy8p3aOShn48qokzH82FmsmhiI8MRbrIvdj+e6VWLBtOeZtWo1FW7/Ht3s2YFXETuxNiERa&#10;VppSb2k6QvpJtvJ+lCxKPHcWSHiX7y05fxzSShu2KrMel7V4CqW/eNptqXvSN9EbcPXEJriCVp1m&#10;fxj4GQDKAiwd+Dy+aGo9PLu0v4VT1vJ08TxkKyILrLN9wR8s1FARnVAW7tJZIcWv5EgLq6jIP5af&#10;WXk5iEqJw6bofVgeugULdvyAOZu/w6yNy3lcSV3+AWt4ffWCUKwemIjxj2gR1Hh8IAuQIDfwtzno&#10;SG9JnR8v0Tt6mi6xG1ZWgGcJhvddHoGFW7bh6fHd0YRlz43uOPVmLQ8L2oX4NkfTlhjBvbA7TgaJ&#10;ypSHJ5KHx0XyKMk/RWe8DdDYNOgwYtOS0Wqcts/Ukvk+8DsFAHTb5qmtoa+vvUAmeFc0Dn4N3+5e&#10;h4aPhKJ5pWy8SvBr96s8vKxajJmrlaK1p+lHNO8/qpSLr66Mx8ZB6Vi5cQtGbpqBvksG0jrti6aB&#10;ndFkeFc0Ijcc3oW1XDc0DOxmu1C1Du6Dl8a9j35zh2Lo8slYvH0t9sZFIy1XjcoliLK2mvksE7MA&#10;WxL2o82yT/Dyyk/Q8ftB6LXmP/hk6ziE7JuPObGrsTFxP5KzklmwSkw7Y/x/WqV+nPRdDz9H7p6H&#10;Syc0oPWnnl+CngY/2wBoDYGRFVg6+In/Oa0eAug+mx6dhJVzYuRZUGoWcLRg/1psiNxpv60CKNPv&#10;nRp5Zak4SbcSM9KxNWI3Zm/4Bl8uHof+1MtXJn2Ep0a/iWZBNA6G9UDjYd1Qnzpcn/osbjSiKwKC&#10;e+KF6e/jw1Vf4pttS7FpShRGVE6lUZCLt/6QQQNCe27ns9wU4nl6TFpf82W6yo/RYHi7ayRG7RgD&#10;vxGvovlYbVEpL+zYcnqy7KbO9YFfYCf0nzXELa9H4R+FJSfAP0VnBwB9LPpo8WhLYCtfjWFLXBcT&#10;wgmzTZWR8Flr0BIUkDYJeh0frQ7Cf4ZF4Z5KSXiFrq9lIoHvGdZg2rzleYJih/NSMeXBVOzYGobP&#10;No5GSwKof+Ar8BtJ4BvdnWF1sRWpm4/R1L0eaKWxTeq5Vhf/qJ622nU9PlsvqBPBsStahPTDaxM/&#10;xYfzQzB+9Vws2P49tlApPVI2FrWJUg4ShQ5OJOVPzPTUgiz4LXkT/zf6XvzfzCfw16lP4KJJdcgN&#10;cQW52pTmuGfOC2ixuBf6rR+GSeHfISIt2rnLPnLthL6aWFYJ/8mF/rGE6LJnQb6/ZTQumlgHWvzA&#10;AZusP88C/GkAvHh6PTT8tjsKFJcf/9wx5Omc2XAWGXcwfVRAKmAe6pFSslm4t47CPye2wLzw1Xbt&#10;yLNngPQVi7KGj1FuPtEVEX+nEPA2HNiB8d/Pw4A5w/HC+HfRbEQPWyWp0YjO8AvuhKYhGpPXg+Wj&#10;J8uZ2stlaKiMOJYB0XxMRwSMft1Wa/Yb1gsD1nyF7VtCEVgtHp3Pz6Gx4Hp8bZtZHl9QM9IFwL1/&#10;j8Xi1XvxwrT30CqkJ8tfd/LpDXtxfQJuvcCAsb3gN7QjvS+32bnafCUOy4cT5J+iswKAVvh98Vq9&#10;bxMCWCM1G9PdEm8NpyUEcjyWyWxms8DPMtdtwPRUSC+0HtcH32zchnuvjkC7C3PwovYwZc2lBtwX&#10;mJFtKuWh9/VJ2Bq2Cy/OewuNhr3G96gYIe8xDE3X09ijt52iaPUZWZrKHH7P1jTk9zRCXfyU2ICx&#10;t20H2jBINW0XPBnUkYrYFYOWjME+mfHFzECJQW0aWoPXmfa+i+VJPuHvT45CtZmtUWWqel4DaIk1&#10;RuU5mnnRCJfPaoRLefzHtEa4aPJjuGhKPdwwvQ38VvRBMK23+Ey3Qbgo91AO3cM8HKKxqDZDQfvR&#10;5CXI5b+oz8bh+OuU2jbwueS4v+PxRQLAb7oj35PjSchL35cloX0/5Erasv88Css9SshKwdDtM3HH&#10;wpdxyfjHcOnk2lgRvcnuyfVymVSWVCI8hq/vqEqxRWCL3T5E+YYlxmL2luV4b34QXhjzDpqO6Il6&#10;BLz6IV3QxNep2Ir677wqGQa9bAqZmoesiYh6e3T5kc6+gdasuNWOruXm6gzrhHdWf4U10+MIfmkG&#10;fDaWViBIo+FFcp1KWXi59R7M3D6Pet7Vhqpo2IsMhOLhnzwLlPsynow3vcP2YwYgPiPJ0m8AaPI5&#10;cf4pOksAyKN0l9/OzqVrOuFj+LOWEni5JbJLCuTEWYCkDPfaBRsEvo6RW8ahw+uReLhSAl49j24w&#10;zXdtnq7FUttWSsbioCi8tzyYNWYnZmIPBMjSY0a28VmSrj1DmaIBmb5pPfyWB7r6rgfCxqYIrnaV&#10;Ndo2RO2SvVA7uAta0A3pPXMIJm1cSjCMohVTDCxUtpghnpzKjRh2oS16SQt86yRcNKGOAYtmXFSe&#10;3dSOV85uwnM3D7cK710xpymumOmPi6fUxz8m1Mats9pjwLoghGdoS1EtVgrkaQMj21zeLhWjY9PS&#10;c90Q/GVqXQv/eBZfSf7b9PrwW9pb/fMu6JMQlekfZSzwLNCSZ967PG5KOoABPwTiljnP4+LJj+Kf&#10;s+qg2rTmuHZKU6xJdBa8KqmT+uAJ0dHhOSva94NUkF+IHTGhGLtmAXpO+wptgwewou5MwHsdzbXj&#10;InVMll0bgp88qKOHlqlzUBW5a2Jy1p/T2SNlhu+KpdMyHnSuQcz+gV2xaPu3eOe2NBoKcEvLnU/r&#10;j+XntfPycfdvwzF29l70njsIDfltzdVtMk7l4/QsQMXdlaXuaDKsAz5aNt7kIKxyRsI52gkiKi0C&#10;xzKfo/tS4KvBQ1bNRZ3AjmY9aczQybYBlv68QLAnGo/pii4zPsKsxQdw0/9G2y5WqsGePy8PTzND&#10;u/4tAys2rkOLCQI3l3EtNUeZ7wsE1avstTHq3hElKvYtKZR+29F3X6x7VtsaEPa1mrE5rzcK7ma7&#10;4bcJ6kuF/hKjVy/Atthw24jIIw8Iy4Osd5NgJSDIysnAQ/P+jX9MpztqgNfchp0I9AxwZjsw1G8B&#10;4uVzm+BKWokX01r85/gnUHN2OwTumuEmpUtBZQYeE213wdLjuzdgfaBNgbtydoBvmMvRIPdT/Pep&#10;mhP8pgtKf3xhnggpDgdt2pf7nV+Yg9lR36HtqvdRfUpL/HVyHVwysyGumt0cV8xugctm+6PGrBbY&#10;lRZlz3u9+2VLxwaocrkvPhJj1i1E92mfo2UwrbzADmhMl7Y5dTFgrPNyBHZNx/YxV1FDTgwMTY89&#10;APQA0emmjqU1MUnfDQj5rnk4DLPBiN4IWhuMMc8noJXa/jSettIhvEjwe6pSNgKe2Icle9YQKGU1&#10;9vJ5Pyo7x4Z/MqzmJWdcaO+frvj+wE4nE68z7ucOgGbC8sMFvgK/M3If/IO7EyQ0M0SWk9rYShdO&#10;aewBz5Fr9r7aNQSCb6Dx8E5YtHc5mjSIptmeg3/TCvw3LcBnK+Wj9xU5+G7TRgSMU9uFVqxW7afO&#10;FLdyrVMMKZMyt+hbJeNnAOhj/faUzD3nTHqBYlumsTW/o/aYxoyfX3APug8d0SKwOwZMH4JFm9cg&#10;MV29yj4ymfmKiI527jLtVIl2Gg7SZCvURuSkqfu/wUWTNBylGcHITUmzVVkINrYeH6+5JaoIVDOb&#10;EQDVVqeFS5vh0ukN8Ocpj+Cp5f1xINlZg+a+KW9NWXVw4Ki896L+0eYx1ubo1v07GuCOx/8gcD7/&#10;/UcuIAKvhVuM3C85kIqHdM2iwj9mMxrFZ6Vi2J65qLegC66c0BAXTZU73tDtR6JOGVm+TPeVtDbv&#10;nPUiYrOdC2a9rV4iTpR8r9hbio+xnbqKrlh4Ccz7+dt/wIBZX6NFcB/UpyvamBWmNv8WQFlzC/XI&#10;gZysNdfsY5sEHdE5B3gl2auUS7KbqibPyx2bSVf5rQYhr2Hg98GY0jGFAJjrDAd6Ta+dX4jbz4vD&#10;l19HYPD3Q9BkRGcra2qH13jc0wVAue1NxhEHgrrjuUkfID1b0/QoK+a1A0BPhifGP0VlDoCi0iJR&#10;nKWaPPEBIWvhgwXoMf0zG+zYgqCjjCjKLGVK6Rn64yzA0juuRmswshPeWj4Eo0dF49rz4vHyr7Os&#10;LbA9gfD5/4nHymW78dKUD9GKYKR2vtY+BfLa+H5McU6ci9Kg2tudq/b2mN8Y2QsNgruiAcH6hdED&#10;ELh0EvZFq73QJ1OeeBWHLLjTJ5cXyopC1qgBy3rir9PqstA/VWT9/Qh76/VdQUtQRwHi/057EndO&#10;bYUpEUssznmE2YJD+Tbrw+W7O3rzwQP3zMY/aG25MYAC1KO/8VP8t8m10WO9mxKlTmqN0StO0mnr&#10;lKE1Kle/gEd9XxSdlYTB60ei1px2+Mvkx3GppZnfF/AT/JQ2/b5yjp/NSPnHjNqovagHcrUIK8Og&#10;7aEvuMBOlJR+xsdBsoubG8ribqsZZHv4fnzGPG839i34De1My6ebrXPpdMVXAdu5FgXw2vccl6yM&#10;T5ebUScFqg2Gd8HYLbPw9VMJtPi00dhBm0rajm7w/dUPYNnmbWhDS9ErI16zUGlhngx74TRkWRj2&#10;3XSTkem95GgskRb//dP8U3RWANBLjNXOvsbnGRuXoN5w1SRFVpRjTwmKXzseu84KxwSYkW+i6ehX&#10;sWLnOjx0ewyasiZ7Rq7wBXloUykLU7onI2jrONRlhguAW4/uYQqgsJS5p69gXlx07oGely6XNmus&#10;Zg2qFa4DtLRXYEc0D+qN9xYEYX34DpOVSPml8WlWwH3XyoIWR2/AVQSki+cG0OL7aatMIOGBoI5V&#10;Z2r4ylO4bLofLpncEIO2T6ESMFDGT+PpGNUjpIIv+iZyLS6d3IgW4Mm5vwLLv06qi8+2T7ZwBKjq&#10;KDiKKJ98XsvlpzSIW5R5MAdfbZuCu6a/iL/R2r1sRiNUn053n9+XxauwbToeQc8sP4J65VkB+BuB&#10;/dnlH1gYSo9Zs8W7ik+A9E6hkFqZV+zV3Px8rNixFv1mfIVmI+ju0ZLSkDDpivNA1PHm6Y+nSydb&#10;Fk6Fe6LJmG5oTTBeu3EzulySivbqBKEL/Or5h3F3pVT07BmBMdvG07t6nZ6R29+37JguOOOgmWKb&#10;o/ebrCwfJT/pPg9H4clx+KforACgEiE3zAqDTyFiUuLQLuRNFn4nAE8YsgbVJnG0gI7HnsLo2AdP&#10;hfRDo8BO+HLdV/hsSCSqVoqyrTNfOi+TbnAhXv1zMrau348eCz6wjZafslq2SOlO16R38fDCKwI9&#10;j12bh5Retemb1o7SWq7EyJ7wC+wAvxHd0HfOCHy/fwsKClmQypg0u0Hl+plVH+LSiU+isnZlO45V&#10;JrDwWNbStQIOWoRXzK6P/6M7+eaaQFtiSeEW38PD8p+0PSkMNaa0wFUET3W8lPaN0ljjBv9BkJ0Z&#10;tszCsUZxnxJ7ZAOZhcD6LA+rorag0YJe+N/JT+CSmfVo6fnh6tkEX/V4z1CbZ9ECDEd6pAmKsk7V&#10;Jvj+ppG+cF27qZeGEyW+YfG0+JDScjMxc+tydJwyGHUIeo2COyKAgCM9a6MhVtQ/T0c8K69IX4rr&#10;UvmwvBT1Ak/dOwZzesWgXaVsmwHy9AUF+Pev8nH9H+Mw+7sovD6jHxr7mq1ktZWdNfoG/EM6oee0&#10;wcgrcDNvJD4znEz+yguXDyfCP0VnBQD1UQ38sDFhlih7Cx/MDyZQdbU2Dg90TKhHCedEWQrkFKXx&#10;eFmEvRHAjFqxexMevXcXAirl0wrMZa2mBt1MvFsrCTv37UX3Oe+gwQhnCdqAar6n7njPHS6bDD6a&#10;XZgCet8wGrsuK9GtgdaClULDwC5oOqwr+s74HN+HbaT0fBlryuBOdc3Ofb9PmHwAtTUpHDdMboXL&#10;ZzcgqAVYO6C5hyWsNOsdLsbqxLCjtec1o1Xnhz9OeRydVw+itepquIMGVAJEF8HknCw8OPdFXDmd&#10;3yIAut7gom+UZAGUFkS4YpY/qkxtgjWJrmFc4VvhULA8mkq55CAuNw1d1v0HV05qin9OrktQk4vb&#10;DFUJelcwfdfMZlgMT+F7wOfaO7XyDL/HZy+mtTg1bIWFV3w6508Rn1CC7TnDPd8LqhDmb/ker43/&#10;gO5dBxby7r4KvphXQKtP18wNlG74uEhfygMA37COFLWXW1PMsNfwn01jsXFyBp6/MIUur/b/AF6+&#10;4BDuqpSB9k8dwKydc+BHj+0pdRT6wPpUy4dLqyp/l3Z5X/Uon4kbFpjcpJ4SodNvsjBDxxPg41G5&#10;AaB3PDG2x/Ht3rW24kPr4taXhOo7Py2mYjVkrfLGt5/j21UxeOAf+/A0ge8FWoDPXZCFlpXS8N69&#10;Edi5LRLdFr9PBe0KjUTXUJjWIX0tU8okHifA7jsqBK5QeEqlmrmJgJBx6z/ra/wQsf1I+5dkKIva&#10;8tMHACdKejff91KvNcPxF4LX1bSOXGeAAx4PiE6M/QxI/jahLrqt/Y+Fa5Weuav64UCx5Xf9cfG0&#10;2gZMWgZLVqcD0pLh6fvqmGmKS2kx3j6rPSJzEi2dB9XOyHQLYK1pwCeP72O34sF5r9uOcldZ54YD&#10;crfeoHadc98p7s57XJnAKNf4Mp5fO6MFtqdHW5he2MclPii3PLdYXuyMj0DPWV+h4bCOaBzSDc3V&#10;dsY8Nb3y5e/ZYbnZ3dFmVFc0pzXXIKgDRmyYjB++icMrf05g+cij5VeIlysVoHmlFNxVORwr1oeh&#10;y4w+tP68Cvtoj+ZkWXotV18dKDYOeCRBleVub0qkyc76rqgypWPHT/Px6OxYgCXYetaoKCm56eg4&#10;9kM0DaH/P9YJpywAUL24zcaqc6MnGg/tjM/WjsTS5dF48eIIPKMM/lUunvmVxjqlod910djxQxwG&#10;0YWrG/g6Woa8YT1vioeW21JczpbC6rvmEjE+fkGd4B/UGW/PHoZNEXt9kicxQ0/aTeOztuk4T2My&#10;4lFz5tN0FetaG5mGg7g5ukeDxE/xVQQQzei4ipbhRZMexcCNE+0zmktrWxj6TLR3N4/C3ya52SAG&#10;THI7SwFA/b5srnpl/fHPKQ3QfEl/N4JABYOlQ4Nj9dsWWiBN3rMCl0/3w8UzHkY1s06Lxd835OaI&#10;xefjI/eNHVj+Y2oDNFj8BsOm5WdDMH5arkd02hcPUWhSDD5aOgEtgnowv143z6KlNgQrlqdnS588&#10;VvNLQHB3BLDczdi3CGvGJuG536ehVaV0PEsvSXv/PsXzdx+PxupNEXh3+RfwD9SK7r3wVEh/vn96&#10;AOgsWnVYOhBsENQV780PJCSoQqfdZ+B38rgiPh6dEwBoLoIKBmn4smlmfUkwp+7+lmCNj2Itp+ls&#10;rUb2Qz21B64eh52rYtG9ahprtlwb2f7CBYfRjhbha39PwIa5CRi/YzqajOiGRswcjaQ/UmOXDL+M&#10;WS6BlELDHnS0jiFTDvdtueSt6aq0DumF+sFd0SioJxUmGJujdjn36yTJprRR/uo4EA3dNAP/O7mO&#10;AV/VGdql7WQBUEcHZlfN9MM/JtXH+H1LLGyX13aK+ZHrceVEhd0Y1aY7C1DvlgQkueFXzQ5A1dmN&#10;8GcC5ocbJ9j7thYgXWCb1WFXgCm7F+KqCXRdZxFY5zSkFdvCgbgXHtPkpedIe1+pTACc8AQGb5tm&#10;4doYNJ++ngjFpiVg2MppzLc34T+0K5qN0taQGiai4VCnt0BoWXNDglnbSW9iZcRqzB8Qh/aVosk0&#10;DC4s4LGAQJiI8V0TWNFuR8/ZfdFouIZxuZEarUPeZBpPHwCbje1h+q5V3RsO64rF231TD5W3Yoq9&#10;JG4cj0+EzhkAPOwborUhfDcaj9B4PAlZhV7CPd02D7kbboS6BkdrxHqjYV3Qf8WX2LolCh8+EEXr&#10;Lx3tzj9EdzjTJnw/e2EyVnyajAWhS9CWGdMopLv1Dgew9rYB0hYnuadu8LZzAzwuLQ4nzkUAqG+o&#10;c8QBoGcp2JgrfsfN4dT36boQ1BuO7Ix35w/HhrAdRzLW2k9MgfibRxlONpRDv32kmrYoL4CMvFw8&#10;sagz/jLzCQKIBkU7i8j1DvP8OBah3F/t6WsAM7MVwehJ3Dj1GWzIOMDv8vuFzGzGIywzATXmtELl&#10;Ga6NT8BnM0+s3dEDUndPHSWVZzXC5VPrYWXMDov34QJXOA762hkXha3DlVOa8Hv1cK2sV98yW7bP&#10;iOIiFgD64i+AtqPSxviqM0fpVOeHgPu6yQHYmsg4kzz5KAH8qu83f5ps1VDvIDgzJxuTNn6LdmPf&#10;RsOhXQh8zLMxAjxZfX19eeesnZL5XlbshloJbPXb6aTa2KQvsrAMgFmpqhJtMKIzei74BJt278Xw&#10;5gk0BrLoFWVZs5D2+nia4Df/3RQsO7AKDSd3hH9wJxoBep9GijrsrMNG3zs2HifKkokqdbnTGgHx&#10;7Oi3kJCW7KpyVjzyEL3K50TZG21wPCoXABSVFqkfY0ug1bBAfkEBOk4fBP+QzhSOAEa9Yqcn4JIs&#10;YUsJGo7ogI6z3sam8FCENI+jmZ8A7XL/wnn5NvCzRaVYzH0tGZsit+CVWe8jYGhHvquVa+iij3qL&#10;CsXaj6DoAZUbKK1B2KcPgifL1ng8sgf8WJv7sQLpPuMzfL93vS835H5KKZThKrMu03+KVkVtwhWT&#10;m+CKWX4+IBIAujZB9cQeAZSfZAGP2ttokU1sBP/FfZBXqDa7gzbrRZZnw5U98Y8pstT8+Z0ikBV4&#10;CqB0vMr2A2lG97cpan/TAfkH8w2EChiOb3lMrE/agSrTWxIA66OagVhp8SmdrcOD4FdthqzWAAIh&#10;QXTSk3hx1ScG1CqE9hUrLNJZb0ym3TLSsKRFu9fayiv+Q6i7wdIJ6cLZ0AdVig4A1cHieSyKh52P&#10;7UZd7YE6dDXf2TASB9Ym4+27Q+GvdTMrufm+7VkOWlRKwZwPkrDwwFw0CaTuE5za0OV1FX7x750u&#10;q5J3HX71gzpi8BLfnr/SEemtyfzk+UTonABAseKh+aSiiRu+Qd0RnawDwvUOlS0AWk1MJdCmTI1H&#10;UDGm9sQP4esxuVscmhD0NDTmZa2AQbdYU37G1o7Gvi0H8M53Q1ljvk5Xmua/b/EGN/Jd8dM8TE/p&#10;zqzCNxujoQha/EEr1vSx/VE0fMafSjts5XRkeEtzCfyEgsepHa23lvTh2tH428QnaTG5TohrZjsL&#10;6UTW7HPsnr18ttxQf1zEsIbu9fXsaWAx6atds/BnuttVZ6itzmP3vlsaXx0kOm+GSyY8icCd8+w9&#10;WX3ay1bIlJidhkfnv4yLpj/GZ7W/SDGL7zhsVqfPLb5mhuKpzo/aqDq5OTamuDFoqpypoqanIlss&#10;1kxr+4ldseF4Y8FwNB7WAU1sRlM/AxvP+irvJpOS7HkL3sgF51G4eekaa9qUFaXa/MbsWoDdk+Lw&#10;1iVJaE1XVysjvXB+rnlArSslYdF7aVh0YAVqs9IX+LUN6WuDpMs6PSo30tsm4uHd8EPoVpOrKhU3&#10;euBYvDgRPhE6ZwBQrLYcKVVMUjzNcxZmCYYZ51a0KF14p8KtaLW5875oK5AdQYuOmbz0wHLM/Tge&#10;bSuF0fTXcj85dAcK0aFSGoZWicKuWUkI3DEeTUcQZEL4/lhNIHduhc31tdpeAHj098qb1XaiGSza&#10;iEbWaRsqatuQN8z9qju8K16Z/DG+21uUjxqXJ3n/KAkAWb7TCjJRd0F3XDy1LqoQJNQOJyvwKJfy&#10;J1nPuV3erpndEJdOa4A7576EhNw0hq88B/alRqPGjJa4nGFqOXy3+ZHOfR0i/J56bS+eWRd3z22L&#10;pJx06/AQ/qhLWQOMX/7+Ex+ItqQVF4BqBpzHZ4Gfc70ZT1/6qvJ9LdM1aKtvoDWtVMM6xtXKirGT&#10;XXpWOoZ+PxPNgtWO1sH0SuDXdGxfm5vrXFC5eMfmWXmyyowBnumiwKUH9UEVtDoYuuPp8b3p0n6H&#10;799LxvsXJuEFurzttcrzeQI+AuHvo7Ei5ABm7P0WLUJet7G5ranftjoLDQcvXWXFnofXlKDcYfKn&#10;yMnPM/kKAOUpePp6MnyiVG4AKCotYqXxEf+eCbaxgfz/wcIgWz1Fa4uVtcBtWStb388ph9yE5iHd&#10;bcmq6XtnYe2IJDz/q3i0oTK4fYTz8eZ5OfjkV3FY/XkKFkYuQPPJHdHQdrVjbU9rUC6oFMzCNwUs&#10;/dvlwbI2nOXprNJmY1gAxyguBGemsUlQFzRkzfr+otEIT/C2FFTmq1BL7mTfNWYEr0nxXDvd+uS9&#10;uG56c1w5tR7BoZUDP1qCnpV2bA9qcRYAujm1bsGDFvj75EcwfNdsfc1WWRaOvbLyA/x5am1biqva&#10;jCa4lq5slVmNcNlcur60/KrNbEyAexSDt0+19w4VyPpzjcbjdy7APydoTrEAU9aj64EuPT6OPfdY&#10;cRdYCnhloVab2RB/pQv91PJ3UWi9y5KNr5OFbD3YPlq2ZwOen/Sh7VPbjO6kloIS6Cgf1JYl8BHw&#10;mfVVxvr7U6zKV0Alj6BNCCt3xqEpwThgnOacd0LnOe9he9guzH46AW/T5e39a1p9WhjkQrm8ueh0&#10;UQw2zIvFyC0h8B/eCQHyaljBuvBVwRKsyrgTRzKSzBoN64TgtfNNvoXEAmGCDW0yC/zk+ETpnABA&#10;j20cG1m0at9GNBnW1dUOzNDSBFdWLCAUgDUZ3Q21gzohcM8kbJuWiOf/T8Nk8m0PhFd/m4K3f5uB&#10;gVSapc8lYWtoKLrM+gCNh7CG9K3EIdA50h5YynfOFmtIUeuRPa2jpClBUYu0Zuc7t1gr1GuNOYrf&#10;B4BkFvpcgmCBvFT+nrH/O1w8rT4unaO5u7Lo/G2FGIGIwK04uJTGbqpZU1xB9/Sy6U/iifldkF2Q&#10;zW/q48APcZt5vTauVNhzBJQEJI3bI2heO70FLppF62/+S0jJS2eE5D4zvvwXmhOLmtOewyUz6h/1&#10;veNxcQA0K5DgefWslvjrzPq4c/aziMxIsO8c8gG0VcpOLRGdloQPvhlFi68TGoV0MkDQ2nulyf2M&#10;sQDW53LbSi42LMWtENNqZH+0CRqABkO74b1Vw7BzRxQmPJCGjwl2b/5vFiv6PLx4QSE9njz0ui4F&#10;29dG4dM1X6PRkA7UFRkIclFLfK+MWQZDM1berYL7YF98tOmcRC5MsBPKviRW/BifLJ1zAKijBJCV&#10;l4uOEz6G32gNSC5/AFQ7Wnu6Mi3oQj4e0hFfrBuPTcti0fOaSLSqlIHnLshA9z/k4pPfZOKNSpkY&#10;dX8itq2Pwtvr/oP6w/qivZYbH9fVXKBzbZiDrAK3ZWhvFoaeqMea9tVpA7HZW6VaIpfcqQz6p15i&#10;FXqN29N8WtGg3ZNw5VhaaerdpaXl2tlk3el4LMgUZw8svZVm/jmlLuZE/mDhHs53H+i8ejAuGf8E&#10;rbBWDN/Plt2qPk2dGY1plT2JsTu/tecUL3kKinOnNZ/jsgl6R27ysd/9KfbAT+9dwW9dxnRcP7YZ&#10;volxwy8OsWZQZ43XYSSZzNm+Cs+Oeo+WiutE0LhSZ+mdWYu/JFvnBi0+GxVAdj3MPfF00JtoEdQN&#10;TUd0ReDOKdg1Ow6BlyWjD13ej36Xj9d/p3buQ2haKQYfPhyH7dv3461vB6H2iF5o6jM6zlRzTgN6&#10;KVrglYroAz+nk8YnAYDik6FzCgA9tjYo0ojVs21RgPKvYd1SQ7Lgmo1+0xqLG454HW8v/xI7tkRj&#10;wIMCwUw8f2EuBhAEv7jgIN5nDTr48gRsmxGPMbvHob4KQmBPA+vmxQa6ngusQmruMIHZ5pmywGqd&#10;taYhvTB+wwK3MKjINM/lm9q+5P5ZB4Dv/vtbJtPdrI/KM/xooTUneKg90C0dVRrIFLG7r57eynSD&#10;L570OJ5fpV3dDqJAQ2JYxe/KjMcNdHf/MasBakx3LmyVWQ3xt6l10HJhf+QX5Fubn9byE30XtxNX&#10;Tm6KS+c2oqXo21bzBLm4BShX/oq5TfH3ifUxeJMbXyj3y7xdX+GITU/GBwtD0HBYF5u+piEtGgFg&#10;C+dStme6zbck6/tuNkVR72/T8YznUFqBk7tYR8aWz9Pw/m8S8QE9moH/k4fuvy0w76YtK/dhzeOw&#10;6cBuvDTvbdQP6oq2BPfyTJfCVfgea5FhLfC6eMdak7c6Q48GvZPDkpOhcxIAD6t9h/HalxiFFiPf&#10;QBNZLxRUeTUmu4xWLe6UR2AoN6JO8GvoPv1T7NhzAIGt49CoUjpepDv88R+zMZhugzaQfvvCZHz/&#10;URzmRizB0+P6oUFIN1vIQOGoa9+Fe3YtBKVLY768xnHFTdZgEy04+XVHfDRjGMJT3Vp+cjesvcvy&#10;gRY5kcB6PXWPefLJ9tH456T6uHhWfVw3TSAoi825uGp/c2P4jm6Dc0DTmEDjb+/8naB1+7SnEZ8R&#10;y/zW91yj9/h9i/H3KU/g6hmtLIzKMxqhCkHuh1g371erTVunBM9fXPoB/kK3XJ0zGqxd/HseFwc6&#10;19khUHXXZMHKza4+own+RJB96rv3kaPFDhifQkM/R8v2bsGLYz6w+eGe/qmZQ6z2aVlfZ7rN91hW&#10;fHqYziqf5YU0HPEq/j3nLawO24pvX4/BW5Xi8DYr7fd+k4P3/qCxftnwr5SMqa+nYHPoGjw9RYuP&#10;dmc4fa3dWOEqvR5YHfvNU2e56do+QuVM8msS0hMvjH8f6TlZpn/WJu1hwUnyydIZAUDPtT1Rdm2B&#10;sg+Aj+YGw09bZ6qNw6eA5QWER5jusGvb6Y+6o15Hy8mdsebAWsz/MB7tKsXi+QsK8NXvtJ9wNj6q&#10;VIj3WIvOb5eM7aG78Nr8j52LRCvhqdECQynQWW4jKoVVocgtbjJOPZgd0XZMX8zduhKeMaj2OZsh&#10;YnnnVkGBwylM3r8E18xubq6pNiqvMruhWYO2mOiMAFxRfOaFgY3m1goA/axD4+rZAbh4YkNM2L/U&#10;wjOX1mf1d1n/OS6eQuCj9ad9SHr61v3TsBdZo6KdieGoPLMRrmDYAjatKl38ewI6992jfxd13Pgz&#10;DowrQfsvU5/AY992RnJ2CiPiFiwQRSXH48NvQmzKl7/m7lI+rQQOWq1FuliKTM8cH93OrE4EGwUw&#10;hjoX0g91CX5vLh+EPVujMPFfqdTRLLx/3kF6LtkY+Pt8tDgvH8+fl4Bvv0zGN+ELbbSF/8hu1AkB&#10;KfW1nAFd3zBL1YCb+jesE8Ysdx1jpeHByfDJUrkCoEiR8jo2Skb2p9irhNfu24ImQ3xj7iQws6xK&#10;F2xZsZt90htPB72B9oHvopHGPwV3xbS987BuUjxe+3M0Xjwvg64E3QkC4AcX5LCGTULQ/UnYtz4O&#10;730/FA2YqWZZUjFdo7QL27XPnH0WAGqOsyqTgLGMX3A31A3qhB6zhiAiMc5kz2wgMDE/pCTMwjxe&#10;8C0ijd0EobaLB+Bvk5/A5VMbmGVVhS6sentLTp3zBk5fOUfth+rpbYw/T6+DF1d/bGGpp+9QoVv1&#10;d3HsRlwxqQEumdUIt8xpg2hvM5z8Q0faI7/YOgm/n16b1htda4LrT7X/qd1RIKlnxDrXIg9X8fzP&#10;k2ujwTd9kOD7hrdFw+aoA7YRT52gV2ipyCpyY+hcT7+svtJleua4OAAyThp3yGPTUdq+tQuGbJmI&#10;0EUx+E/lOLxZKQefnF+IweflYvDvc/E8K+tn/xyDdVOTMHnHQvgHdYMf3xV4aqVyZ9GWbxu2epXV&#10;My1LtTm9kGasYMLi3ZYDGl95Ohag+GSo3AFQdLIWoEWKlojaAnIK8tFl8kA0GtkZ7UbKMlMGla9F&#10;5TUoB4xVm542R+qHgNHaD/hVDF4fiB0ro9CvVhw604X44sI8DDq/AAPPO0wXIx//uSoWuxYkYtiO&#10;MWgU1BltRrihCBYuWe5EWbsUJ8tWiTBOAsA2IapQKE8WAK1+ox34/z3qbawP3+Uyj3mgYSBaLMHG&#10;Y5G9BUiVTeP2L8YD817G/059FJdPb2Bj8Vy7YHEQ1LkDRq0iralnl09viPvnPovk/Gxa+tqgyCHr&#10;iugtuHKKP/5Kt7T7D1/ZNelDQQG/y1pRsz8aLO2BSybLqtRCDbIqNfTlaODzWIOpxZ41eC0B+vIZ&#10;9XDR5Dp4Zd1HSMhLNnD32vu+3bkB7YL7onFwF7qCrBhGqT1XfLTFVVyeZ549AFT8ND5PbqTaynti&#10;2oF52BSYioF/iEG/Spn47DwQ/Arx6W+1qEEWuldPxM5lERi8YSjqjeiAltSBZ2xZLnUE+gC+1G+W&#10;JauHWuMU+6Ae5fzRvOFumwZmgS06URwLToFPhs4IAJYWyZ9i63krdDt3iaZtXoL6zCy1b7j5hwKo&#10;0gRbNuzGJQkoXAHQEj0aZNx4zFu07Lqg96K3sGX/XgxtE4EeldLxHt2Ljy84yJr2MN6tdBDv/iYW&#10;G4YlYmroCjQlgDYP0lL76oB4g2Dqps7pGx4QnukCdeS7R4CZctX5GC2F3sfaMVsE9sb8TcuFf0aH&#10;DhX6xsNJaYQXOnH30nOz8NnWibh1Tnv8ZcqjuGzGkwRBWme2EEEALT6NsZPrqbF6GujcjC5sYz7X&#10;EN/FqSf6MPJsnSxgSfQGXDqlgQHqiJ1z7Jq+Zbvn8RFZntdOI5DOpgtsQ2Zk1emoHmN9Q+eNzRI1&#10;i5S/r6RLXoXHS+Y2xJ/p8taa3Q5T9y128fdZtDn5uRjy/QwEDOmGAG3NYLJylrvAwbltjs/kuD6x&#10;Oji8b+vcs0Q1zEXjUJsN7Y4Xp76J78M3YFHXeAyolIAPKh3Gh+cfwuDz8/DBrwoIfokY+EQEdu3e&#10;j/7fEvyGq5mG5WiMdFEGRdH8ZBvrVyIOZcsOvFXG6lLX1u/bZnlgAMiyLzAsiQknyidL5yQAFmdR&#10;fEYqniX4+DOTNMtB4wLLvR2wGNtCkaO7oe1IDQjtjwYsIO0nvYnlB1Zi8bsJePf8JAwm8A2+IBcD&#10;z8+l8h3Eh1S4tb0SsIwWTZtJrKFpDWowqqtlnQVb/jXtqbEUU8DdaHgnDFw4EnEZbg9gZYeN3SsG&#10;flZZ+c6jshMwaNMk3DvzFfxp6pO4aPrjqEzwu3Selp4PMBDSPFuB4RUEo79MqY33t02yd9XcKJof&#10;tRaXTKmP/53yJIJ2zLRr2rOEtaGdf7l3Ni6eoCW0XJue9eISCN10OWdpqk1Q7Y0ODAl88/yt46bq&#10;hIZ4/YdBCMt0Lv5B3wocm+Mj0GXGl2g8tAstfVUMrhPLYw8Yzha7cao+ALRzAtfY7iwHnWjFdULH&#10;5QOxe1c4ZtaLpxeSjYHUv0/PK2CFXIBBlXLRpVIcxr0egXUHduHpeT3hF/Qa2jAs14mjDcAc0J8p&#10;1vayqvSbBHVFtymfIk8DTqlD9C+MS8OBE+FToTMCgKLSInyiLBqxaiZqB3bC80FHg5/VjL7z8mJX&#10;A/dF61GuobjVqLfQNOgNNB7VHeN2z8f2qakY/M94vEVlG3RBAa3BQnxMt6M/a+IFrWKwPmwfXp/+&#10;tu35IAB1iuc6IRS+Z5GdM2wVjFbD7g4/guCzY97EvC1uVWRTVAGgj5Q/+YWFxh4QxudkYOz+RWjx&#10;XW/UmN4M/5xQD3+ny/nPaQ1wybRGuHRaQ1ymZbKm+KHh8q4Gfl6QUyJWEqzq4M8EwCG73FJU1gst&#10;RaX722b1e/gH3WMBoNjNF5ZbrY2M/KFl7t3qLk1w2Rw//G1afVw1vj4ClvVnZeQsDZHaMhXdsWvm&#10;ovWI3vAL7IbWTLtnXZ1LACiLSd6IWeoWHxoB9Er8CdiD1o/CrhUxGH5zEt4h+H14PvDR+fn4hHo4&#10;gL/f/2Mcvvs6BXP2r0R75mPzEd1YmavN0Hkizso9swDo0kLrL/B1zN+60vJDxbxkuT9ZPhU6Yxag&#10;dzwl5rsxCYmW8eqx0nI8qkGkmKagxYRbHixlceO++lmboLlDqoFHdrMVZb5YMxr7v49D0C1xtP5S&#10;Meg8mPsxkLVwf4LihEcSsW3/PnRa+DkB5RVrW/KA+9woYEezZKvBvWpY1xjMANbUfsM6Y8zahQ7j&#10;+Mdrp+Ef13BdSKYy2eK2xWhHWiTG7/4W3dYNR5Olb6LONx3wwJIXcdu8VriEVtkl8/ywy7fyr2j4&#10;vgW4mAAo6/DjrWPsmg1+ZrD5OTl4YMFL+NvsegZ66snV1DlZeep91rxjW8p/RiP8la7uJdMeR/Ml&#10;vTEnfB3j5kxMzXqxhVRJI3+YgSdHdESzEDdMSD3iSrfr8Dh3AFBx0NGG3ozsh0aj6EkEd8KEvXOw&#10;ZnI0Pv9jMt6vlEfgK8TAC/LxKb0QWYKB1WOx+9tEjN08BX7BryCA+qoxoPJopMteW7oDwmO/W14s&#10;AGwW3A0vT3wfKXlZzAmvacUUq6jcnySfCp3zLrDYG43/+dJxqBcoK0o1mNdOp8wr3ww0sLWJ7vqe&#10;Fj3gdbMS1HnQE/5DOqH74o+wc/cuzGqWgr4EwfcrURlZEw+kJahB06NvT8CeLXHot3gw6jMNWhK9&#10;LWtxN6/yzNbAx2NXIIosbblIAUxzI1ocw1dMRYHPddRMCQd6BD+acbIMzTokIMqVcZ0L9qgj5mP2&#10;oQKkFuYhLicF720ZiT+MewT91gf6HgA+2TyZ1mJtWm610WPdMLvmDX9ZmxaOqtObWhugQE9ur9xf&#10;zRqprM6NKY3x9wkNUH16Kzy78j0sD9/M+NmripIBtSg7Lx+fL5lom9NrUdmitj7XYeWBXnEuLp9y&#10;Z33PvunyQb2z6pltPrYX/AkcrSb2xdJ9a7HynUS8d34CPpTLewGtvwsOsQJmYa6UjGmNErF7+z68&#10;tfw/aMjKq5nCGuuaczQt0mvnU96emTZonxUr8KOH0WBYR0zd6BsGdVC648DIuFjZPxk+FTojACgq&#10;LcInymqAVzRD4yNYi9EFpdJ6Vp/nrhwr8PJjFYiib6rQ9EEjurftJvfDgqgV2PBuKj69MAHvVcrB&#10;5wJAusRvsUYecU0y9qxLwBtLBqPxkK5WGzu3usdR4Z9rrHYnc4uZ1oZDumDgN6OR6xu24sOmEqSL&#10;yjuBpPKP51I0XRYGFdvYrv2qD/H3SQ2wJ9ENg+i7/itab4/hrzOexEurPnbP8708gu3TBLV/TKWb&#10;S+vvHzPr4P/IF02riyvGPYHKk/zwyKIOtBpHYmdKqIVlpDgQ+PJ9P5MzU9Ft7te24bjSZUOASknz&#10;2WQPKNyiHQQtyr2lPBBa4s9OfhMbwrdgYZsUWnma01uAjy7ModV3CO9WysRH/xOLje9kYmnkd3hh&#10;Wn/UCdECpqpo1ZMti+9spFfgp15mdQJqL5EueH7Ce0jNzbY8sSYQ6YbOpSa+cn8yfKp0xgBQVFrE&#10;T4QPHi5AviLKwjBo8Tg0oNuipajahhD8NESFgi1d8GeGlbG29loglTakI0bvmIud86LwRfV4Wn90&#10;Sc7Lw4e/ziYgZuPLKvHYtyEefRZ+hbpBr6ON2hSZhtLCPVfYGt55FOjLQmrE2nvA/OFIy3MgWLxN&#10;UHR0/h3726wx32yf/elxqDy5CZ5d/ra9++oPn9H6ewwXzaiHgOVveJ206LcmmC7zw7iMYHnNpOao&#10;M78TApb0wTNLBuDjTaOxMn4bcg+6+IjUJKl2PsVN+iMKT4pBx8kfo2Hga9Yh1SakH3VIafRWOzk3&#10;WE0POkrWGpIll7xpSFe0H/cG1oXtxvQmyXizUgbeu/AgvYwCA8F+lZIwomYMdi2KwZidM9E4pDv1&#10;0dfeZ16GZ+meDRBUu3lv+I/TJmPUn687YuIm39xuKoH0QXohhThaV06cT5V+FgAoF1hOlWhXbARa&#10;BvVAkzE90C5Y7TVaf63sF2k8UVbGuuX7nfvUbHQ3AkQHvPvdEGzfegBznkpizZxO8DuEj3+dg3c0&#10;VvDGaOzYGYaOM9+FX1AHKqg2lnYuybnKsnptqpVZ3H1Qb3gX9J36NeKzUi1flE8elcy/Y1nthXJJ&#10;HbwN1qKoYx7Gt1Gr8fyqz3HF5Cfx11mNUOebTijIL6BVGIyLJtTFxRPrwn/pG/g2ZiPSC3OoF77G&#10;vGJ0mGAnd7yQCGirxviweUfELjw/+i3UD+nCSoeAR1BvSuvvbOnN8Vi6JFZ791Mhb6Du6B5YuH8h&#10;Fjydgv7Up4/PL8QgssDvvV+lYFnnJGzauRMDFn2FOqxYmxM4ZTUK3OVyFumXwO9sWIFkxsN/ZA+8&#10;Nvo9JGVnqP6zCooq4dMLn24Ye7+Pz6dDPwsAVCQLNDqIBUbRHbp4gm1s1FSdErYQaSnCPkMsYDjS&#10;IcOj22+BIDi8J9pMewsLw5dg24gEfHaJJqLnYnClw9ZbPPnhOHy/fzvf6YuWIeeWBXIMM23euEgN&#10;EZHF245WSe3ALnht8iDEJvtmjghwDHFKKmVRXvKPO2eFVnhIYAWkFOTg3rkv4Pa5z+D+b1/F1dPr&#10;4bJZfrjjm3Z4eflA/GNKffxp2kN4be3nyPGNDbVP+MJza3q5ilK6Yi4vz31DC7H+wA7bvMc/qIu1&#10;u2qxCuvgofWtfFO6Sk33WWWBs4bj9INfYE+898NwrBueQEsvlVbfQepSDq3AZIx7OAn75idi4t45&#10;8JvSEwHDu9oUTFVWWhdSbdea2ln6N8qfvfZFHVXx1KP3NnvbKssXN+6vJNhVAGCprJ3+pdgyBMNS&#10;4/F0ME15AkdrFsRzzXqShdRuVGcEhHSmu9UHA9eOwZat4VjQPgPvXhBNxU3F26zFl/RNxqiNc6ng&#10;nUoN51xhBxLO2vUsJv0OoOVdL7Ar/j32XexMCLM81qyOI2bXj5Lu0zVlCfA6OIJ2z8L/afn9aa43&#10;V+sCXkb+ywx/Wn+P00V+3wBTwFe0RL1jDwx1EGkpK69xcu7OlWg5vA/8tNestkbV9L+zZQGdBGuh&#10;AM3sMEswuBeW71iNUTem0ZPIpBeRiqAb0rB5SDKW712H15e+T2DpjqeCe6NdCL0igr21+1k4RXl2&#10;NljfVlumFoxVBdRt2kDkaMK58k7/lIEEoZLl/WT4dOiMAqBIET7pxREoKLH9FgiSRv8wBw2Gv2rT&#10;47xFEs4VVo9d07G0muiea6l8tfU9N+09TN/xDbbMi8S8Z+LxxcUpCLo2Dhu2b0OTsZ3ospQe1rnE&#10;HggK4NXuqvGMWuxBbuXTY97G3oQIyxv1CkvBf5x00+mBLbJAikhPwC0z2uCymVpYoYUtoX/1rKdw&#10;+aTH4fdtL6RrXxM+ekg9htZo7t4z/ZBe6J+Oplt2C1PWLkSjEV3RzFbudrMe1FZ7Nj2GE2X1xGvu&#10;ewBl/Pz0vtiwfDeGXxGNmfVj8ENIPFZuW4131/wHjan/fiEdaV11Zxr7wX8sdU7rFNqIBV+ldZbS&#10;q29LP+SGB2i0RGAPrA3bbnljKqL8Umb9twHgybLAz3Nx3PkhJOdk4uWJH9jucWqXKi0Dzia76VOa&#10;u6y2GLrFwV3gP7wzOs4djPHb52PBho1Yt2Ivhi2bSkuxyxFX4ZxkXyHyCpP1UrJGF5ho/Fw7plX7&#10;E3ce9ykSs9JcPvsUqzTy8tX3y/6nF+bjoQWv+lZ3DsDlcxvgqmlNcQtBcFeqW8b/4OF8Az/XEOKo&#10;eFhWOfJUOjJq5Rz4D+mGJix8cidlEQm4FfdzHwCdfBXfZnTZ2457G8u3b8HKDRswbfsiDFj+JdPV&#10;CU1s+1jqvnqL+bwsW+mdTRkleCp/nLV7dsqHrD+TNeNYl17Op9/6dntTM4YHgNKT0wDA06WfJQBq&#10;/Jloxc4NaDic1hMz2xvMaYXzLCu4i4ssDp3TNWHh03CLJuMYt+DuaDa0A1qMfx3tJ/RDY22f6HNX&#10;zlV2oKe0HHvPQJCFTvOI5YZ9MDsY+YWu19W1B+rEHXjhqHzVDe+Z7IJc1J5DAJxe32ZzaL2+iyfV&#10;Re91bjkstS/Kq3WDor0AfWTq4a7xLgJXzobf193QVNaeDwBsKI/piaZhOV05t9nF1zrWCHDPhfTF&#10;U9ShRkEdqTO0almpNrOtGPScpmq653XdVVBeGs8cABZ3t93RjfnTLnTtQvohMiXW5VFJD/AUAbAs&#10;6IwDoKi0xJwUs8x4Q8kGzh+JOoFdWAg1tUcrO597YKK2HDf97U0qqLgfWZtAv42nWJOX/+Tz8mVN&#10;m2syzq2qXZ8V0qAl45Cv9joSs8vhn/54+affJSirIAd1BIAz6tkA52rTm+H/pj2BUbvdNpiqAH+M&#10;TIndfwxfOR2NaPm1VNswgUMAcrYsoFNn6Yob2WBARte2Kc9bje7IdPUzq+9ctGIVJ8fSZ4Ef40md&#10;8GOFP22LG/Qs692aLMqAy4J+lgCobREPF/CcYWmTmnaj30bzoM5oOl4ugasBS8ugs8Ve25Nt/kyA&#10;tnFeY7rxt5SFSmLjAH++IOilzy0k2wP+Qzvjo3nBSM9xGy+5zisfQv0IZRMAn5zzmnOBCYDVpwXY&#10;YqWj9xQDQN/7nh4cOfcZmqO/n8PC1gXNR/VEK7mF1vvpCmNp8T7XWQDowMSbuqb18/rzeG6mxwNA&#10;Z7n2sTF/fiM6ov+8Ycg7WODGZTKvNHjJy8PT4bKgn6cFKABkxG1wNOm7XRtRx5YwcnMlVXuWlkFn&#10;j+WSuNrc9o6lUktRnFvm7h/7zs+L1dmjDdlVWP3HvWnLhvWb8gXis12boAGYL79KI7nAT84VADbA&#10;NVrZZUYA/jb1cQTvdUtiFX+3uC54NGnDt/AbJsvPrXOohndvAd2fn3ylF043vDY87fds7ZdaXq1Y&#10;eqRHZ7vJx2MPAKXnLVkhNtFK2mP7IzbJ7bKXxzyU+6usLJ6Hp8plQWcFAEVKwEkvlOpjtQPapHtN&#10;wPfJYdDSiba0tjZUDxirke+lZ9LZYdWIPkvERuVrLJpA2rkybj5zae/9PFhp86xugY96I9XuWX/4&#10;a3hz9hDkFviGPfiGMZVG2QV5eGJuB1w2vRFs6ayZTfC3KU8gaJ8PAL2MJsnikx5YbzNpyfY1CBjS&#10;HU34fa8NSnwutAefCruNjRx4uzRIZ/rgKY3po2yPftZx8Wtng91YWF+cGdfGY3ugydBO+GbbGssj&#10;29+X5bVQTjDzriy4LOisAuCpsgBQrHPPMkjNzUKXCZ+i0YhuaG8bQjtQUdvbueoy/HKZ1tfIN9BU&#10;+40M64z/fDOBak8QZF5ZvumvLy89yiEAPj6vE66Y5kcXWEvr++OiKbUR7AFgMXLLY7nzH8K2odUI&#10;Whtaq5EWqGsH/nlXKD83FuhZM4iNs+yDtiFvoB4rv6+WjLM8stWCmNWOi8rx6XBZ0VkDQFFpCTsR&#10;PqoRlQko9FkCe+Ojbfn6ZiFdaQX2RvtgWVjO0iot4yq4fFjDf2yzeLVZEZC0lcD0db4d/635wm2y&#10;pPzzqHQAfLJUADyo2fOksIR4PBsyAP4jtWObr1nBrOuK/D7TbM07ctPHvIGGgZ3RbcYgZGrsJklL&#10;kR0pr2XEZUU/SwAsyW6rRJeQJTt/gN8I5w49E+SGn6hglJZpFVw+bOPtCHxueM8bzIsuaDW8J1aF&#10;7bA80vaWzDk79+hELUDltyg5JwNdJ36OhrT4nzKLz1l9cr/OtU6w/wa28YfMc+2b3HpsP4TRGFEW&#10;m3FiM3c8Vh6eftkvK/pFAKDY2oN805+m/7AI9YZ1tYxRzaR5rF7DshWOigJSzlw0Lk0gKPk3Gtkd&#10;z4wZgOhUbywY860YDBYHwGu01WZJAGQeaxCFXtAWmW8vDEb94W5ur4ZbODfMuWMVFV45s0++3uB9&#10;G8nAvPYb0wVPDe2Bdd5sj8JDzDFZf2Vb1suSfiEWoI4Mz42UVcj4z3dT0WioFh5lBtEqcC6SFoKs&#10;aBM8UywwEvhJ/m0IVA2DOqPn9C+RkZ/r2gPVI+iDQO3+V5oFGOIDQD2r4U+isWsXsoJj3hLwXI9v&#10;BZ8N9jqctAhIkzHdbEvOpTtcp4cKZGlltSy4LOmXAYBWjFjTyKpQwWLYeYcLMWjRWDQY2gVNxmoV&#10;XBXGntY2WNEmeObY9QrSEhRYje6B+sM6Ivi7mQ72lF/MP1HpAFjUBujNGV5NN7pJUC80s1WN9Q2N&#10;qzz3Br//ktkNLtfQJ3f0H6vVjzph1ka3b8zp7Op2IlyWdFYBUFRaAk+Ntay2rUViXe7qdMw6WIAP&#10;F4xBgyFdbVBmyzFubbQKF+lMs1t5WYOkW4f0sCEr3+5Z61MAd/gxC7B4G2BCWgraj38PAUE9zKpU&#10;r6PLy4oK7Uyzq9jIwT1Qb0QXjPUtcKr+KTNESi2jp89lTb8gAJQr7GxBeUqWEQw//2Ahvl44AU9q&#10;H44x3W2IjBbCbEFrRD2UFY3mZ4bV9GBzV9VWNLIHngsZgKjkeJ8SuHGAj8/r4GsD1J6+/vjblDoY&#10;uW+2PXKwsADvzB9hq7tojKFmnqjdyWZKVFRo5coGdmS1taqX3WZb8XrTkG7wH94VszcvtzxSE5Qt&#10;W8f8LK18lgWXNZ11ABSVltDTY4XpwhVp3NjXK6ag/tAO0K5yWp1FMxe04XmF9VD+7LUVea6TrDc/&#10;Fpw+M/6DPAKfADCtMA+157xOAGyEK+e6zc0vmlwHQXtmWR5O3bIUjYd2ZuFTAXRh2tHHxb9XwWXL&#10;aj/X1DbXjMQyM7YfGhP8nhreCwt2rLb8keslLHHgVx5l2nFZ0y8UADXwUkeXGa7pHJixbjFaDuvK&#10;mksb4rxBd6y/FShv0HQFnxnWitJqONfWAaPXLrS8yc7LMQvwcgHgnGaoMqsR/jL1cQwLW4ik1FS+&#10;1xeNtSWpr1fZA7/Swq/gsmU3sJyGAsuJmpH8A7ug7cR38EPEXss7V85KlsGy5/KgXygAHs3F94Jd&#10;sn8jng95Ew2CCIJ0hbXnghrSS8v4Ci5b9gDLDZ+gK0yXuFlQH+yJDmU+HcJj8zvisun+th5g1RkN&#10;cOkUPyyI34yBC8eh8YgO1uZnq6T4wO8ICPrCreDyYmcgNNM4vyEd0HPG54hOdsOZtDKdmp2sN99n&#10;ApZWBsuCy4N+8S6wWKNjDipjbIgMEJaYgD7Tv0adwNfQMqS7y1xzz9x4Mjdu0LHnvlXw6fMRAKSs&#10;5VJp0/UmI7qiy+zPkZCbgfqzO+CfM/xw1ZwAur9P4sU1n2EuXayGavcb3QOtjwxj8oXnC9MLt4JP&#10;nYv0XIPY3TFgTF9r92szsgcahXRFw6AeCF4x3RauEGlYktsT2jecqQIAT51KS3BZsfLGDj4W5Rbm&#10;YdzauQgI6Y2mQ7vZ/EW1TaldUPOHvVrPlq4yLlKWCj49djJVRaP2WLnCnTFt/SK8uTkIf5tcD9dM&#10;b4Qb57THd7Fb8PLEj9FkZBcbviTg89zfkmFW8KlzcfCTN6Qee1VS7YNZJoJ748nAjnhlyodYF+oG&#10;OItKK2flzeVB/xUAWJw1aLpQe9L6GgZ3xUWg37xAszL8QjqgCQuaFVBr+FWhq+goKWt2FYwKGa2L&#10;kD5oFtwTz47rj5WxO3DH/Bfwf5Mfw+AdMzB6zQLUH64N5N3q2nq3wuIrD3bAp6PA0G001gP1gjqg&#10;7Yi+CF49F2l5mVZebFWXcrTyforLg/7rAFCs+YlyiQt8IKiltZbt/gFdp32KZkO7otmIbj6lUI9l&#10;RQdJWbMAzCqWUX1Z2FzBazi8A0aumoP390zA5ZMbYmHYZjw38R3b+U+dJuqBlOUnK9BzgSu4bNj1&#10;8qriV/tqHzSmMaD9RgbMD8KO2AOukJAKiBUaXsZCdEyZKk8uTzpnAFBUWuLLhQl8Aj3NKbV1BX0y&#10;1mbay/ZsQN8ZX6MpQdCfhbJVSHenHNb25FYZdqDoA0ifG1dSqTz+qXv/rexATO2tbnXsZuTmIb3w&#10;3Lh+WHhgNfyWdMKivWvxlHrrKXO1z9qK2pYPjksLt4I9ln56FbesOsna6avTR63g7SYEeE0+zUZ1&#10;R/2gTggY3gNvzRyK9WE7XaEgaRqiDAZbwUdcvCydAS5P+u8EwBKshlvbVMdnEeYSITeFbcfHC0fS&#10;PetH66Qzmo3siqeDe9j0H204LetFVkxx5SqNraeylOsVXMQ2mZ7cMKgjJm1bglF752L85m/gH9iZ&#10;992g5woALOLiVvCRnnCeS888gCsCQG+Eg/bMcb9lUQv01AbbmMDXYEQnNAvsgQ/nDMf6A9tcWRD5&#10;yoa4tHJzprg8qQIAfWyZfPCQ1XbFaVdcNL7+bgraju2PJ1lD+lGJ3KKPri1L4Hd0gfwxMNR1j0u7&#10;/9/LsgDbjOyOxkN64us1M5GfcxjvLRgCv0CN+3OrIXttgBWsisC5rDpXxeHpn1l0ZB2LP28jHMZo&#10;sVJW4PzdcmQvNGHlUpv8zPh38PWKSdgcu48F0Om8+nSPWq29AgDPDJWW+DPBtjqdjr5z1YBaxgca&#10;P+ijuJRkjFw9B+1Hv4WGw7qgHpXHb2Q3ug7ak7WnucXa/d5bgPXoAivQ03WPK0DwKPYVWL+Qnugx&#10;YxBCE2PpDvdGgG/BA295+GPe+69lNbs4C6/4ArDSOQM700MxZWfP9UFTytAvuBMaDO9o7/Ra8DXm&#10;bl+JlIx0n4Y7dS9k/V+yfJxtLk86pwBQVJoAypsNACkIAZ/Y1XhucQWvvdCjaALhol0bbO/ZntO+&#10;sCl1TYZ1QqPAjrZLvywWKaI3u8RqaB/o6dwtD+WUuEihjwZEe9/uO0V3yn40u/CLFwTfu77jz4mV&#10;hmYqyLJsaAm+NP1jtKIMvOYFgd+5BoDODfVGCpRyz3SgiIvfL52L52/R9eLNJ5KB9EerGmlzLcv7&#10;EgP5pVvyUNRUo02J/Ed0hv9wbb3aE31mfokpG5Zif3KcT5sdaQ6v2ve00rbpP9W9tHJyNri8qQIA&#10;T4Z9wvKooLAAkUlxWLxjDT5cMg4vTngfLYZT6YZ1QFMqXUBQNzSnVWPKyULQUg3P2qpRBd0U+g0q&#10;pnreVIsXWYjmyvh6PW1Ijo8dILiCoHMD1JGu584rIF5BsN92rZg14OPihepcY8mliW9w+rnLygvJ&#10;UYtpuN+eW2qdO5Y3xeRN9t61c8uvovx275Pt6Avfpxdu7rM7935rkVlrf+ZRvegtqWNNg7rCL7Ar&#10;Gg3vYm16fsGd8W+6twMXjsXibWuop/E46JsNZXQOgdxPcXlTBQCeILNqlCmoBhLrEbMlt5zsjlBa&#10;dia2RO7CpI3f4JNvxqDb1M/wzKi30DywNxoPo4IO7YxGI7rAT8pKcGwc3IOFvSeahRAUaT22kstH&#10;bsna2ll+DsCsgFihOBrMdF2Wk1ulg79VeFQIfawC5yxQX4EtVhAr+HTYq5Bc/rgKycsvApLd1zXH&#10;xd8tAsQii0/PuHyVh+DCtZVzCKq20xp1ohkrhcbk+sHdUF/NL/Q6GrOybR70Bp4e8w46Th2Et+YF&#10;Y9iKmZi6cRk2ROxAalaRe2sk95Z6e7B4+945zuVNFQB4AiwX2dxgCcuUyLGW3zqIfBQedpv8lKS8&#10;ggLEp6Vge8Q+LN2+BhPWLMSXy6ZgwPxAdJ/1JV6f8gn+PfF9tB87gEpOMCMYNiEoNgrshgaszRsQ&#10;LNUD3YDKXp9Hsa7VCyQHC0i7sObvwkLAgsD3WhiA9qJVIHaFT6P6xQJGuUfOSjm6UFbwybEqI/Wk&#10;6txVSrLMfIAoQCNoOaAjiAm8WKE1HtUDTQlgAQSwpmS/YFWCXZjXzGMeG7BSbEB3VRac3zAeh3WE&#10;34iurCTVPNAXT098B52nDsTbs4bhqyVjMXHdHCzbvRY7IsMQn56K7MJ8qebRpAsEu0OHC0xPD/Mo&#10;Hbal4kro+LnK5U3nHACKShPE2WTrGFE74VHXfbWoJoMLEA0b3T1WsaZoJS3E4lR46KDNqUzOTkdM&#10;WiL2J0ZhZ2wYNkfsxQ/7t1K512HRztWYvX05a/RvMGHtAoxcPRtDl0/FV4sn4tOFo9F/7jB0nfk5&#10;Xp32MZ6Z8DZaju0Hf4KowLMeC1R9HpsP747WgWQWxLYhDhy9TYQEhiUtlAoWcDm5eBWFXN3mY8gE&#10;IrW5yUpzS0PxHl3QpjxvFNwdDQlm9el+ykLTzKKAwJ4EQLqpo9/EM+Pewkus7F6f/CG6EMh6TPsM&#10;fWZ+hb7Mw3cXBOPTb8biiyUTMWzlNIxbvxAzti7HUurA5sg9CE2MRmJWGrLz83zaUwpJ16xWphZS&#10;t6z92vSUl31tfGrX1jNFqyWd23wmqAIAzzDzjy+VJJ2qlj7VvOZ7BQcLkVWYh8ScNESkxGN7VCi+&#10;27MRMzYswX+WTEJPFrJnxw2APwGxDgunf1BnNB9Ji5HulRsLVtSLWAGGx7Kz6sSUEQEvgJVGo1Gs&#10;XII62RzmloG98NzYd9FjxhcYtHAUxq6ei7nbVmLVvs3YRst/X3wUolMTkZKZioycTOTk5aCA+XXo&#10;UAFVQYDky8sTIFMfq2xL161fGp8JqgDAs8E+i9FjmpjWvmjXVSZ8VqWWGtI158p4z7lze0/XdBT/&#10;CGnFjtjMFKwJ24lR6xbhrbnD8dzIN23DcrVDykVzhd21a1lDvK/w/7eyFl4Qux57Ad8baKamieGv&#10;I4AW9esTP8WgJRMwfdMybI7ag0SCm2YVnRQVy88j+sCj5buxxuLRkrOjLDg+apacu1+qXv3C+ExQ&#10;BQCeBTb3mOx+u/TKfbbhOL5n7JrvGRuXWIytUBAlxQX6LZdbA7iKPa8xXfkKu0S55FOISonF3C3L&#10;8Masr9BsRE9rU2xOa7BtSF+6f65TpTRg+G9ggb/GHWqWRAuyubZ0Z9VW+/Wq6dgYvg9ZOce6ohQ1&#10;ZU+QIttQEq8ZxMtrHztAk5vqntESbXaud3x5586lEYWWgS6/9S6D8gXrPf9L5TNFFQB4NlgKX0zp&#10;ixcCn3YX3bP7Un5XONzRrcPmCpqvUBQDTwvDwtFB7zszQ+d8wCdld29r9H58sWgcngrqjSdDuqDl&#10;yN5oO9IbjkHXj1ZQSZD45bHriZUFLKuv6bge8B+pntbO6Dn1M3yzYzVSc7N8UjOxSpwmd0+knuxt&#10;Xxo7d88pX4x994ue853rX7HrjovCU41l+c9zy1L+OfrZXxYL7M8kSZ6icwoAPSpNQBV8+uwVUCuh&#10;PtoddwCDF49F08BeaEyrxwZr/5f0GAvsvQ2b2gT3Qu2gLug44SMs3rUGOYUFPgn59LEkYP3CAels&#10;8JmkCgCsYLrLRX7yuvBd6Dp1kA3JaDqmp+sosfXhSgePnzNbL7h6cun2K50NR6nntg/GrFqAjLwc&#10;n0To1spCLy4zWSnFXNyj7lXwafOZpAoA/C9kawiUa6Vz/T94mOVZ7odThpz8PISsmmmWYECI2sM0&#10;3ap0EPk5sufWCwDl8rYe1Qt1R3fDC6Pfx7rQHSYDkdaNdC7tsQB4pNmiAgDLnM8kndMAeKTBuBQh&#10;VfCpswNAnftkKzA0WRcaGHr0/Z51aBX0BprZuMFjgeTnym4WjYa2CPx6o/GobnhmzACExkdbul2v&#10;q69CkJxMVk4ungwpOd5y5xVctnwmqcICrOBjWQDp08OhP8yC/3Cty3cskPxcWe6u6+0V96G73w3T&#10;tyyz9FqHkc869nrlXWVRwWeCzzRVAGAFH8OyfGyuM2n1vi3wI0C41WlKB5SfG7v51e682cieeH7U&#10;O0hIS7H0qnfdxuZJDiU7PCq43PlM0zkNgB6VJqgKLj+Wa6epeqIFW763cXC/JAC0hSV8501CethC&#10;Avn5rrdXafcAsILPPJ9pOucBsDQhVXD5ste2JRq8eAJdYAHgsUDy82VnAaoTpGlwD7w69RNk5eda&#10;0ygTboWipEwq+MzwmaYKAKzgY9gAkLJPyUzDv8e+i+a0ko4FkZ8vqxfY7TFCIAzpjbZjByAuLdHX&#10;N6SOoYqOt7PBZ4MqXOAKPpZ9PcEr9m2ydQy1GkppQPJzZll/Yi1w0CioK9bu32ppLlS7X4UFeFb4&#10;bFAFAFbwsWy+IDDw23G2pJbmxpYGIj9XFvCpB9iBYC80Gt4BgSunW5pVHsSlyqWCy43PFlUAYAWb&#10;y+uxfosS0hPxzKj+aEzrT4OFSwOSny+7VZy14rKmvzUL6oJO0wfZoqLy/YX/JWVUweXLZ4sqALCC&#10;bbiHN+TDzB/S/G2rUS9QO4hpoYBf1lQ4z/pTT7ANih7VA8153BcfbmkvKZ8KLl8+m/SzAEBRaYKr&#10;4LJhA70jLGEDA+aNRP2Q7mgTcvSuY78ELj4Vzg2G7omGwzti7palFbp2Btmb5XU2qQIAK/hoACRp&#10;BeM2o95CwKheBEDfTmQlQOTnzBrSI+vP7aGrbSR7oUFgZ3yxeIylX5VAaXKq4PLhs0k/GwAUecIq&#10;KcAKPj32wE9tgKIFO763zXlaaLc52/zHAaCsJbd6ims7s31xfQOktRmQbWBuv8+FTpNeRwDO7dzm&#10;dtPTsZna/sb0tKOuaWvRBrR2+8z+jysQ+l9CRhVcfnw26WcHgBVcDmyuiFMGHd+fE4gnhr6MZuoA&#10;GdnT7TBHK1CWoMBCnSLqPW06VqD4xhE32XafI+BYu9pRYHRm2duprS2tV1mw2sFNQK5463drW/ma&#10;cSbAu719e8E/sCO6zhyEwoMaCFOha2eSzyZVAGAF0/JzqxjLCiwoPIQRS2fi1UmfoPXo/mhEy0hr&#10;A9YP6oJ6o7qjsW+bR7WbtQ/W7mjepu5uX1vbV8RneZ0tdsNbaOkRoGUJtrMlvboTsBn/MT3QOKSH&#10;jf2r79ti1C+4J5oO64KBdIEpEcqkQtfOJJ9NqgDACnbMf9pb5KD2qaCs8woOIjIlEWsP7MDMjYtt&#10;L9qeMz7Hc+PeRYuQPmgUKADRsvFd0DioG5qM7IEWBMUWtoWkXONjgelMsL6rbT9bjexu+yX7k+sE&#10;E8BHdERAcHe0H/kmXp/0Ed5dMBSjV87E4m1rsSlsL/YnRCA1J8O2GChVPhVc9myadnbpZwWAolIF&#10;eQp8ZNzbQa2I7Lumxm8rAAQBWx/P99tcw18uy/KTFehWQhEQMs0+eRengwcPIjUjHaFxUVi5dzPG&#10;b/wWny4Zj34z/oNXxn9I8HkTTQJ7wW+49sXtgEbDO8GfVpZAqDEtSa280lxMoLThNWpLlDvNc9du&#10;6LHc0mJswNoLAQTWAP4O4O+m5MYEXf9ggVwXNCLANSDXD+xku901J9A9P/Ej9JszFEOWT8PMbSux&#10;PWI3IlMTkJWbV3oCJQrlu/K/FDmds6z8Y+SLNu8/aPprG2bpd/H0SJfF3u9yY33T+67bAtTKk+Qu&#10;HbN4Mar6YxfPDv1XAqCELvBjeUa+ynwhr9P1yz1UgDxyYeFBuoK6X0glyqOQvE2mf8FsgF+8oBTJ&#10;WjpievIjenrocCEycjMQnhSDDRE78M3uNZiwZhG+XjYZ784fjh60HF+b+DGeG/0O2hKYmtN19qfb&#10;2SiwO/zJfrQmGxAotbG4uIGY1mVDciO5qGT/wG4ICOyN1oF9zIp7lmG9StDVBuNvzx6GzxePxejv&#10;Z2DepmVYvX8DdidEIiU7EwW+VW2OIaaFSbN06VjEvvT/nJiJ0OxFsSrsAuZjPrmwMBeHCnjUOW96&#10;zyrRx4RRhqxPHKRO2Abt9CgKCYBacbyQZengoTzk2W54hbynnQ3d82eL/isB0GMpRQEFQB3RBoRa&#10;BcmGwYkLeM8ykZnER49595fNJdNb7DflVfzcIQgF9mPEe9q8PTMvG/EZKTiQHIM90QewOXw3vjuw&#10;Bcv3rsXiHasxf+tKzN20HHM2LrPjvE0rsHDrKizZuQbL9q/HqrDN2BK2B7ujw20D+MR0bTSexYqK&#10;1oUy7EfIy1PGFtkHc8yKPRYAlL5iafyZsXkyTOQhT5+LpTtfrMrNA8AzwGZcsOxoX+OCgoPIL6Qh&#10;YXng4qVzqY2AUVaiRfQs0c8OAEWlCf1kWNJXJmnRz0JafsqQtLAYpOzai7Td4UiNTYQ2QSwgKqqW&#10;ku1+bDgnFg/+OebaucL8c8y1Y9keO+qaK21OJlJoc52lSDzotpQfVG5d8/YOKi9S0PqmfYTxsMVc&#10;+fkCmkKJYRFIYX4m7wlHSlwSKzkWRsabWGAvFU9TEbvwSr93pvnE46GMyGfa8+m9JO4NR8z2nTxG&#10;IWV/GA7mC4xcWPxz1HsnwvxzzLXjMiMkCzCf1oVAODspGbF7wpC4JxLpjF9aoaxB6Yqe58lZonMC&#10;AKm2FJhyyGRthcqipT9k3XXX9IwEqzOqs56nkG2zcBMkr2lfC97XudtTRLUR75sC6L7baFpC1zWJ&#10;PnbsJIRffx/23fkAYm+4CxH3PoyENT+YVZhvzzM8C+ugXbNNyZmt1o4hfLRvCS31HT5niZB5r3YY&#10;fovvlaokFq7vHR3tWb3v2uPc3r8KR2lUnN3z2qWM/+05x3pXz+m+ouTe0bmF7wvD3VfcZCW4uPGi&#10;e0f3FU8JlYEfkQ+vy31xcXXh6Vk+bXHWQ04uDJG/JQZtJuRtsqS0saahOFTh8Du8pk3blU6lQ2Al&#10;rBRmmnD12/esmiUO58uFU1rkSrkwLU1kFSA9o28I3Fz8lX4gcuRIxF57D3bf/SCibrwdBx58Akmb&#10;drn8O8i4miwYAMPhBYuL0ieFUBgWP15Q+5Xiq8fUjnVsXvry5ZTYvWv6onRRZyRbxUH5anaTXdcz&#10;Lj5Km8tTp9d63Cwqxtez/qIXf4ftD9RGZI2aOHDLvUhauoJX9YzvWwyvtHh4rGdkHDhZy4rkfTUJ&#10;2auKq+Kp8qf7fI7/vHPFX/nv2vykJUD67v2IeKwx9t96B8LueAAR192OqMFfWPHmI/acdibUt91F&#10;L1z91D+dlQ/pO6KzC4BKMBU9/1AB3SVXYxQnZTrrCwqXyshn8/nMoYP5pph61is7SgqNbhY2PScF&#10;ctclPscq9PlUlHyGpV+HEDlrLvbccivCHn4M6Wu+Q9z7H2Pfdddga4OmyAgLK6YMCpNAx3A8krLl&#10;kg+ylstmePmmqAIHfYvKwGO2zo8pND6W8BmgF0eR3tFvB3JSJLIdFcZB5OpbLPQar6bYeO/p6LKS&#10;8eKPPFNAtb1QIpQXH7dnFDYdDzvXt2Q1HCwgU56Kue4rHIuDmLJSLX4wX8pNpee3db0kKTy1p+aS&#10;D2ksHTOHxgjjQGYaGHuTowxqyUnhi/Sex178Rfot+apXOofh5TOOBapU+Ka+r/sKw9LDF9Vea/El&#10;R0+djx031UTkI08ic806xPZ9H2HXXoN9DVsiLTHRvaM0H84+8o6XXn0zj4HnK6+V71b83fe8+zqa&#10;zpaWpyfMXp6qEPLItJl1yrB5174neYgPUe8tf1S7eNfIFh/+OMQ/h5l+yUdhiDK37kRU0+Y4UPVm&#10;bH+lI1Ohf0wn80XPOJ1iWBYPcVHcChWOzi0kV8b0rXxe0TCpfOpCoXSK11xcXHwtzqqQVD4Zvn6n&#10;7t+ObY0aI7zGTUgcHYy0xUsQRUNj9623ImL2TOQyANMHpuEQFSiP71j+WHguBlb+vMiUMZ0TAKh2&#10;mTxKU4nO5zE1nK7L+o1IW7UWqT+sQ8rOHcjLTLb7im72oTzL7MLMXKSHhSOT7mtmRCQBKwrpqdlM&#10;VC4VvAAZUXHICI9EVkQUMiLCkR2d7Do8KHD1kBVSqRJ+2IK4yTOR9N1m5CbE0gXei5i5ixA771vk&#10;0G2SQtiz/HB2TgGy6ValRkbwe/zu3kgkR0cbCObxewo7JzMP6Qf4TPQBPhvOOEUiL0uQU6RgYqc0&#10;KoSHkZ2cjvSIMKRGxSA9Mgzp4Yxrrut8OXSQaaWCaniu1agFhClqluSQRx89jWlOXrceyctXIGXl&#10;Grrx+5CV5fa0tQLCOMmNz8vKZLjRlAdlRFll7Y9CWlwschhWHpEqn9/IyshGWmgEn4tBUmQ4UsNi&#10;cTCrELn8oADBKSULV0o8kulipS3/ASkrvkfK2g1I2xeGvDwClZ5hWDkqYFJqKTd/M9G8rjTwNzk1&#10;LYlyikR2aAzzJsLyR3mVoThGMl5JsQRyfY06QQDIZaUmazw/LYdp5rOMn95JZ3xzsnItT7NS0pC8&#10;/wBi5y5D7PQZiKMVn5GUiJS9exE7fyHipsxDPOOaHZtkoFHAdGcx/9LDw+zbqZRLMvOukLKXhczP&#10;sbDnIZP6KJ1MjoihfA4gNynN8k3JMoFY8o7O3+Mz5WMA6MmIFRor51y6iun8VhbzNTOUcYrai7z8&#10;bF8e5iFNukd9z2J8JYf0rDRa3QRrhaGKnTLLiklEemwcUrdtR8LsudTnhUjYTb1IzTGgyWNemlVP&#10;JSoZL13UvczMHKY7ljJm/lCHkxinjLgElhnquOJOvcpOz0QKZZat8ke9SomOQmo+KwzGVW2z0oV0&#10;ub5zFiNu0kykrlqFrJU/IGrqJMTNXoiMPeGmx7mMdx7zV5VdRmIa0g5EM23RlHkkMqMjUZgni50P&#10;lgOdVQD0hK4CocKVQNCJfup57L//YYTeehfiq7EWv541Ra07EF43AJEfDkJ2YrzpnJ6P27wOOx+4&#10;hy7rv7D/gTp8pybix8+0gp9HxdjRthUi7rgHMXc3wL7b70FYpzf4HhWA/1SDieLGTMK2B+7F7scf&#10;x+6HHkDow48i/F91Edb4GeSnulWCWVr41mGC406E3v8You+sjd2PPIS9DzHM+55E4tZ9ltkSZdw3&#10;S7HrtgcR8cAjCH3gX9jyyL+QvHmXQhEyGHvpNveQFBsyHmE1ayHy3rpMy4PY9dAjSN612dW8Aj0q&#10;Gx83q1VgrPQlzVyI8FZtEXXX/Yi5oRYibqhBd+dWhNfit+s3Q/Qng5BFWSkMxSzuu2XYfs9jCH3o&#10;IYQ/SPnSzd9Vp46BnRf3+MnTsev2W3HgvicQds9D2PFYQyQSmHMoBdXKqmzCe/VF2GN1sa/W/Thw&#10;I/Onxg2IuOkG7L/3Xuxv3hJxw4JQmEN7nZFUpWZJJCt8s7oFjDyP/mwYdte8j/F5FFGUaeQDjyLy&#10;PvK9jyPywUfoMtVBxFPPIJr5k5vLAiurQnGcMQ9ht9yH6Psfwf5/PYRNdHGjV6/kHbq9Xw3B3ltv&#10;RtS/nsD+2n6IebA+Yu94GPH3/Quxj9RH9GP1EX5HTeylRURYp1VZgNA2zyDi9vsQ/sBjOCCm3oVN&#10;HWfhSccyKZ+tddqYPMKplztq3oXwcdMsDUUAKDArytcT4yIANItLIMZQDwwazjTcRxk8gP333Y9d&#10;TzZAcqjLxxSCx6777jI5hfH+PsovceIsi2eurHNW6Pm0ona+8DxCb7uTYTRA5ON1kPBgXUTeeC+i&#10;3v7IPBJZXPISTBfJqpiK4uXyKmnVCuy94zHq92PY+69HWSbvw/7H/FlBh1qSpQ+xkyZhL+UR8cDD&#10;OHD/3dj/SANWauF2XzqatmcXovr0RXhDf+YrZXwz86b6bYi8435EPlkXoa90o3v+vYWV68OAvf3f&#10;R2jNe5nGR7Dv3gewvUFL5MSnWpiKX1nT2QFAXzqU4ZYP5KivvzZzPfba65HBAp1cvRZia92DDB7T&#10;a9REwg23IvGKy7DXrwkyWNNIwCmrNyGp2p1Iv/F6pNx4O+KvrIy0URMtvBxahxF1WyH9mhpIvukO&#10;JFauhoRnXzIhqzDl01TPIbiEP/MSkitXQWb1WxF3wx1IqnEXMm+4DtFVbkD6wm8tLLmQOuZu34Ho&#10;m25DKuOTfMOdSLvhNsRfdS0iuvY3011xSpy1ENGVb+S9WxlvgvdNNyN1007eISkDiwGgJ/ykoYFI&#10;urwyUm7gt6vfxG/UQjwtLN2V+6MGfUGwa1s7hKiBXyK88g2IqX4D0vhs0nW3Iqnm3Ui+vhbSatxC&#10;QKS8Lr8WoY0pq8RIp9CLVyCuys1Iuf5mZF93BxJuvBMJV1RD7Iefm0ykhIljJiKR8ciocTcyr6uB&#10;sDvvYc0fxTu0yrdsQ8T9jyPu6mucnG68Ack1bkZizXuQyooq5cY7kFytBqIvq4a9A94zizFHhYsW&#10;q4BCOa30HmZlIlnGfjCQ+VkFqYxr8g238/1azOPbEHPdjUih7NNq3InoGtUQeWkVRH45xKxsUfLE&#10;KYipfC3SKd/UG29G5NU3InGFa+OKGfgFZV+N925H+vW3IYlucFyV6xDFa4lXXY2Uy3l+0WU40PhF&#10;i8uh/AJEN2qG5CrKL6WBfDXzvn4ArcoMk0nOnjDE3P4IMqiXSTdSxpddg+QRQfY9AwvLy1MBQLF7&#10;T8018mikP5HvfYKkK65FVo3bkELdj6v1ALJ2hzl9J1jEVqN8KBulLfbqqkgeM87yV1aUgc6ucBoM&#10;t1GWNyL1+luQRJ1IpI4kV62OiNr1kZ/OdPFBGR3SRbEOxeMlSlm+HDH8Vjr1JZ1lIuOGm6mj1RDx&#10;8UeuYibHseKOu6IGn2FeVL8Z0Xc8iNzQMHs/aec6VqSPMo+rI+4mloXrmJabCNi17kLqdYzXzTWp&#10;v9UQVaUmkkaNNVlLLyK6dkF8ZaaL+pB07c2Iu/th5MXHWhpLxrEs6KwCoDJep5l0hfbf9QCV/lbE&#10;33YXUq5l4X69K83g/Uha9A0trscQf8vtSL6NFh4zYfegwfZ+8roNSKxxH5JuISjdcgeVnQWHFoMo&#10;NzsHB/yaI51CTKrJd6tS4C+9bEIm9hlgpUVFIez+R6koNVmY7kBMvWaIpQWScguBmAqj9kBljBrq&#10;9V7Ojh2IZYHPZAFLvPUBxN5+OxWDIHfL/UjdtcfSEjdnEWs5Fupbb0cawwyl9Zq62QEgs+6I0ikT&#10;XeoJLsNGIJFAnUTrQ2FH3UYw2eKsRoGHamg1LuvpjP3hOHAbQYdKl3ELAar69Yjs+yZduDDEz56J&#10;qDtuY5zuRRq/H3nlNQgfOsTCSVq2ChEs4Bk3Mz630Lq+7W4k3ngbYu95lC5TnIUdP2YKEqpcy3jw&#10;/ZtuwYF7Hqa77JQvqntPA6yMm1nhyCp/8F9Imr+c7lEoYga8jcSqrIT4zWwWhLC7HkJ2VLgVFGsP&#10;lPAI5JZug3LK6aNBiKtag7K+i+BzOy21h5Ayfwnd6TWIafsMkllgkhheahVapM3a0KVytmwqATC2&#10;yk2U7x1Iu/l2xNRgXqxaY/cSBn3Je4wHdUHvRlNOCbR64gJHIGHIMCT9ZxhivuR3pyxENiORT5c9&#10;unErAs1NSKipd+5kGu5CQuXrkTBlioWZyQIdee9jrJxq8d6diL+6OlJGuFVjihfIk2e9r1BUMcj9&#10;labRMv5gMPOgBuNzD795O8Lve5B6Gmr3kpatRHz1O3zpuxNx1a5D4gRX4dvwHlL8xBlWeafeTM+H&#10;3k98gwDEsXJMZ8UdejNB9Xtfef4Jq1WU9t1KxLISSbmZoE89i6XlnF79Tux/8EmkR8dYHsaMHo9I&#10;VR633moVYAy9l3yWZdHeHj2RfHlVJN2mSpn5+1A9JH+/hu77Phx48VWkUV/SlPesxPc9/CSyU9Ms&#10;zLDevZB69S3M31pWOYY//ATyE9yWpeVBZwcASSZs5RwpjYUzlrVCyq0UOBU7noUwZcZkE0hefh7C&#10;6zWnoG5jbUhrkEAR+npney95wwZabPeyQHsASKGWCoAElKq3HgFANfBK3RJnzuE7/O4tdyO+xo2I&#10;e/czhDVvReuIACZLrEk7ZBVkMa4WpFmA8bcKAGmhsXBl0wqMr0Xr6+pqiOn/nsU3djYtQL5rGUil&#10;OFDrzhMEwOv4TnEA9L3DCMvtVSO5KHXFasTWuAM5tMIEOEnXsJbmN82KyyhAxJONWcOyINM1SaCS&#10;xXTpZ+8lLV+FcKYrnXJKo0InsFKIr0VLsfJ1iKM7KrkkjZyE+KrXIoHuUyoBcD9dx9SoOAs7JuBp&#10;JNI6S7+ZFVRVyqbdc3Zd70V/uxx7Lr0coddWpxVeHQdYSNN3ux5Xxd+guxgAijwATL3lTtb2tyP0&#10;PoJuXJy9kzJuGGJVISjfCKjh/k+hIC/bpJUyaRrzjFZQCQDUvSRaxonXXG+FP+WWGrSEaPkQwEW6&#10;L/Ys9Ty5gVkFiPJvbRZJsipJyjOd3oJ9s0kba8tS+5+aWMw6FABeQwAMHM0QGJ7y5ZRZ7yuUYwEw&#10;nlZrqnpv+c0ouoHZUcl2L+X7tYhSZX2LKgfquw8AJVG1tyqEyC49kU6QTr2JrvLDtRE++AtaXqwo&#10;GfcYlqvEgUEmB08HS2NRcQCUPONq0Upn+Uy8qjot7aEmw+gxYxDJPExn+Uu+iXkhAAyLdjrR+nkk&#10;05BRHmZccyt2PPeiVYiSf/JXw80jS2QlnMVvRN96P9L37eMdAmDP3kjm8yo/Kb9UAPRhgLUP6fOp&#10;dM+iaK4nUglVIOKvuQXp46eakLMzM7CrUQDdToIbrY8EuskHXuto4aSs20R37D4qu5SidADMuJbm&#10;tgeALzsA1EeVEbG9BtDloUKrhruRrtTi7xDWqSsz7GZmaC1E0rJL27pZb1g8c2kBCgBTb7qTcSVY&#10;3XQ3YhjfzOtq4sDd9yEnPg6Ji1bQTZEFSFBWwRaY+NoAqV5HEm/KZqH+GAB67YYENj5rQzL4M20p&#10;rQC6Rwk1yQKBq29C6owFpvwFCamIerwRYm6mq8sCFHdtDUR16mnvyQIMp0Kl851EWtnx/EY6XV3V&#10;wHserYvMzEwkjZ1iVrQKV9qNtyCUBT89yrW5hrVohwQCRerN9yO2+i2IaP8yZejaI9NjkhE5Ziri&#10;x0+mGz0TMZOnIzsp0eLthnAwBiUB8MPPnAUoq4suUsQ9D7AQRCE/Px9xb/RnJcLCdws9ArrAoT37&#10;WRr0rWSGHV/1BgPAVAJgdA26eCudBSgATJAOME9SCOAxt92H+C07bGxcdm42dSIb2VlZyMo9BHUT&#10;5eSwcm3SCvHUPckjlQCYIIC/8U5E0f1LXbgMufFJiL6bFqAB4B1IuIaV83EA0CJbnH1kP488p3Nd&#10;PRoAYz74zCxAgbGadSLoAsasWI4kWvhxlG+sKmdVfGYBVicATnAASM5NTUfUY3XoHdyIeOZfbEO6&#10;97S6ou+6j0BD17NaDRxo9xI9GlrlLjK+uBzNonQBoNxwAmAKva80ykVNSck1qFMP1kV2Ti5iJ0xF&#10;FPMii5alykvMPQ8i74CzDsPbtaee0iMjeCZVuwV72/4bMuIV1+Qv/oPoqtWYjjupZ7QO5VWxwpSe&#10;RfTshUQaJb94AJSgBYBKdPKSVYiksFMJcEm33k0FuA4Z4ye4mjojC+F1myClxs0OHKtdTwDsYEJO&#10;XbMRMTfda8Kyez4XWPdys3IQ3lCWIy1AmuEpZgH+274nKMlPP4g9jakgBNaUG++n23Yf0mjax73/&#10;GdKuuo7Kfo+1T0SHjLRM03s527cjhpmVzgIiwI2vdRein3oaGTc+bBka8fUwpmUNwq+jS3Ar3U1a&#10;aQcEgJuOB4CBBoByvwSAkXwnaavPAqQQ3Fg/xYAASFlF3HwT3f67aK3cRTAigM+Yb/fykpMR/3g9&#10;Ahtr6pq0ICjHiG697CspBoC3srYmeN/GwkX3KOqpf1Nxb0bc1Tcjfuw0JEyfxYJ/Pa081vrmAv8L&#10;GZHxlg/7n2qL1Oo3mjuUxGf2P98Oh3Kz6JKHISN0N7KjE5EdG4XMqCRk0KXOynXDkWwIkKW3JAAO&#10;NgBUIUhnvsffzkqoSXOENQ5A2G33Ipv5HX/73Qjv/R7SkpIIEK4JIH3cTIK0LGymQRbgdQQtnwuc&#10;OOgrB+CqSCmbBFZSEXXrI8K/OcL9AhBZvykimrREYmiM062cbET7tTQXWPmZdCPd91ZPIen+J5BG&#10;2R14mq7a3lBE3/skktSOpQqYAJgceKwLrJ5TjXXMp9XIn0Yuxxzpkr6Zz5Oi2UViAaDGwRUDwGtu&#10;MItUTRVJ9E4i7rgXB25/hBXjw9Q5Xb/H5CYLMMFnAYqSVq5ENC2qNFpkSdfehAh6POnJ6Yh+/HEk&#10;Ua/S6LnE3PUIsiL2WXxc04rizzjY0bFIABjjA0DJRvoU27I15UBD42panlOmImXaAsRWqU4X2FmA&#10;0bQABYBKd9jT7ZHIylXGRSork7A2zyHPF3by519T36taRSwAjKElmL1nt92L6tELKTSAPACM+CUC&#10;oBNykbCT6NY5AGSimelxdN0yJky2ewWZ2Qit72duiqyFRBa+8Fc6mpBT125gjciaiYqZqnu0htLG&#10;jLN7eZk5CGtI5b7OB4BVbkMsAbCQn+SXkbJ9Nwva3cihS5FyHZWlTgDvHSIQTEBY9arM9FsJLjfw&#10;W6/SBXXKnLlrGwGQVtMNdzHzGJ4ao0dNRHSLVkisWtWsr8gvhyGONWIqATDl5jsQRuvzx1xg+01K&#10;IQAmEQDTmIZMgmYkFSOR7rbuOgD0vUeSBRh1IwFWaZas6GakT5lt9w4mpSH6yfpIoyxVkaSwEIf2&#10;6GP3UukCR/gAUOARzW/E0MqOf7IREiTTZs0Q+9nXtIbUfnQvuQgAVTTDWrVH2rV0PflNKXTU8y8i&#10;Oz4GoY/XpxzvRGStf7GgPogYgvjOB+6nrEKtYAq46EsyvQxF6fYAkC5wvA8A09QEwTyKFbhcWh2Z&#10;VW9ETC26RvfVRey7g5ATm2rgIU6eMJ2uHAGQFnASLZPY61g4V/1gYSYN+g8rQeoAXURZcwYSLGhJ&#10;l16JtEsvQ9LFV7JSq4a0na6DqTAvhwDYGgnXs0KhvJJpPUZ+8Ami+7+DWMYtjBZf9H+GIeGxuki6&#10;WQBIy/maakgq0QaomlxDdmxqJa+nrl7HSrozYrr2QXS3Hgjr3odWbE8c6NgFSTt2+yoEvS8WAPJd&#10;yYkU8+HnBEC1B6s9ksw0Jkoul19L15YWc81bmT5aqeRYWl/x46fYN6WfBwZTpgTPJFqzCVffgIRP&#10;BlvexTzVhvla3Zo24qrcyopupj1vIwwY5x8FwCMucC3sv536Mo7Wd52GBF7KqWlLRH8+nM/cgAzK&#10;WwAYdR8BMMx1mqmJJKUagZxpSKa+hLZ7gfF0IJ/4xVcsq5QjK7oUhi1LPXvfXrsXTgsw9epfuAvs&#10;hFwk7KTlDgBTKMjSAdCflpqEQsBhph941QeA6zcghgAoSyBFLqHaw8Y69yQvOw/7/FvSAryFwEIQ&#10;qnIzAfBlK0T6alJgsFk+cmVTqlRFWIfOlj2xqwkw195DF4qZQ9co4oEnWQAT7J2snTsQR8tQFmCm&#10;gLfyrcj85jskTafrV5lKe8vNiCEAJdXiu8pAtQGeKABSuQWAshqj+E7SNgeASqj6oDXAWpS2bAUB&#10;kJUBAVCyiqGSpU1zAFhIAIzi92UBWrsmLYSw7r3tXrLaAAmAGazNZclEqcd4zXokfjkKMVWrULZ0&#10;Q+v4I+2mBwgujPMRC9C1y4W1akcLUDU6rbXrWDH8+1VkxyUg4s57kHjVDYitRVC6qSayr6UMaBmn&#10;799jeaRhLxq+XFoboABQhTyJ+R59+/108aYgauFCxLV6CcnX0ZK5iQX8ystwwL8tclPckKTkCWq3&#10;pYtvFiCtkepqA3QAKAswlrojtyue+Zp2c01EvdoBCf3eRGKvPkjq1g8H+r1Ntz7a0lSYW0gXuCWS&#10;rqNly3ioAk1473Okb92DKBboZLmSjz6BuAceJQjIqqZuqg1wRAkX2ACQxfugGy6UMGYqIv/0dyT+&#10;80ok/+MaJF58OWL/eRmi/nYR4havsHyV6jsuAYAffE4QV4cSQYV6nUyQSHr7QyQMGYW47n1ppbIC&#10;IhArvsr7BMpM4eUxjChaWal0i6UXUXQ742cutjBD3/kU6ZUrI4GVinq54zr1M1lqGI4G99MMdOnw&#10;scgDwGTKMptud9y1dL1/2IbE/wyl3l+PeH4/sg5lI/C6WU1GRwNgbNvnkMaymlSTFVy1mxDa/t9H&#10;ADD5s6+QVLk6rVl6b5RrAq3LHAKgvhxGC/C/AgCLCzt56feIosK7tg1aP6wBs8YVAeC+Bv5IMgCk&#10;SyAAfK2TCSuZABh9Ey0hDQXhvXhaURmjXa9YLgEwlK5PGgukLKXUawiAL77qLAm+HPrKy7Qmb6Yb&#10;eTfibiAgNH8KyZ8MRUy3N5BA8EgkoGYSMEKv53cXLFFUkENQirvV9Tqn33Q/oqtfi9T581CQm4/Q&#10;R+swnFuRyrBS+X5SzVrIuF4uMF2PTTvsfabYQOBYAAwiALLgGgCyRlSD/Jadlg79EYDIBdbTqQTA&#10;aH4njelOZkGIuZbvTZ9j92QBRjxZB8lUWIFAYlW6wF17272k5SsNADMJfuoIOUCXLnn1auTGJRPE&#10;HjAXKYlxVw9wqioMAmDY3Q8jkwAomUU0f4aydJZSKhU6/PmnkZ+Ri9jly1jAPkBS9VspM4IIw4+/&#10;7XFk7XWDXAUKpmQ/BYAEqrC7H0BGdJLdS1i0jAWOrjjd2BRaowdY0OPmzrN7SePnMZ8p5yMAyLxf&#10;tdruqRc4mqAvCzb9+jtp5VL2jEdxUloOFbhBugdz83CgaTMW0JoMj/G/hpbw2+9YMY188XWzjFUI&#10;ExmeAFegk8B8SgkcqaCK9Jjgo0HamiWjNCcsXYUdtJjDnn4RB555AXufe54W0PPYoyaHTZv4Dp+T&#10;SIxLB8A0ehBJdA/D73sMqfFJFm7q2jXYR11PExhT3wWA8b5ykhkeisQ7HkAigShdbae33oTort0Q&#10;/8VAxD31HMsPQazWHciqcR32P+GHnLQ00y/NoPEWShB5xyIApCdBPYuucSOS1ixDXkIqQu9+EAk3&#10;Mh43qvw8iLSadFnVZm4AGG3vR7R7lpaf2gBZZqvTAmz//BEATPjya2tKSCLwqaMw7tb7kbvHjaJQ&#10;J8h/DQB6XfepS75HDIWkWi+JtWz0tdciY5rbqDo7j+DSoAndVCnp3SzwN2I/LUC9mbx2HWJZaNVz&#10;l0YljarK98bOMEHm8E9Mw6bMeBYyNcQSOCOef82KX1Z8CgX7L6QR3JLUqXEzFYc1Y8I/LkfqJVcz&#10;Y+km0IqRaxZXrRoiBnxgypKxa6cVhjSNoat5DwtpFaTOnmvfixr4KWIr32ztTqlMh9rZ1F4SRnck&#10;ZYsPAJVugYAHgD5lSx4eZIXP2gCpdLE8ph5wA06Lk+Kesng1wglOSdYwrXagGkid+63dy8/IRnRt&#10;tffcQhC+hy5ddYTRBZOsNIQiUgpr792HSCpX0gpnjUT3fpOWUxWC6n20DtWjfr8Ng1EDfCZdYBXr&#10;0FZtkFCdecBnUvjNUBZqfVPvJy5YjmgW2vQbH0RmjTsQe9edyDqw1+KvqXaugDEWBoAuzwWAcjNl&#10;raTR6lWHS2p0ot1LWr6GldNtiCOgqqKJYcUWSfdL4SVNmYkI6orapZJpOcZXpyvs6wSJH/gFQUGd&#10;ILcj+7q7EFaLFVm46wUWKa4KQ8VQsTiYk4OIJi0I7LRCaB0lX30j4vq+5eS1YjHC6AGkUw7Jco9v&#10;U9sawV3uaFAxAPTlp9rSlE43f9bBvL6jGTw6t/whE+usY8jLfweAB22spyjmg8G0cFUWaOHfeBvC&#10;778fmfsiLU6pS5cx31jBElSSGZdY5kPseNfmHTdjquu4oc6qAstmBZD6zyq0PGmFXk09pZ7Lgk0n&#10;QMZfx/KwZo3FL6vwIA7nq4miKE6itO9WIbYGQY6VUDJlHUWdSvDNKY6gFR1HOaTc8oDpbDIre/Xk&#10;R933AHJ9ABje5hnE0YLOIIDGXVcD+9s/azJQOmKHDCEAXkW50gKkAZLAMpW923kM4b17IvkaNeGw&#10;wmE5DH/4SeTHu15wkcXPF8eyIOWV6IwCoEgJ8WZCZISG4sDt9yCLiphN0FABS+j+JjJT4pC4dDXC&#10;7n3Y2mCSCCoxl1dD5PufmiBzYiIQes9DiKVLmMaMiK1xPeK6dkX63n1ImrsEsbQq4mqq7YYFQYOo&#10;3//QlCV54VJE1aD7cJt6uGiB1HwY+9q3QdjzzyPsuVeR+NDjLMwCY8aJtdgB//ZWQ2fu3cV43G/u&#10;kN6Tq54yZ4GFmb03ilbMo3xPY8ruM0CWNRhBay5l83Yl84iCFWdR0ojhSKJrpeEGSVS2GL4fMfAr&#10;JI+ejphxoxE/ahKiRk1AWnIaskLDEUngS7jpejeolHFI6P8RMhLiEPvNUoIWQUPNAiy0kVexAHz2&#10;hfvGkh8QwQKVTtCQZRVxI93ZFUtN6ZK3bEb4bTdT2QXcckk09osu8L2s3SOj7Jmwl+mWVrmCIHAf&#10;rYgbEftoQ6TQmklNiEZsnw8QeT3Du43Ay4IQd8e9yNzvANwWivBZPA4AHWmmigBQ1nnizbUQdRfz&#10;ioUudfdOxPboj/SqrITUM0trNpphJ6/9wYHApNnWSyqLP4nyilUnyErnAsfbOMAayGChimVhD7ur&#10;FmJp1aeMm4qUUVOQPGYyEoMnIHbCDBRkZ6MgvxCRTeglVJPFcS8rk6qIHjDAvpNbmIfIls8j/dqq&#10;LMSyABkXHmOrVkWSrxfYEqUCpHQpP/XPl6c/Rc4CFOv5QzQEDtn0NL0Z8+GnrAzpestdpTcQS2sr&#10;PSzSZJm6WFZZTeqeRj2wLBDw1BObyXvhrOiSrqGFXtP14Ic9Uhe7Xn4V0c90RFTr5xB3O61zgkoC&#10;K5V4elhRnw2xMPNpATICvriIGT99a8Uy8zSsfZ06E8s8SFi2jHdoHW7fRc9GbbDqGWc+qF2S3k7s&#10;Pfcja3+0yS+q0xuIIfAKyLNopYc//gQSt2xDelQM4p/riMwqah+8Bxk0diL+9S9apK6dN7pbH6RU&#10;UTpoAV5fC2H/qk2r01WMRorcCcj4ROmsAaBScmQqELMiauAwhF/FWv+66lTemgS12xH28MMIu4NC&#10;oiKkKeOuro7I2i2RHaPBuYesRon9KhCRckuq3kTQYUbddBv23HUvM08uHQHueoHf1Yh4rCnSwt00&#10;nbi33rLxTGpjSaMVF1u7AbLoMss11oyD2I8/Q1LlywgIzNgadI+pbFn7DyDvQASB5w5k0l1PpPuV&#10;eDULx8y5SozFJbzv24gmkGUR+OJpBWpgd6RmjvhcYI9KFpI0DdKtXI0FWuBVi7V3TURdewPDYi17&#10;eXWkXHoddl1zNRK+X2vxj/zwS8Tw+WhaxVnX3YuEGncj9BG5JQ/SbSKA3XQzYq68Bvv82iI9Nt6+&#10;kbhkBSIIXGkMX8M8YqmUySu+PzI2K6pDNyRXvoaAQ/fxpppIr3ETomo9jORwB4CxBJGwqy5HWnVa&#10;4bXupXV7O6Jr3UfQv5+WRzW+w4qLAJpMqyFZA2/DnAVoizqYdPRL7NKexEos5Uq6q3wngbJKZt5F&#10;3PoQ9rEAJ9PFTmYc0wnukZdXwe5e/VF4KNfeTJo4A0lX0Qrj84mUbYxmEtBdE8UPpFxoyacSAJNZ&#10;ONOYD4l0p2IqX+/j6xB7aWXso07lxMezUjuMKL8ApNHiSmWlEX9VNcQN6GuxlFziZy5CJAtjAsOS&#10;DiZSDxKvqIa0YT4AJFkBOukCqee9d1gOCgtRQJZFFv3+59RNeiOstNOuoz7f+QDS90e5tC9ZZW1x&#10;mdQPxUkdPCkTp9ic5pgnHmFlXZ35Qovr6muQMOATS4OG+2RnZSOmXn2kVruFecQyQaCMbPYMsgu1&#10;MIibYVSc9K1MuvHx1W+xyimjBvNaoyl4TWT68mJHWqBXMi6sEAmUSTVuYyV2L/L2uTKWsnUnK9A6&#10;NlslnbKLo3wj7nqQVuJ9SLRmBRoQ196EOOZLxMRp9o7SH9n9DSRcXcPKZjL1O+zhe2gBuqaRI3Sy&#10;4v4JOgcA8BAKC9zqE/HTpiK8cWtEs+ZPrH494q+ki0TBp9NFTWHBCu/Xxya3K2M11Sqv0DlUcQvn&#10;Ibx5W0Tcdp+Z2wlVq1v7TfRNzOgHGiCqX1+kxTolytEc4aZ05667FfG08KKq34D9r7/qc1EOm8JE&#10;0609cJ1r74q4/XaEV6uC6PGsaSP301Ji4WfmxTCO4XSvE+csPJIfqVu3YMdddam8VIbb6Z4xE7fd&#10;/jASaGEVJ5UXveOVm1i6wGFUhpjb6IrTEtH0MrkVsbUEMnS1WVOGqhb+Ya0piTh58gSEBbRA6B2M&#10;I121WBaGOKZbFUf4v55E5LsDWMgT7FnJKGHZUuy55QaGdQfBmS4nrae4ld+Z4oniVyzHXlqfiTc9&#10;yG/KwrwLe+59HHFR4QyDFkrBIcQO/ozu7f1WMPSt+KrXIebe2oj5fDDCG7Titwn86ni461902/Y5&#10;pebHNRTGwI8JVpL1K+LjLxFenQWdVr0awWMprxQCd2xNWj+334aI+x5BhH8A4oeNQF6mhtSoyiOQ&#10;03qLrkrr5/a7LR92sSKKXuUKZhSt3f3Mtxi+L7cthi6wBvDG12J8yfG0xhNZGMMfrY2shARbwSe8&#10;6VOI19THOwSmNyJiwKe2QkkOY1mYlYEDTdracJBYzSphXA9oeMmYY4fBnBxZ7rtTHjUEJp8sNzri&#10;40G07JiPt9MyvuV6ggi9ilBXCaV8swr76QnF3qaB+HdTfiwjs2cjeecuXr+XngOZ6Y2SLs2YYXmv&#10;FXqk0/s6dqbXU5Xv8f1bb8beu5n/ezTFzpXD4qSYJa/QwHnK+Eal+1YcoEERs3K53VNcYld/j/2s&#10;rBJoAUbceQtiCJRh9z6GzAN7lc32zaR9oQjv2os68hDlTvlXu46VDD2W6jUZzzsR3rYtEhfPc3rC&#10;iCq+YbT+E66mHvKbcazMtz9ZG9kJJQCwDKl0ABxPABzX2gBwbvgGe6DsyROl2k80D9IVjjy6JVl0&#10;g5KWLUHUlKmIergOCxqto6uuQdILvazxVuvDWZHyuQ2i/MJsZOzbi/il3yF81jxELViM9PVrkROb&#10;bM/oeTU2Z+dlI23PHmRRaTJYSDN27EVOkntGIKhMKDiYj8zd2xiPfUjXszv2IJume05Wpo0LS923&#10;B5m79iNt125kpyg+BVYLa9UWzYXM2bUTWbv28t1dfCYU+VlZR+IpkoJ4rDaj7MQExmM7Xfe9dLN3&#10;I4uKk7VvP7IZPwFJxp7dSN+1A9kZmUyHc58kOa0Gk8PriUuWI2rWIsQuWoDU9RtZuNNdesnWLkXO&#10;z0hHBsPP3r0fOXv3MG67kZ+Wbq69lkjKphuUvj8Mubu28Zm9fJZp53OF6bmUbVGbVmZkjI3bjJu9&#10;yCbMZ8UlmguWHRqKbKY5a/duk6t64bUStK2z57MwdNCKOWr7zYxPZJr2MS58Z7/SyXjt242cPfuQ&#10;y/dzomKRkas50M4a04IBrCeRm5RqbnIW8yBndwQL2V7kpmdaJ0QWw7T8pNyzTYaMxx4nR3EO05S1&#10;ZwfTud+tXFOYi6zQaEtrrmS/aw/S4mgZHtRiGQdZiA8hM4b5vs3JImfvDmRQNlnxyTaERBpbFgAo&#10;1+MgdShXehedgMw9zKf9Sh/jQ7nk5qbyHvMoNYu6x7Qz73L2HEAG5S155CYnIHWndG4/UvdTf3Yw&#10;7ZmZNr9YnVC5h6jztHgzqM+Sd/aeUKTs2oXclHRbSUbDd4qnQHmWk56BVH4nl/LM3rud+UqZZWQw&#10;TM1Hd3mbRV3PZF5kMN+U96mUeUFOllWYGrgvUt5lx0YifeN2RH27CtFLVlJHNyM34oBbkIEk6NM7&#10;KkOZUZFMv/J3K3J3s/yEhuMgw7TmsuJiO21yAXkA2McDwAkCwAkBDgBH+WFOxHp7oDxJNZDAzMsI&#10;yUWKL0pYuhqh9ZohvGUrhAY8jciZ86wgFSft+5DLtzz5ePWZHpNLq7F//ADZgYFIz+gbeiZ51RqE&#10;938L8e99iDgdg8a5QkfW+0feoIKK9I7HCscGKms5H10g6XmF7aXBF8AxVLLgKCyxgTDZF9yRb1nj&#10;OdOg99zwkiLF1TvFQysuI31G97z7Ouq2fY8nUjxVJd53PNZ9rY2Xy4ckQwGQ4uWFI9J3BWh61vuG&#10;XbPrLq5HrvvkL4PDuybWt3QsTt63GbSlRawlrGTReHmj94z4DUr/yDVPFsXDF+vcyxcLj6xr+pb3&#10;jN6VS6hBuwId731LD/nI83pZpAunSZY+Bip31IsQhJKLAAAGGElEQVSL9x2Lj9a3FFD5PinSqVj5&#10;pyGWXr54R1N3kzUtTAGhrvnueWFbGPyj9QHdbB1eINnyb+7UntG5955WJrLFG7zfZJF37uW2/VXe&#10;86QgrwCR9HLiPv0ESZ8NQtQnHyOFwCmyJd74omsLdQZNUVjuqPi7sHhFF0+bvK/wrw8AewsAQwiA&#10;EwmAvx7bApV0QgtwWuQme6B8yVegrcDo50EqoCwPt4hjTk42cvP5m+e51AJtWmTC8JFliiwLllAt&#10;DCkFVrokVNfjxmeKsS1sKheawhdFfvQZQn/7v4j65xWI/eOfcOBxf+SwRtbofi2eqrYiC5MZcYjf&#10;1nvZAmzG+bA0kP/ds0yHviuFYjxsFWZZCtLwUshLg9Iu1ntaZ82Y4aomzvXF0ywppkX5puAsTRaG&#10;KwR5vGjT5RRXPqul/nXPWPJV/PlDGe4t5qmj2Gp1BUJNV9iWJN91G9zLMLSEEsuhhWdhKV1kq7hY&#10;OG1RSz0jMLT7LgyntGSSZGSFUvcoeu/7li6+oHCtzVDxJ8tC4G2XBjF/SEdU4Wk/CclXcbDA9E2x&#10;CpEKDOPusRbotIqDR81OKSBiuJWkVdj1OsP1fdfyQN/hPQZjz8njyNU3pTcWBu/zW5Y2L4KnQQxJ&#10;0XdIw7CdTChbyZLftTTzXOv9WTkx+fGbjJvOlQaBYK7eUWXGZyxdvKdwLc8VXy99lnZ+Q+/pfV5z&#10;AOhYrrgWPlW5Uvi2dJye4TsM3lWEfNEWi9XqPr44W3mwMCxZFpyAMis+Fdtq1cLef1yCmIuvwd4/&#10;/BNRo8bavXzk8V1FUvL2pd3KDcPmUXI+Em45kGQjcgDoTwuQ2Pfr8a2IhM1x3kh/zArztV/puXJj&#10;/uF/yUHnBjgUuoGOZM+bWkTJ5KRCKsXUK773lblaDIj5ZRmq/DLmA1JiC0Ps+4YVNAmWD+la2u4D&#10;iJs+E7ELFiJ+zkzEr/wehVoF2d6TEug5AZoWBRXwSSldxrhZGr7v+sLXuV22993vorQey9Q1+5YV&#10;UrLSbwpGtpWO+T2FZ+EWY8XdrvvSaOHxompwWTB2zcf2PNnk4jv3WL8VB4WnNKjw+MoiCwHZF75k&#10;r4ecTIrCkdxVWLSHit7V947ETX/0w95x73oAp/CL2BVOPaej5Or7SXa/FZTSqIJi8fXYd13xUCVk&#10;wMcbHtv7elARtkIlXXH5a5d8YVh6pVs8UTo0bc2muPFdAz2BECOhbysues+Tr5eXp8L6rqe7Ctfp&#10;lK+CYVw9ILfE8mHfQQ/yxB41zuV7HhhZWHrFwiti71vqyNBR7+ua7nnpkMyUZpd+PeMLU/fsPv+Q&#10;rQzxgstXXtI3Le7uWYsnXy/IzkPMN/MQM/sblq9vbRV2LRosIJZuswZ13/V9QPHRt/UZBSD9dveL&#10;2JPd6bCFo/SR+qydTIPPB4DnTXgKFwgAQ5pgeaRvUn4FVVAFVdAvlAZsmGEW4PnqBKlEFPwt3eDz&#10;x7VCs6Wfo+/6qXiDCHmusNC6tOulcWnP9lk7CX3WTUTvtRPtfp/1U9BrQxH35u8+68i811vPkn8s&#10;LI9PJk7lyaWnt4hL3vspLvl88d8nE+aPPXOi75fG3rsn+37xd0oLo+Tv4vxT98qTS37zRONQHnE9&#10;kTD1jDoVevPYe91k9FrPI7kXz+03uc96lUGVq4lkV75KDacYl/bMqbCFx/LfZ+0E9OX339owDfcv&#10;eBcXjG2OX48jAJ43NcAA8FfjW+O84CaoFORnPSSO/Ytxyd8/xt5zXhilcfHnjscn81xxLnY9RMx0&#10;jSSPKsG6pnusEY5+1zv/KT6Z507k2VN5zjv/KT6Z536Kiz9X/L0f45Lvl+RTec47/yku+X5JPtFn&#10;iz93olxaOB6fzHPFjz/GZf2cxyf5XJDOVZ74+0iZ4rldJ9PddOWL1+0dj333j3Dxe6XxqTzHo327&#10;EePRkOc8jmmG349vjvPp+VaSGXj+BLUDtuIFsvziCbzxC+Hzxrew8T7uSEuX1y4oxvp9noShe3qG&#10;v0sLp4IruIJLY3WiurJ1wTiWKQMWYQpZ2EIrS2xj7jTsRM+XGk55sb7nfZ/xo+V3PuN7oc4ntMT/&#10;AxO+x6dtjLdUAAAAAElFTkSuQmCC"/>
  <p:tag name="ISPRING_PRESENTERDATA_0" val="Tmd1eeG7hW4gVGjhu4sgUGjGsOG7o25n|R2nDoW8gdmnDqm4=|cGh1b25nbmd1eWVuMDYwNzE5OEBnbWFpbC5jb20=||ezFBNDM1NkJBLTE0MDktNDI2OS04NEE5LTM3QkYyMTAwMzZCNH0=||SVNQUklOR19QUkVTRU5URVJfUEhPVE9fMA==|MQ==|aHR0cDovL21hbW5vbnRoYWNoY2F1LmxvbmdiaWVuLmVkdS52bg==|SVNQUklOR19QUkVTRU5URVJfUEhPVE9fMQ==|MDM2Njk0MzA1MQ=="/>
  <p:tag name="ISPRING_PRESENTER_PHOTO_2" val="png|iVBORw0KGgoAAAANSUhEUgAAAPYAAAFACAYAAACP9oEUAAAAAXNSR0IArs4c6QAAAARnQU1BAACx&#10;jwv8YQUAAAAJcEhZcwAADsMAAA7DAcdvqGQAAP+lSURBVHhefP0FdN1Y1rUL5+23u4vDMTMzMzMz&#10;U8wUx3Ycx0HHAYeZmZmxwszMzIwVqHBS+PxLSvf333vHuFcZyjk+KG3tueYzpS2dFsj0/MNLVm9d&#10;j52nC70GDODn7dvpN3gwew8e4g95/skvL5g8ZyY9Bjex6ehuRswez8Bxg9h3ch9O3o5klaTTOKIB&#10;/3h3HP2t8I/2ZNCYASSmJ2BtZ4+Hpz/mFvaYW9vjFRSIlbsda/dtZPzSaZj62NPGUgvHYCfcI10x&#10;djVE30EPA3s9zJxNSMiOx8HLAX1LA8KSIolIjcTe14a6vjUEhPuird0OI31trCwMiYoOJCTci/Tc&#10;ONrot2LcnLH0Hz+AnkN70LFzFp5hzvjFedBlaDUNY+uYvWky3vEudBvalXvv7lHWWEZR70KW7FmC&#10;TZg9liGWGHlrYhVsQvPswczftZTk2kxc4j1Ir0whJS+GtOxwQqIs6DUokyGTy2gYnIO9vxGlXYv4&#10;efcmCqvyMDBvj1eILVV98nBPtCG8LBT7RDf6zR/Bjqv78E73wj3anZ2HD/Lhzz+p69+XKUsWc//N&#10;GzLKy9iwbx/Pf/uNz7ItPv31J59+/4M//0Lmv/n8x1/8Jrd//g1/yWPI7d9/y3//r9Pf/CFv/vT5&#10;C7+8eMVH+dwPv//OJ/neL/Lsgxe/sGLjBoaNG8ay1YvYf/gAV2/eYvueHVy/f41TV05S2qWS5jGj&#10;Ub6uvrE3WlYmDJs5iYL6ToybO42Jc2dSXteF+788o3n0KAIio3Dw9MHY1h4dM3M0DPSxdbHFJ9hV&#10;bo1w9XLCzskOYwtj2mprYGhlhamtA+309NA21cfQ2hgtUxM0jA3lVgdNU23a6GrQQV8LI8sO1PdJ&#10;ZfDoTBasqWXdrnpmr8lmzLx4pi+vZNG6ZppG5tOlbxRjZuUweXEes1YWMHVRJtOX5DBlfh5jZ+Qx&#10;cGwm9YPiqW6KomvfCGp7h1LTJ5yavpHqY1lVHnTs4kt6hSuZVS4UdPOhUp7v3CuKzGIvHLzboGvZ&#10;gpyqAKLzHLEJaotPnAkWXj8SkGBIQbUPfYelU9jZh5I6f8ob/Mnp5ER+taPc96amdwTVDfG4+Zli&#10;42yKrZstj359yqN3D8nrlkFkQSDh+b7SV+xwijchpsJP+qEtxl7GaDvpMn/bHKqGlGMbZY5ZmA4t&#10;+gxrZPexPZy4fIp+I5rJKuxITbd6Vq/fwHXZoEoX+fzbH0ybO4cNe7ez+9wRfBNCReS9+V3+9RnU&#10;i+jUKDKK4wkWYUelB5GQGYGDmxUevm64uLri5OiOhoYejf0GcePhA87fu8rBqydxivSRhS6nY7cK&#10;2phrYOtni32Qg4jbRMRhj42HNZYuFrgHeFDXpyt9hvYlKS8Vex8Hdh7dxbot64iMDadN258wMdXD&#10;28eJiEhf4pJDiE4LIyojgokLJuAZ4YlbsDMeISLsWC8MnHWJzg9l9b751A+plA2WwYb9K6kbXM6A&#10;aQ2E5Hpi5KtJVtd4Ykp96OD4Iy5xLoQXRRFVHo+BtxH6Lnr4RrqTmBEonTuNGUu7M25eFf0nFDNm&#10;Tl8Ond+NV5gbyXnRdOtbjoltB1KLI8nokoB9rD3ZfYoYtHA8vaY2k1ydTnJpGjOXLubph3eMmjmd&#10;WyIwZRo6fQoDJ41n95lTbNizm1cf3vOHCPcvRcwiUEXMom3kT/7+j7D/vyd5n7zpL/mM+w8e8ebd&#10;189T5vNXrzF1zhyOnTvLwhWL2bh9Pb///af6rj/kfb9+/pW129bSrV9Puvfvx77jxyipqcIpyIeU&#10;8nwGTx9HdkWRiKI7A0aOUE3h7W9fuP3oIXsOHqF70wCCY+MJj0vA2cMVDz8XPP2dsHawwNDcEG1j&#10;HbSM9dA3N8fcwVnum8hsIMVAH20Ted7MAF0rfYwdTDBzsJLX69OywzcERVizZc9EtuwfxZrtfZi9&#10;sphZqyuYs6oHlQ0JmNi3pLw+lCmLypi2tIBpIugZy3KYuiCTSXNzGD0tR8SfSteBMdQNiKG+fwzd&#10;5LZWBN1tSKIIO5qoXAvZRo4kFzuQ2cmNDJnTy1wZMrGYomoRXaKZ9H9jCmqDic61wzagNU4heiQV&#10;eTFjRaMYkhn5nX3p2pSg3hbU+pBf60lykQWFXTyo7RNNZX08pjbt0DFuh565Dss3ruTMrbNkVCUT&#10;lOmLV7ILkcUB0g+9yeoWy4hFzWw4tp7Q7DCiiyLpNKgMj1RHdH3a0MLMzZSQpGAOnj3Iw1ePuXLn&#10;Bk/+06mU6XfFHcQOps6aJSs/hGnL5mHr78LM5XM5ePogY2Rj7juxTzZaJwLCHIiI88ZP3NfN2w5v&#10;P3eMlQ2irUePnn15/fGLNPxWJi+ZQ5chvWhvZ0iv8YPZdeEYKRV5WMp7HAJd0LLUxTXYg+iMGL7v&#10;8APWrrZ06lZF9wE9GT5xJDEZCWzcvZWS2k5EJycQGR8tFd8GPcMOQge2eHrZUFqVTWK2OIWPHQGx&#10;gQwc00xCVixL18+jU/ciwlK8aBpTxZw1o4jIcKdjTTTjFvSk56hc0mu86NQcJw1Xw6ildThE69Pa&#10;5ntsI23wyfaljUNbPOLdRMgjSSsIpfeQdEbNKJT3l9F3fBb9J5axevds2fBRDJnUwLO316TYhWIr&#10;BaG0Tz4ZdRlElaUQUpBE/+mj6TG2PymlOeRUlPLk3RvO3r7BpMXzWbdjK/M2rmHPhZOcuntdCGQ6&#10;qzdtlO3xVWx/y3b5S0T6p4hSdWlF1P8PYf8/3fvr6/6W7fonjx894cvn35Q/+UOqw6Wr17n78CHP&#10;Xr7ixv2bPH/7Qu0LW3bu5rG47+/8yfs/PgpZ7GPM1CnsOLhPOmQ9kZkJTFoym1d/fpSO25OQmChm&#10;L1okr5b+o/r61+mWFJIJM+cyY/4SfAJDCImMICQiGHNbc+zEwR08HDCwMkXfwgJNY1N17mCgJ0XR&#10;AnNHa3FvXaxcLXALcsUr1BcjKzNxfw20DFrSpWceq36ewNK1zcxZLkV2Vg2JuV601Pwf/tWyBR0r&#10;gkTMXZg0P1+KcD6zl+cza0kek+flMnR8Kt2bY+gxJIGuzbFCXQkyJ9F9aLIIO4l0EXFopimp5S5C&#10;aiLoSg8yK73JLPckq8yNnFJXyroEiNPHUNUjguQCJ6zEqc3c29C5MZPj19ZRPyADS/fvKekaTkV3&#10;MUJ5b3aV0GW5s7i8pxBeuNBdNN4hdljYG0lB08LFz411O9eTVJxMXFEcYxaPZuneBeLMReR2T6ag&#10;ZxZdh3cR6jVHx1mLiSvH0Xdad/R82tHCLtAKxyBbth3e/J/m/zqpfUT+UzqAMt2+d5fimkqcg5WF&#10;yeXn/VvJrypkxabV6vPTZ43C3dOMgCDBKkcjXDxsMBdEMzAxYNa8eVy4eoPZy1bISjUQmZWEdaA0&#10;Rt+ujFo4k90XTnHuwS3CMxPxjQ1i0Pih4nY+aJvrCuZnEZMWg6m9mXr7855NJHdMl0YShDfUpGNV&#10;GbuOHqDXwEZCo4KxEGS3tzEiWDAvOz+RkVNGMHflArYe2E5mxySmzBrK1j2LGDW5XhozSjrBQGav&#10;GMDYWbXilGX0GZUo4o6m97hY+k5OYcTicqoGJxJZ5IFNhAm+OV7Yxlrjk+7OtlPr6CWNPHRyDgMn&#10;JDJ0ZhrD5+TQMCKBTk2x9BlTwLDpVdKZ+ghm5UlHCyamYwilfUso7deZGIkwpx/eZPOJ/YRmJDJg&#10;/Cjuvn7GzScPGDVvOh0bqugjbbHm4HYuv7zPqduXOXf9Cq/fveW9OPfHjx/Frb9unz/FrlUJq//9&#10;v0+KsJVioNy+efNe5nf8rmC4FHBFgr+L9T979Up129tPHtK7uZlBI0Zz89599fmPf/yuzgq2v/vj&#10;M2NnjicwMYxdpw6oX33h5hWOnz3NC4kRSkxQHrvz8DZrf97AhBkzGThiFFHJqYLmXlR2rWONPB4Y&#10;GYSj4LibkJmTUJ6pvT2tdfRk1ldF7uTtjpmdlYhcE0MbfRylWLsFuGPlbI+BmSC6bgdB+J9wdjfD&#10;L8QGew9tjG3a8H27/6WdbhtaanwjpGDLvFV9mDy/RMiomNlLC5mxqCNjp6cLXcQzeHwGTaPT6NwU&#10;TpeB8TQMFQcflES2OGtkvjWRHW1ILHWR2ZWibuFklfsRJA6dWmAv0cRHqC1MqDKULr3ChGJ8xUxk&#10;2e2/obJXKpsOzmHVzknkdg7GxqcVWZX+cj+Q6BxHYju6kFbqh1ekKZ0acrh05wxVXTuhK3SiaaxN&#10;SIK4cXYCM1fPVdt/2LyhuMTa0XN8DVHFIVgGmvGt4be0tmzJst2LaJ7VSAeXH2mh59QeTbu29B3d&#10;h2uSoU5fOcOrd79y/uIFHj1+zJ8K5/2nsxw7f4ruQ/qy9cgujl0+iU+4H3OXz+fS7SvkF2cQnxiC&#10;p7iuX5Ab5nYmghP6dG3sIZX/jWSZBSTn5nH3xXMuPbpJbH4Ki7et4dSd6wyaPIG5q1dKbh/J/lOH&#10;ufX8LtnleRjZGbNy80rqm7pibGckWdsO33BvyehWWMv3uIZ5EV+YLoWmI/tOHeXh8yf06NGAkZ42&#10;NlYGuEs2T8+TjdW9mpySTGKT/CkqjyS3yJP8MndKawNoHJzJip8Hs2RdIxPnlIjDpjJwYjwDJsUx&#10;aHqquHYZTVMLCcq2wTXBjKgKf9J7xuGX60xsqT91A9ME78oZOz+bxvHhNE2KpP/URPpOTGbkvGLB&#10;046U1AfTpXcGzeNqZJkFyRoymbt1Lh6JvgybM55P0rZdBvVl2LQJVDU1EJGbzLglMxm5cAqH75wT&#10;emhg0OyxLJXqfefFE8Rj2XfkkBTLyzx9/YKXH9+J0MSFRdyqwJWKLJPy/3823f+ZxNulGHwV3OET&#10;J1m+eo3qrEqnUcR88/59Xrx/rz52XRB624EDvHj3QUT6Nx8kl3+UAvCbvPmJuPoxKcgrtqzGPz6E&#10;kbPH8/EvxdO/Tsrt7/K6h8+eSGevx9rFicahQyR3P2fE1Mk4+XtTUCOEM3KgFO8ctS9ZulgTFBtG&#10;YEw0cZk5ImpbNAyNRaQ26BgZ015fV3Wy8royKQqdcPWVQuDhJhgv7q4vuVujFW21fqS9Xkva6rai&#10;jY4IXlce12klGP8dI6dVsWB1d6YvLGXW4mLGTpNsPiaG5tGJDJ+UQ99RKaSV2+MVr0NolgWJ5a5k&#10;SR6OKXEkqtAe/zQzIvLsRfQ5JBV44BOpJ6L2F6cOoa63Hw2NQXTp4c/QMZn0HJCIgcM/6TW8gMWb&#10;RjNv/RAmL+1NapmnGGk7okTUvUeUCxlUEpzsSZ8REjWH9+DZu1+EhI/iJyRjbGPKv9t+x7caP7Lr&#10;5H7Zxn8QWxCDa7Q9xY3Zkrn90PfQor19W1m+cAy9ddB2b4ehvwYtYgtDsPA1FhRMIqUohaTcFGp6&#10;1FMt1fT8pYtqdf/9yxc1l/13+uXLawn7XWho6s6k2ZMJjA7CxdOO6PhgyU62UkktiM2Kl4U5KNg9&#10;F8+YcFbs2s7eU8d599dnhk4Zjk+sH4evnuDA+ZNYuDnj6OvLLumsyrRx32aCE8Pxiw7AVZy9jV5r&#10;DKx1cQ90lkrtSHhqEP4JfhhLjDDztqWkRw1LN61l447t/PrrW9KS0zBQxG1nib6JHnkl2XTtUY5f&#10;oCkTplSzUJBs2Lg0mkdlipOGkSQbsaTaUypuIGNn5EjHS2f8vHzGLSxhzs+9KOkThpnv95gFtMQj&#10;04zYGm9iO3kRlu9Cj+E5LNrQwKRFhUxeVsjAaXEMmZ3M2MV5jJqfx5iFBVIM4+g3Mpcxs+oko3kR&#10;nutGQLpk9gJx8OJ4tp3ez6BpY4jMTmbSsjkMmDqSnPoy+fxEVh/bRnn/rhIPCliwbTXr9u9U3fLq&#10;g7vSGcfRrX8jo6ZP4t6LZ6qYvvxX3HJf+f+/s/K3+pg8pzquiP/izZts2r2LK3fvMG/5MsZNn65m&#10;47nLlqk71faK8HcfPcqrjx+Yu3Apt+8/UAuAMp+5dEkKorT5vq3ESJ+J65jKyWvn1Oe+/PGHvP8P&#10;rt99IJ99l/JudSR0zGH9vt0s27aJNXu3El+QimOwCxZellLEcyWX11PcpQzPMD8pgGM4e+OG4G03&#10;QXBnEaoB1s4emNo6kZSZJQXmE7cf3iEuJQ5XcXN3X2/BeUF1Q320DHXoYKhBO3H3NtIH2stjHaQY&#10;tDeW7efSmiHjC1ko4h4/I4+Rk1IYMCJKRBhKbWMw3Zqjya11xzVKE780U3xSjUjs5C7OaC/bI5C4&#10;Ehdsg9vhG2+Cg38HwlMsxXSi6dUcSX0fH5qaQ6nr5sG8+RWsWNsT15BWDJ1awcb9UyVa9WLc/HoG&#10;TS2TzCyOnmTJ1KUjWLltJVOXTFOzdHJBOmX1Nbz98zeVlnJL8/hB80f+1ebfxOcksf/cQRIKE4Qi&#10;0shrSMMv041/Gbegte1PYjKRmAUZiai1sYo0pEV4x0ByJfPVNldL0E8VJN/DGmn8i7eu8+nP3/kk&#10;uPXH779x594t1m3dwJ6j+9l/+hBd+tRRUJGPtpGWNKamNKwhYXEBmDsYo2+tR1RWDMu2ryWrpph/&#10;6LQU7O7GndePufDgIt2HNeAe5UKvUb3ZfHgnHavLsZCKvnnfHukWsHzbOqrl9a6hPmhZ6GNoZyrZ&#10;ylpEreyMSmbPyZ0Ep4SgY2uAmRSShT+vZNiUCeQUl/DLqzeMGzeZTp2riEtKwNnTRbK/F0GhjqRn&#10;eDB3QT2bdvZn3fZGNuwYyoDhmXQsdWfI6GyKO7vQNDxWKns24+dKRZ9fKq6dT2qlFJSYdgTnmdIw&#10;KYtyEapHipFUcFuKusYwaV4XQfkKEXA0PUdEi9sniaDzGDY7m8EzJHNPSGPWyjpGzChl6PRyKvrG&#10;YSVVOzjHRTaOJ0PnDxcxD5Nqnsu9D8+lmCwjLC+BlJp8dl49Ru2w3mg5mUg0GM4IQfSLj++yRwil&#10;pk93thzax94zx1km22btzi2yzZTdXIqA/++C/u+sPKbsWf8ohfrM9Ws8f/+OG+LMnXt0l04/VnLz&#10;AeavXMmOQ0fYeeioekTk7NVLjJ8ylU+//c6rNx8kCnzg2NkzLF63ku1H9wlKdiRe4tEyEfp/hb/r&#10;wCGWrF3PjSdPxTCKGDx5klqQnn75yObj+1TS6tLcjS4D6vCNCmLHkf1SIJejZ2PCjmNfC/z4WXOo&#10;7dUbN39/IpMkfjl60rV3f/U5pYit37KBwaMGk56biYOYg6mNrWC8LVqmgvH6HfhRux0/iWu31m9H&#10;O9OW/FvjH5g7t6ZpWDoTZ8u2HZtE45AoegwMJ6eTIz2HJVDeGEJwliW+qSb4pBmSVicoXmRLUqUI&#10;vNABh1ANrHxaY+72nZiXjRSkcHoMCKdxQAh9mvxpHhjCmhVd2LdvKN0HRhGbbcH8dQOZuaofI2ZV&#10;0zS+IwX1YYSkOjB2zlAOnz9NfucKrDydSSzIlmi7UQrkRc5cO09VzwrRhZCKUXtx7m8xdjCT2BPI&#10;yTtH6T2+HvtIS/5h0IK2Dq1wT3HEOtIEo2DRYpQeLdzjxQHzQmie2kxdc3fpIOslM46npLYzu48d&#10;UBtRma5Ldpq3Yj6pxelEZUQTkRxOlLiqsYUh7XXaomPclpAYL8ydDIhKD5EFD8Q9xkPcrhLbMFfa&#10;2uoQXRBPp36VlPcrIaxjELaSh9xjfThy/QzZVSUEJ8VyXDrR4UvnWbF9M1mdyqRApLJGOuyqrT/j&#10;FRqIs5+X3N9ERnEhHTt3oqiuhnuvfqHXoGYyCgt48vo1uw4e5sDxE1y7d4dhY0aQnB6Fk6Muzk6t&#10;6dknQdajKwvWNLBy4yC6NyWTU+jGxm3DpCMKgcwtZPCEZAZPSqeXZK+agRE0jk2jU3/ZcJPTGL+2&#10;hrGruxKc60DnfoWyrv6ExjmQmuuDf5QBvYcIvk/Lp2lsMn3HpdJndAbDZhQwdIbczuzIhEU1jF5Q&#10;LetvjWVIGxI6hRBTHk1ypwxW7ZGNevci9cMbCciMIrIghTNPrjNGKrqOs5kg/ig2SR6fsnQurz9/&#10;YMOerRy+eEoV7Mmbl0To3dghrqhMCo6r//4j8P+ryBXkVpB4vRDOk19fSwS7L0g6mvvPnytv5fWn&#10;T9x9+lJuFeiH57++4NaD+2pm/vXDF94Jkj988ZRH8vjhC2dleeYxVGLEjKULVcy/du+eIPxBeg0e&#10;Sm5VFX4xMSzdvIkXHz9y+8ULrj17zLrdO3n45iXLN62nqKaaey+fs/XQHhwDPKWP5bNh716mzFsg&#10;uH+RafPny2tq0TW3IiIhjZdSWN5+/MQvsq1/E/M5duokHaWoO3h5qwahbWlES4N2MnegjYm2ILE4&#10;bJCjmIGvOGISc1b0pXlMNgNHJwuGJ9GxypGyBj/6j8+idlAsfummuCXqE1FkR2a9H7HlDrjHa+EZ&#10;r4d/oql8jgVhKWYk5lqrh8Z6SR/p2SixrtGPcaPj2b6hO/t29WP99iYScyxIzncSSq1i7LyuDJxc&#10;Qm5NKAGiuyHjB/LkzVsqunWjn/TT/edOqEVxkBBtXm2OFPoo/OJcaCnG+K/W39Lih//FwNaYHSd3&#10;iDmUEZjpT69JvXFJdMEh3gybGEOMwjQwidKmRWJpNDaBlrS30qS0R2d2njzEqFlT6T6oiWrBo/Gz&#10;JrFTOpAyTZ4zmfjcBOwEf33DPPHyd8VAHPvHVt+ga9wGd38rrFz0cA+xxcZHGiA9kE2ntlDWrxOW&#10;Qda4xLlh5GuEkZ8eSTWxeKZ44CDOfe/zc7afOYiJmx1pJcXsOnWKw5cvc/7BQ34+eIiDFy5Jp/jC&#10;iIlTKRc8C0vIpKBTvZDFHsn4a3j86lfpmGMFiQbwuyznOyGMZ2/f8frLJ46dOUacZP/oSMn9pv/G&#10;1aOtkIYPA8fk071vuuSidIIjjVi7ZSjbDio72qoZOT2DvqNjqB0YTH8Rc18Rep/x8fSZFE//WVlM&#10;Wd+D+hGF0k5DGDiyieiEQDW/+4VY0bkhiSkLxP0mFjFENuL8dYMZO7cTw2ZlMGJ2nuB9JaMWVFI/&#10;MhnL0FbSgczxzvCkenAdZ+5eYOuxPaqwZ21YTOfmHkxcOZdt5w4TXZTJ/K1rGDN/OuXda7l4+xpP&#10;3r5g8oJZ3Hz+kM8iwcHjRjBoxFA+ynr/V8SKnBU0/4rnX8V958EDeg0YyLylS+UvuPv4EcfPnuWh&#10;CPuNiFpxw8cv33Ds3CUu3bopYn6nvu6TCPuTBOff5P6L96+598tTXoqLX3v6iIkL51JeXyeYu4q9&#10;x4+rHXTl9u1MWjBP2mMea+X+6u07SCsqoap7L37efYA3X/7k0s17nLh0mYoe3dhyeJ8IYByaFqbk&#10;durEmu07uf7gkbr/4Nq921R2r0dPxD1ywjTuP/2Fz/LdymE+Zbr74AmLVq9j2KTxIoZQ7CXClUh/&#10;thXKGydtduTKGYJTQ8mpjGLMzK40ims3DkuUZfakrJsPgybmCkGmklblgnOMlpCUGSEdrUisciW6&#10;xI6QbDPJ3voEiagzK33Iq/IiLttcyDWUxsEx9OwbSEM3N+bNzOHwrib27Wjk0MkxjJsp5pRqKc7t&#10;TJ+RBTSOKiSzPBjfaEeJZ/25eOcuPaTfPnj7C/dePxUTGE16RQbRHcMITHWUQuJIn8G9JSZ2x9HL&#10;lda6HTCwk4hQnMTCbYuYv2MJHmle2MYbiVPrYB6jg02yoHj/kb1w8LHhB+2WtJMssvnILnGVaTgE&#10;OuET5Y1HiDsRcWGSsWbTpXsX4lLj8A5yx0YcxNBMCytbEzTFsZ0kV9sIhhuYd5C8bE1tvxomL59K&#10;dXMddmGO9J3SxJBFo6Uz2+GZ5IpTjC163vp4ZASy6ug2nv39QSphNHp2ZvhIJm8cPYpZa9azYMM2&#10;egwexZT5i/n10+88+uUV+aU1jJsyl7OXb/BGBP9GqvfOfQfYtnufdGql28F7yYgbtm0RzM5jyIi+&#10;lJdn4utpjr7+v7F37UBmxwA6doxkwKBOOHi2p25AOvM3DiC/qy8VvQMYMD5ZkDqZfpNF/CNjaJqS&#10;RK+J0fSbniwOWsmQadWCjtPYtGcdEbGBBIW54+1vT3JWOKOnDJCCOJgHzy/KfE6yq7LHPUfQPp/R&#10;Mo9Q8vuyzgRmW0phMyWrPpPl+9awcPMKoZQCoZ1oZqxcwP13L9l94SQNo4aQVl3B7kviTLVl4n7r&#10;OCAId+zyJa4/fsg5ReTvX7ByyxrmClW9+vQrv4mQX4ij/SoFTsVywW+Rt9o2V67eoEtdd46dPMPb&#10;d+/45ddfuSoCvnrrljjgn+pe8jcfP/Prly/sOnSQiZK97zx8qIroy+9/8UXy8x/yml/evZUs+ITH&#10;8j2XJUvPWbacU1eu8l6+684vz6SjvlC/USEE5fb6nQfMnL9UiOqYbMsvXLhzk4UbVrJF4l1B1xq6&#10;Dh5IRmUFKSWlhKZkCL3dFiK4xs4jJ5TFZtfRQ+hbWuEbHsWDF6/U4qHuMFRG6/xnevX5vSBtGv6p&#10;gtddK2llbkJKZTlz1q0VFywjMttH+mYW9QOyGD29Mz0HCZ1NyKX3yBTyu3kRmW9OsAg6INecyBIb&#10;0rp6El5gRWCGZO4kYwLSzMmu8aW6XyR51W5SGPyo7yX5vMGH4UMiRNC92La2mqN7+nPh0nS27h1N&#10;VqkvmWVhUtSCySwKFdr1oqQuX4rJUCG7wZQ0lLL95Fayq7OYvHQ6O04coKG5N11EQ2NmDv/PmiGF&#10;9hT+kcH8o9X/4hHlQacBFQTl+mMdY4F1gjEW8QZYJRpiL8vYYuCoRnzCPTF1kj/+2YJug3oyZu5Y&#10;vtX6N/nVuYIaNcQLytb3qqGmvjMaehr86/t/0lLjB+LToknLSiYgxJ/UzEQRjBU/aXxDaFIQz397&#10;wXvxz8yajnxvKuG+LI6Ja+YwaeVMYvKVPXuuaDrpkt/YWapjLAs2r5aqloKlp51s3I5Y+XqIyOoF&#10;8eZIJ74qVW0Im3btUldw9oIlHDlxWhWx0mm+psqve2HPXLrGhevSQaUzd+nZQGy6YODaeSTLhu7R&#10;vUJwXIjBvCWuXrKRAuyJS/AmMdMHl2B9rLzbCLK1I7/Om+EzcliwSb5/tjj7qATJuZF0GxNF8+wM&#10;cdwSmsYV06lnR7o1dSE0KlCoIFxowJaUrHhZzo2cv3VBXaZ3H5+zeMUIxswqZMKCIiYuKWakiHvi&#10;8hoyawNwibGSaFLBzvMHaJ48EtdQb3IqCqnt25NdJ46yTeagjFQaxo5i14VTpJXns+P4EX4V5J26&#10;dBkzRUzrdm/nl89vxPF2smDtQg6eO8Svv73nyu3bnDh9jjdv36viVkacyQ2/Csqev3RVFdvVu3eY&#10;KW67//hhtRW//PU7v8tnXxehHhTEfS/0c0QI6viZs6qQFA39oRwClRc/Fqw+ev48py5fYc/RY1wT&#10;d1VGx7367TM1Tb1kHXpwVArThz+/qCT1/ssfgvF/cOjUGQ6dPiHoeYTAlDAcgj2lkA+nvGd3OvXp&#10;LcWts/QDX+nYg7j06LkU2alslwLz+PVLfCMi6FhZxS0pKMr05c8/+P0PWWYpNsq0TiJbeY8qMZQG&#10;2tmZSPFMY9munaw9uJcZ0jb+qW7UDSpiwLg6oYjpTFvURL9Rso2HphIlAo4psie6zJmwIhtiK+3J&#10;6u4tfddBcreFvFcoNNOCOMna6RXuZFV4UNktnIlTK5g2pYj1a7py8tAgtqzpxI6N9Vw4N5OZc+pJ&#10;KwyiskcBboG2FFamS1vv4Nqja1Lsx0lcG0DD8DoiJJpaCznP3bCEgxJFb0lh/Cxb6Nrj6xIvf5E2&#10;Ps/aHRsZNG4o7Uw60M6yLS0tvsc+2gqXNDvM4wywSDDEKskQuzRTWlx8dJrQ1CCMHY3539b/wsje&#10;GCd/R9oZtiQyNYSkvFjKqrPp0bcaMxtjvmn1HXaujsxZOp+Pf3xi+PjRzF40n1ETRxKfGYO+rR6G&#10;DobMXD2PdQe3kihO2cFBG01nHUHLBj7Iwm46vI0u/bsxcelMmiaNEuzIZqggVI/mJtnIrgyYMlQa&#10;MF5wo5BdZ88xecky9svtz7t3qZ3u+JlzjJ046WvFlg37SFDwgmTzz5K3lJ1C566L+9x9QGh8LA7e&#10;dgREuhMS4U5ZRRYDmrth7aCHibUGdk7SCE76RMV7kJjlT3yWF8kdPfGP1WHg+FSW7+zNsLkFUvm9&#10;8EnWIa7MRsgjjUGz8gSta4nODCGzMIeM3HRS0hMIjwyUvJ4lGPtU1lIQWJn//sL+o+sZPqWUcXMr&#10;BLU6imsXM3N9T/K7R2LmrSv5vZq7bx5T2q2K1IIs1kjn3H/qOHOWL2PTwf2MnD2Lk/fuMGruHOZv&#10;WCcZ9RnHrl5j5Y4d9B0zipGzpjBr7SKKu1cK4Sxk+7GtvP7tNQ9fPeOG5N2Pkon/+FMR9t/SXl9R&#10;Wmm715/eS8Z7ydL1qyTvjWDL3h3s2L9LxfaLN27QtU8vNVsrgn//6bO8V9xRbFsRtjL/Jm39UZ5b&#10;tGatEMps9p8+xXt57+6TRwlOjCY6K4keQxoZN2sC525elo76lyzTCzGL3riF+pJWlkVCSQq2Euls&#10;vN1YvnUTR69cxtzNTRB+Mb2Hj6SgS1eaJ0wSF+/IlkN7ic3M5JBs/+dSrPYfPSqF4tP/KexHhEC6&#10;9+vL7ZcPmL9lOW1s9EitLZI+B0v3rCUoK1QE6ifOnMW+s0KJH+4zclp/ccUmNhyYI8J2IaLAkagy&#10;V4LzrfDPEeStdiGrqw9xxU5EdrQjusCWNBF1TLYjTn5aFJSHUV0bR0qyJetW9eTMsdHs2dqdjatq&#10;OHFsJpm5vnTqVsCOIzvRECIePVmy9In99B/RzIjp4wjPjKS0TzFJFTGY+RgTnZ9I/4mjqBsocWzl&#10;fGr61Qn656mHdj0jfJm4YAouoW60+LEFP5l/j0eyMy6pdtgkGmOXaoZtijHOWWLS6dVxBKR44Rho&#10;TyvdVnzT+p90MGiFvwiheUwfCjpnCaoaY+mgyw/tvhNHbkfvwc3cffmMFZs2MGziGCbMnsawCaMo&#10;71pBVHo0LX76H8zFeXuObiaxLEeEUUzfiYPIrCoUkc5mxfZ1nL59meM3r9B10CBp5HPqHtN5q5fh&#10;lxRISE6kIFEy01YvZcXeXUTl5Qr2VLH39HE1b70UBOxc15Xr4kifv3xm8vQpVNXV0n/IENVB3vz+&#10;h2TQ+xRWd8LMxYzw5EAyC+KITw5ljWRXD38njKx1Zb0sMLbUkgihT2CoC6kZIeQWhhAUa8TAsRks&#10;3d6L3hNS1AEK3oJhLjEdqB4aSe9JaTSKY09dNJF9x4+SkZNOanoiicmxpItDPH71CycvXWLHga87&#10;H28/vML42Y3i2t0Yp+xBn18tlVnB/mghExNyOheI475j8twZbNz+daDQBylYZ65e5fn7DygJ94Kg&#10;8FZxxf0XLnBV3GrHieNsPX6IC09uSzsPpLypmlUH1opoP3H42l4Wb57P0o1L2Hnw6840ZTiC4ra/&#10;/yHilr8/isiUvdqHzpzgiCBel94N9BvarBZIZVKOZU+fP49rt++of/8hglZGICqzMkrtN3FIRU77&#10;T52m16DBXLp/l3u/vuSmFLXew5vxCPdX6aNz3zri8pIYMmmEvP5vjlw8TVRGAvb+LoKTvjhJhAlM&#10;CqeqZz1HxalmLFuCrbc3B86dlzb5wty1a/GICMctIoig5HiM7BxknY7w4NkvjBo/XvL/e6EMKeZX&#10;rpGZV0hx587c/OUBy3etwdTXCq/UABqn9sM33QdDLz06D6rEKdwRt3A37ry4z8T5Uxk5YyQXn5wi&#10;utBX8Nsd32wrQvJtRdRuZNR7k1HnQ3qND1m1fiRXupJS7kZaiT8Wzh3wDrSgZasWODu0Z9fWsZw8&#10;PJGzx8fJ/f6sWjkULz8LevbrLmI+wdylSyVCPCWlY4YYp47k/ULJ/cGYeBnKd4eJa4diJTpcvG0t&#10;WZ2L0bQ2JKMqT4RfxeAZIzBwMaFjXRFV/aox9TShtdWP6kApl2RbvPIc8StywS1L+qosewt9z5ZS&#10;LQQjJft+3/7f6JtqYONoJDnaiYyieDyCHTCwbI+HZO6Wmq0wtLXmolTxPdIhrL2cMXayIDEvTTLw&#10;LAaNHS6iCMUt2Fuc20JQqon1+/Zy6fFd1an7TxiOviB/e2t9QsWRzz+6y7Id2xk4YTy9hg2my4Ae&#10;glC1pEox8c+I4ld5z5Q1S3CWXOEUFoCltzOrdm5UO1p9715MmTVTvf/05QsePf+FNZu3MGvpchav&#10;38zp67fZI4VAX3K/pacZ6QUJ+Aa6kpWfjp2HPQGxQUSkhkpe85D1NcHd0xYfXwdiBc2Tsz3o3pzM&#10;vA3d6Ts5jZRO7lLpbfBJMaLToEhGLiqnx8gC5ku0WL9tKyXlhaSkxhMbF05sYpRk6smcvHKF0tpa&#10;Lly7yr0n92ga1p0lG6Zz//UZce7eEjG6kds5gYA4P4rrOvPu998l137go6Cv4qZPX76WDPueY+cv&#10;8ejNW2YtX8n8deu4/fy5FMdFnLh9hXGLp7F450ohiCFMWTeFeTvmcOj2Lok7QynplUmvEXVcfnBJ&#10;HE1xVxHlf+bfRWAvPryjV3N/weITPP31FSPGjeOkiEkRqyJiRfwXblzntQhceUwe+vpecWpl/k3E&#10;raD8ln0HiE5PZbgU18VbN1DWu575P6+SyJBHWmmuOFI8gcmRTFs2V/2cEdMniKg9ZHZjydY1jF80&#10;nSXy+htP73Pt4T1B23qi0lJ58vat+vorQmMpJYKxUcHYB/iiYWJGVkEJm7btZvvuPXz4/YsaGQaO&#10;HkNFrUSvtAw2CnlceHwVn1Rf3JPc1MNCWi5tMA80xC3BGTNfcbTWLejc2MC5u7cYPXsyO8/tIjDT&#10;TfK1Iz6C297ppsRWuJDTPZCMrv6C424kCHpn1glpVHmRUxWGo68RGvrfoimxNUdoYNP6SRTmefHz&#10;6oGcPj6P6pokhknU3SZR6ejZr9Fs+xFpL4mtI6aOZ9P+7SSXJOEa4YCWY3uMROCDZ4/g+R9vSe2U&#10;R9/xQ9QTpfQ9TChtrMQ/PYTA9GCaJvcjKDMAfXctHCKtZJm9sIoywDnJnNBiD6I7edOidkg66Z2D&#10;CYh3xiPIHq8AJ5w9rTG11UHXvC16ImpjO3G0mGC69utNakkhCzevl6rRHV0RhJ6DET2H9uHy/dtM&#10;mTeHJYJ1h86eRM/cEhsXLzbs2MeB02dVRz524wIVTXXoeVjQ2lpHqpQgrOTJjE4lUrkEm0M8JDe0&#10;o6J/DWX9uzJ/2xoe/vaW9Yf3cPL2VdI65eOXGMaNxw8YNGY08RnpfPis7A/m/+Dl0YtX2XX8rDjE&#10;dKn0oXhG+dMojZuYEy/FykvcWlBbCsXh88eYsHACQycPonlkkzpKzcfPFXdvG3mNqZCHPeMX1jJo&#10;Zj7Zdf6EZtvin2ZOce9Qaeyu9B5dRnGXAuYtW8i0GRMJDfPFP9CNxNQYQmIj6DFwAP1GjuSUOPdj&#10;wc+ckjwOnNwnSwhdmyrwCndm3qrZkh33MG/FSnXZ/7uTSRHh63cfufPoiaDlAMbPnM2ZazfoJ533&#10;4a+vJd8PJyQzlj4Tmpi9eTadh1SQ3yebsJIAek6ponlOHeUDUinokSxF9YzylXz6S7KoONsfcqse&#10;y/7jDymMs9l78LD6/P1HT3ny/KWK689fvGb1ho2cvnxJ3VchJq/mc0Xcymfce/iIx1JIlWn/iZOE&#10;JCVIgd5M54G98U6MYOziWSzasoabzx5K2w+RHB3LrlNH1dfPl/7hHxfF7JVLGTt3Oos2rlUpTDmw&#10;dvvpY+qkYG/es5tbcv/Z+7c0TxqjDrctbOhMefeuOPsH0LmhJ89fvlKjwGdZH+WQ3aPXr3n26zsh&#10;tTtcuneLa89vSjEOwDrMBMtQfcyDddByayP9riXptRn4SfxsZ67H5MUL+fnwPhZuW6KeeReYZ4Nn&#10;qsTRWG1C823I7Bogjxth5PMTNmEa8pg9kUVO4toBgsaWaBh9i5VopawsjV4NBZjo/ZtU0dLKJSPI&#10;yQvnwKFt6nor0/3XL6kV3YSmRrJy8xr1sREzhqFjp4WWvQZxJXES/UYIVXQRM/OmflgjS3etxiTA&#10;HB03faxCbLAJscYhwg63OCcsg0yl0EiUCTPjH9otcIw2J7tbHAmdgmgxd30vqnrHYOulgVeoLSY2&#10;Omgat0HHtC0djFrh4m+Hvbc9YclR7Dp9lMqmnrQQJM9rKGeqOJZ7lHL2ylwu3r/FGKnaD14+57Pk&#10;rIT0bPxCYlm6ZjP3n73g5qOH1A+WjrhpGQE5UTjGefFvo5ZYB7iwdv82dpw9wkjJD0a+trjEB7Dm&#10;8HbCclOoks5yXEStTD1GD+Ab/dY0TxnN5Ue3CYgJ5+ed29XnFGH/8uET2RVVDJo4TbLIUuLzcyWf&#10;TuLO64eSzRJx8/MgMCIEt0BvyX0TGS6N6iX5O79zLoVVHWkcJOg9sIG4zFCcA4yp7pvOxCX1VDTG&#10;kiiIlljmQXGvGMmzwxgzeyC6ljqMnDCS5SsWi7D9iY4NJq8okxTJ3NqWZlT2aFAzqOJ+yyQbHz5z&#10;ki07t8nnx5Fdks0HZfCPPHfq0lXB9ceqqL8oOVZZF8mQA0aMJDpFMv2YcbwXVQ2dPIUJi+ZR3rsO&#10;n8RABs8aTPOsJuIrw2mY0ImSZok9vWKpHZND55EZFPROYNC03hy7eFw9y0pZjt//+k3Erewg+1sV&#10;52sRg7JDTZmU/K1ML9++Yf32rRKzxjNNcPy1egaY+hSv5P7N+w9kmz6T3P1RPbyVUV7M1ZdPRDDl&#10;uCeEk1JVzJ4LX4+vN40ZQVzHHLYePsh1Ib2ZgtrDJ01QP2vKggUk53Xk8etX6mtvP37E7oOHRKx/&#10;MXPRApZv3kBJQy3V/Xtw6cEtHr19KZGhj3qWmDK9lXz9/stH2fZ/qev23+KoTKdvn8U5ygHfDFfi&#10;O4VgFWrA9+b/4p/6/6T7uB70HNebFu3/JQWjhme/f5C2HIZrkiVhRbaESfTyTTUUc4khodKDDo7/&#10;i4F3a0z9O6Dv3RK7aH1GLOhNcLobVp76WDvr4eNvg7+fNQE+lvi6mTF2ZB9mzBnF+MnDJP584d3H&#10;dyzZtILC7mWEpEdQ2q0TD58/pqpXFUZORvgmCLn1LCG5IgVzPysM5DPMfOwxF/0Z+Rpj4KWPtqsW&#10;Zn7GQiIexJdH45vmSWjHQL4x+Af/1GiBpl1r/JPdJGoIkUyeV8zcZQ2SqU34rv0/aKP3PYZ2umiZ&#10;tUfTpA2OPjZ0MO1Apz61XH1xj9K+XWgtFco0wJai3pVEZCeycMNq1uzZQlJhpgj8uuDwQpy8fQRT&#10;TJg+b7Ha0IvWriZSHPbGm2cs2LUS5wQPqTi2jF8wmVe/fxJx7+LRbx8YLuJ2TwgRNxpOaE4qLtEh&#10;5NVXUT+0r7hmvGBxrnScXLoM7ilo5kp6UY5sYGX3CGw9dABrTw8KutRx/ekzlknn7NyvFyHJcXRr&#10;amTyrFlMmT2TKKEDIyENG8lgNtKIll7mJHSMl/fcoKaxluiMSMHsGVR0z6FxZCm14n61A1Io6hYp&#10;7ZDByu3zWfbzYnUobTfJpgPFnfNyRdBp8SSlJ9B7cH+SC/KJz8nj5OUrvP7wdfmu3r9DZFI8Vs4O&#10;9BvcrD6mdMQXgp1rN23iyo0b6rHks4Lxh8+c5uddu9i0dy/HL1/m+cePNI0exbgFc9l17ghJ5Wlk&#10;d83ANc6e1JoYqocXUi7CnrBuEH1mV9JtUiHrTs2jrG9HQfK+nL9xU/2+3//4TZxOmQWppQArp2sq&#10;h7eUv19/eMOVu9d48enroaSrDx/QrW9f9h09yotf37Br737effnCvefP1KGnm3bvZtWWzWRXKae7&#10;jsM2MgArIZfgnDQi87LZcew45+7c5sjl8/QdMQTviGDis9O5Io6qTBdv3mbctJncffJEluVvPv72&#10;O4+fvZQ48idjp06hrqk3AQlRTFw6R4T7N6eunCcmNVWKYhkPX7xg3IzJnL6o7K2XdZBioBTEN1LA&#10;lB2CVX1rMfUxkqIXRlxFqIhDl5bi1louOjjHuGIf4ci3hj8xetE0NhzeSXxZAq6J5gR2NMc7RYew&#10;PHNmbuxHXLk7Wq7fYuKniXGA6MKjDdqebbCLMhM0dmfBz9NxD7ZCx+g7bGwlc3uZ4ethRYCvI4NH&#10;NFJRVcTVG5e48/gOhZKPvZP8sAt1xjXEh8NCtsW1JZg6mRGZGc3sdXOp7FdJa8u29BjTh4HTRvJP&#10;ne/RcGpPO/tWQgyW4sjp2ITK6wtDMPM3pJ1dS1pZfE9Lg+/4Ue8bvtH4BzrW7WgxcWY2Kzb0Fmew&#10;539btcDCzVhCfSYmTobiSBroWGjQUhrAMdRF+H8UliEO9JrSn/DCOGyCXek3fhQHL1xgwtJZGLib&#10;s+f8IfUkEWN7K/7VqpUIqp903r9ZuGal4G0mPUcOJau+mNaCHhm1WbzmHePmTCUgMVYyxVjufHjN&#10;sdvXmLRqMX3GjWaPbLgtJw4xesF0tpzaR7+pwyRTREmHllzhZ0sHc23W7RJR3L2BR1ggP+hqqK72&#10;9s8/GCdu852OJva+PqzctJlDJ8+oh28q6itxDXbG1FXELcL2ivXAN9GHrkMaCBJMsvFxYM2OtYyd&#10;NQLnQBOCk+3oM7KIgeOr6dyniOi0SMLiIxgxYQTXZFnLy8vJzsokXjphSEQQs5cs4dztu/ws+fPE&#10;5auMnzWTW4/v8uLjW8n6edi7uzN38deC90UE9Zs46NOXv6hnVf366ZM6Kuza/btcvHWDU9eucEee&#10;OylZ/eyt2xy7eY1Hn95y6NoJ6oZ1EeQuFByfiHWoEUlVEUz9eSRTtgyh08hMJq4fRM3QSo5eO8PF&#10;O/fk838Vt/6Tz0IKIm0Ry598+O2TiOpPnr55rp6Cu/nQZnac2ikUNo+rj+5z4eZ1Los430rkOXXx&#10;grpn+9jFc6zbuZV7vzyTXHyfwq7V9BwzlG6jB5PYqVjd4dl/4gTJ2GU8evOGN+JYPaXY+UlOzikt&#10;4J3yndInlAs8vHrzjvefv6hYrVDB71JRPsl/yjj2JUI5Y+ZM4/zDG7z74z0LVyzE1d9HCNKToZPG&#10;0SBF+/z1r9lVWa8Fgve7jh5UTwhyDnanU/9yfMVVtd3aiqA1aCt9TtvFAB0XPYy9jfne+Cc69evG&#10;nI3LcIyUKCqOHVIoc5YhubWerNk/hqJeURh6tRLH1kTXWxs9P111bmnzgzhoB8nbiQQlueMRaIa1&#10;5GQLi7Y42RtgYtgOawdj9Aw1GDthtLqMY+eOwdLfmty6QnoPa+aeUM+Zq+cJiQ+XaDKPbcd30HlA&#10;NWHZgvBXDzNs9lhxblMRsiVtbVviEmsvYjaSzK0t+G2pil3HrQNaDu3RVnSq+wM/an1HW4OWtBg5&#10;PYlpy6sJTrNH204TIxdztK101BfZeFqgb61La+NWfKv/Le1sNWht014qYAqxpcnEFqZy48VDeg4f&#10;SERxvGQYPckJyTz88It6Xu737WTlpBOfuXGdM7evM3DiaEbNmc7SbRtwjfYjIj+BlQd+xic5jDX7&#10;dtJnzCjSO5Vz4MolyTybiRYR5Dd0YcDUsSzYsprUilzaSzbX91IyjzHO0S7ouxgRlhFDUV2VVL00&#10;OvftwbyNq1izeyfVjT2lKGlSJjj3UpzmyPkLkhsvUNCpo3rRBSMHA9yCncShw3APc0bDWpP40nTB&#10;7RqW7NjI2HlTsfWzwSnIjmAR/uT54zhx8SjV3Tpj52JPlAi5T7/edMzPISszmYy0BEJC/ZkwdTIf&#10;xYGUExmUfQsHpTI3DO/P7V+fsv3ofok8yllADTyXXKhMCoYqDqk4juJcSuZU9uw2jh5EXF4GkxfN&#10;55As+y+CnndfP2f3qZPcf/ea3uMHEFsRQdXwAjo4/URieQJzt01n2aGp1I8von5sqeBkAav3r+fO&#10;q6eSWZWRBcqpl3+qRxRu3Lst2Vu5Movk1HcvGDJpOLNWzxJ8H8DACX3ZtG8j918+5N6rJ1y4c1WK&#10;5UeVMM4/vCzr05tV0kZv//zCgjUr+EXy8PO3rzly9uzXKCHtXSl5efG6NaqIG0cMJDYrha59e/Ly&#10;wzt5jbis5HxlUi4a8bcyK4/9+Tufpfgqn/H6/RvJ+MrAGrn/4SmT546V7RBCRHosh84eZd4SKeBS&#10;LJX2m79qGX7h4UJIF9l2ZDc+sf4UdS/ENtQGPTcd2tu1p729pojCCC0nEbnlD7Q1b83+88rRhYM4&#10;RbgSmisEWOMmgspnwJhUVm5oYvSkUtwitDAKaIVekKB4oB46nlrSB3WkYLRHV4pGeJ4X0ble4tym&#10;dND7F0bGbbGy0kXfsKU6IjM0LphLt66ox/SLayqkYF/j9ZcP6rZQdpr2HDiQOumrjSMHMG3FbCr6&#10;dubpHy/I71EkhUgfv4wAqodWE5Dhh6ZjB6yDLdATLNewbytR1gxdeczEXR9jMeN/t/0n37T9Fy2a&#10;JyfSf3Iuw+f3xSvJXxAqCTN3C9qKS9t6WYrLRtBasraOozY/mv2EU7Qznsk+tLHuQHaXAi49vk5c&#10;frKgiQshBZHouhgLlm/i0r2b+EWG871Ge+avW8WGA7vUk/Efvn3FzuNHcQzyJ6E0l+ohvUjtXMCT&#10;T++YuHgBoVnJLN29iXFL5mLi7SwUYEthzyqi8hNp0eZ/aG3eDi1naTRPI6yCbbAOlIJka4xHZBAn&#10;blxh67H9lPSsFrx2xNjFEv+EYCKzY5mwYCaDJo3FK9wfz1B3ItNCsPexE4G74hPpgZWHuRSICDwT&#10;goRMxpPaqQQPyfB1A3rQa2iTvNaJLMH+C9cu8ofQwFbB/MKSIjy93AmQzJ6cFEnH3FRSUuLIFAyd&#10;t2IZr8R9f/3yWdx/s3QcP/ZdPMnRy2dx8HYnNS+L4+fPs2X3Lh788oK3X752ZqWrf5D/d587SGGP&#10;cnmfF1PFPbefOqxm6879urNM8Hf3qdNMWDwDS+lMyml6Lgl2jFk0jmHzhtA4rZbi/ulkd0+kbkRn&#10;9l85xKRFs6QwzeONdCRFCA8fSyRavEQ9rVIRzoU71+kxpC+jZo2mWYiseXJ/QeiDrN29nu7DGonO&#10;S6C8TyfO3DvHjPVzpIikcf7RNZ59FMI6f0rF4T/FNZU95x+lfZSBKj2HD2WgFGtlmrZwDh07lbH9&#10;0H5xaqEFiQHKmYN/SQz46w9xa1kupV1///M3QXHlRFZZpkvn2fWfQUkPn92kaUQPUktSqepdwych&#10;jqOnjvFJ2vemUENSnnJFlIWqidwUs6kd2E0yqgVmvtLx3cRhLX+ipZXicPoYehryg8E3dLDsQMcu&#10;JYTnxknf96Tv1CqGzqtk85HxTJ1Xw+69E1m1tpmMMnfckvSwiNbALFxbcnY79Dw7qFfZMfbTwDHK&#10;mLAsd+lDOrTR/l9x6VbY2urh7mVKUIw7sdnRbNy7RRXyMynmynb+VeLjW1n2c9duMku2Q5O01VOh&#10;1fnrl2DkZk7DqN6MXzpZMrY19lEO7LyyU4TtL8IWinbWpKX59+iLuLO7pGETaIprpDKM21L6tze2&#10;7na0GLWgjHHLulM5oABdV0NKG6twCXelnVkrjJz1ZDYks3Mm3gmeEurNsQi2FLzxEySwJKcuTz1D&#10;q9uQ7tiFOzNcOlbTpMHUDOguHWIzPlEhtDLQxDsmCEtve5rFEZTpliCIZ3gE7S1M8UqIoHNzL14I&#10;Hp68eUU+sxQjbxvB9EKprpbScZ3oMa4JU19BD+v2tLGSRnU1xsDTnJ/M2uAe7UPDkEYRsTU5nYvV&#10;ItPBSot/C5K0kSIQkSvYnBNOK7MOJBZn4B7pK9nahpSSJMxdrUjMTWTw+EE4+DlIAYhTLwCxct82&#10;Qf85GLk6sXrHFkHod0yYMZ3DJ47z6tdfVYf5JGiqXOhg8ZJF+Pp54eHuhJenE6HhgTh6ujFo7Dh1&#10;h96xSxfJLi+ijZmu0ESDdMp6XAN9SMnPZtexQ5JDjzBGcn/X5gEiqPEMnDKarkN7E5gZjmeSL4E5&#10;YYLXs0mqycQh2oO4wnTmrF3FvZe/cvnhLbJrM3FPdCCzPoXLL65w5ukZygcWE5LnL+49k1WHVksm&#10;P8iiDWvoOWgQc5cv5869R+oOs8NHT3BGSEA5xLbj8H7OXL/E8y+v2H12D4kliYycM4aRc8cRkBaG&#10;b3KgOEghPcf3Ztr62eq+jtV7f2bFljUMGTuMTwpeK24rGfeLiPXGo8d0GzBAHbyiTGu2bqGouopf&#10;PrxVO/gXtZwIpch7/hTnVgT+p7rn/jdBcokGL5/RWzL2tu1fd47eeXSDfkIJxSLExLwUropxXL99&#10;i3fKIcHTp+Tzt/L03UeJQLfV4rh632YRtZXkaRec4lz43uIH/mn0b0wDbaVfmdNCXM1FRFDcqwK3&#10;BDcxJT+COjpSNThN8L83WYWBDB5Wxsat44U2ciU+BuCVaYJzgh5OMbqiAy3MZTYL0MDCXxu/eAfJ&#10;ytq00/m3CPsnLKw0cfQyFuo1EcIIZ/GmFRw+fYJFK1fQPHwYA0cNZeTkiRR1qqamew8GjBzOjKXz&#10;iM1JwiPCl+zqAo5eP4N/SjAaDh0oayoW+rASjWpLlNDgB7Nv0HJsR93wahLLotCT+8kFcew5tpe5&#10;yxbQom5YBiG5Lhj76OMU606wiMBCROQUZo9HtCt6TnqE50RgHyadp0sWrvFu4theDJs/HOdIF5xD&#10;nXAMdhDU0cIlxovTjy7xVKr47PULMfOwQkOwXtNWh7ZWHZi6bIa6kZSdL5PmL6DXyBEMnD4B/7QY&#10;6UjZgpdPWbxzlSCTjrrH/Eerthj6mku19BaX1pNiYkEH+Z7Wlrrkdi2nuEcVrU00GDZ9LMUNnWhn&#10;oU1Iehiu4S5oO2hj7mshBcEUEx9xNS8zQRd9qXYmGLqbktelEHOhgf6Cu1PmT8PJX5xbkCk0K4Hu&#10;o4Zw6OplhkyerJ42+PaL0hW/Toogvoi7/hcjr16/Qlp6IpERwVKlZVk9XckuKWbzgYMMmzKVoIR4&#10;AhKjpQAOlI0fhlOgF4HxUdQJwsfkpLP+4B4myYZonjmepE75sh3sxVEsJANaEFOSQHhxDJZR9mj6&#10;GaDvb0r/KUMls/7Ouz//Vk9yaRzZhH+qL5l1GazYt5oJK6bJdsqjuLGcLee2s3L/OgJSoujSv5Gb&#10;Tx6z6/Ahrt64K0XpTzXTvnjzittP7nHq6jmmiqvf/fURp++cpbChlIFTh1M7uIGIjjGkdE7hysvL&#10;jF48mi7DGsjpWsbPR3YyesY4sotzOHn+pLSNciWWr+Rx/d59ZixazMyFS/hVxLdw1RrGz5qhHjFR&#10;DlA+fvOSmw/uCGqLsOUxZVLOFf/j76/tun7zBup7NvDm3Vv175fvXzJ0/BBGTB5FVfdaZs6fq7r1&#10;h09f+PU/EUPZUdlrsBDLyKFU9u1KalWuFKImmqYNEtprQXsHXaauny8RLx2/xFjSygsoaCgRo/LE&#10;J9OZ1rb/xirIhFmrpjNz8QQy8kLJKPQjLN2Gwt5RFPaNITTfVvRiQ2CuPT4ZNrjFmeEcZopLkDk+&#10;ohlzaw0MjFpjZaONnacxriGyPZ2MMXGyoJNEwoXLl3Hg6FFB8xtSnO5w9c5dpsydy9IN69h5dB/p&#10;RVkSC32oaqwTypxOSFo0ba3b8pPFTxh4GGAsMbSDxApdF218U7xpntGf0l75QqjG7Dz29WSt6w9u&#10;00LT4TtM/fSILY8jv08ZuQ0FUqEDMXTRQ9dBsoW7ES1NW0tVsmH72V1SIbrhkejFyIWj8Yr3Ftzq&#10;zbBpwxi3eDyxkrNnbZjLydtnxLn7k1SWLO/9SUTdSoSmQZeBtSzfuookyaT9xo7m+V+/M2vTKjSd&#10;TUWsmvQY1cSk5TMwkUprKwTgFOcuSFmBbYQjLS3aCIboYBFgR1BmkjhxGtNWLZD8409FjxpW79oo&#10;973UwwbhWaH0Gd9Ip/5VTFs7XVDJhR8kT8WWpgrORBAnzu0iaGzqYse5W1fZsHsrdl7OInRHug8f&#10;xBhx6+HTp3P04mUGjhjNu89fTywRo1ZPOPhDRK24jDIdPnKAjIxk0tMSSZO5U3UlzaNHy3puwy8h&#10;gejsTH4+tJu7754RK07jqwzgCQ2g57CBuEl8KO4h2Ny7C1HFaeT2LMc6xEXih4U4cYFKPw5R7lhH&#10;u6Ajotb2NiRDRHvnlyc8evmKqYLWGwTx+k4YQGp1Jh17lknbOVI3rB9bzx5g+f4NLNi6Av+kaKYs&#10;WagK7r8l6uMXwWXJx79+ec2anWvoM6ov/Sc00ziuH1UDa2Q7LmDCkumMnDeOAVMHChaO4vT9Yxy5&#10;dZBjt0+xfNcGHonYBk8cTlZxNtf+c0hSEfYXyfBfXRku37zL/eevOHXlGg9fiZifPGTzwd1cfnCT&#10;TiLQQ6ePqe/7Td6jnPL5h4hbSdVbdm5l17696nNKS3/5+zdOXDjF49e/sGP/XsZNnqI+p6zTfyPM&#10;yw8fVNTPKM0ntTSP0fOmsubAVqHNMIw87LAMcKVaCtVqaTPlBJeZS5fwg34rQnMC8E11wyfBB//4&#10;cAZOGsUvn14yYHxPHIINxPnbYejTmi4ji+g8NFdoyJmwQhcyuoaTUhlCVJY3SbkhJGYEY22vi6lF&#10;B8yFGm3dTXANdhQytMDC2Yqzl7/u6Pu/Ttv3H2TirNnq8ivT6BljSeiYwsWHN4QWNzNRim1MYQL/&#10;1P2Gbw1/oIOtFgGpwczduIDqAbWMlwK04/QOMiUazVo+ncdvn3DiymlaGHho4ZPiSeOUfnQb04eo&#10;ggQcpXP9S+OfmEtG0JM8aybuoS+Y7hztLsjthHeKP/Uje0ql8hBBbVAX6NYvt+g8qJqgrGD1cIKh&#10;hxGh2cHyfskDgkDmHnpY+phj7WeHc4g3+V07i+tWSn7w4QfBFh1phG8MWwoF+NBfnMIuzJXo4gRp&#10;wGh+FFFrCTm0s9HkG4NWuAjiT1gyj4bhA8iqKiQ8LY4th3czes54XMJc0LLVZMCUQRT1rBRnKcI7&#10;OVilAOUz7cM82XPxBJlVZbiGBvH8wzuOnBd87VqLZ0QoTWNHsfHAPoZNncrlO/fYvnufdLi//4+o&#10;1YsHKlnwd8V3/pKs/TOxcZEkJEQRFhaIb4Av0xcuomNNF0G9MI6Jo5+4eZG8uhKJAf6cFNyduGC2&#10;CDyc4PQ40joVMGLBZAy8rPES3A3Pjcc+2IPj189z7sENIvKS8BEU9s8OI1AcJLo4lh4j+vDi0xtu&#10;P34g7vcney8dobBXpVocagb3ZcG2nzl04wIj5k9mw9GdTF4+j0MXz6nb6b2g7rZ9e1ixYS2vf3/F&#10;i98es+f8dobMHsTyAyvEkcJI75rJkj0ryetazKz18+g6uAtJpdFU9SuSojeUw1cPo+xGU8rdrmP7&#10;5LNW8ubjW9V5PymXMxbRfJK2UnL2i7cfeCNF5NXnL6oAlfP9B4wfzhtJyfX9e0hHnqA+rpxV9lm5&#10;souSzyVnK8en3//2mc+S2z9KEVW+SxnEIpuBBUuWU1hWKVle2Xt+i50HDvBBIoAynb52jpyKfKYu&#10;mcvdt8/o1NSdmLwMbj59ItFiulCbDst3fB0ccvPJI3UIdHR2KFFCpccun+P6o6fk1HYSA+tBQmWs&#10;tLsbDrFmtLT7Tlzdi66jaylqzKWkbwaZNZH0GFbBqKl9iU8LwMxKA0PTttjY62FoJq5qrkmyRMNC&#10;iYjLNqzmjTKKT5BPvdyYTO+E/Lo19Wfj7q/Dfp/8+oxx88dz6MJR3svaphbn4Sl9PSgtEs/YADKq&#10;lJOjHKgSGjl3/wp1g3qw+9QB2RJ/MV7eF50ZIbdjqJB40cLczxi7UDumrJnJqIWTBWP9sXCzI6dT&#10;R9LF4dpK1rYJshZENKa1dTvc4j3xk8q0cMcKUstzqGnqxsL1K8jolImhmxGaDjqSAfRxkALgEe8h&#10;GV2XdsY/ymcaomung66tATOWzWPlrk20ttBBz9MSbUHj9g4GtGj3DfrO1sxYvQgdRxP+ofUvdU+8&#10;oRSYdiLWH0zakCYrF5QWz/S1S6lo7CpRwIf/bfcDc1YtYcK8aXSw0MIr1gdzHycpSE6Smd3xTgrF&#10;T6qcsZeFPG7HoCnjKK7vip2PF7ceP+K9dJyr9+4xbNIEkvJymSrCvCIoqbjOrfv3eS9OoGCicnXQ&#10;P6TzKfPXLgZr168mKlqqdkwIDo7W/NDyR7bs3ctEiRqBiQkckSrdOGYQTpGelPep5eiV81wUVCqu&#10;ryYwORr3GBFzx0Sy6wqZvmoOW47tZubKr4fC1u3dTud+DYwQ1xy7dIIIbym9JnWluGcee8/t5PjV&#10;I9QN6aqe7z5i0SRBxHgOClJvP3WM+ZtXU9bYhfxuFew8d1hi0AJuPb3Poo0r6FhRzLT5M9l/Zg+z&#10;V09k3cHF7Li4iaMPDpPekElcdSK9J/dlkmD9VMHStE6ppFUmipt3I0Nuxy0Yy/PfXnPt8R2evH2l&#10;Hpd+Km6sOquITbnsktJ2t58+pe+QYQwbP5GDZ08zevYUugzoqUanPWcPs3L7OrYc2PmftC3vlaKp&#10;CPTz77/zSZxf2SP+Xu4rg5sUYStn7ynT5Ws3qenWg7EzptM4bIjEiMvceHCXJ2+eCn1tkA4ew5nb&#10;59WzCxPLshglhfPs7Uv0GTdIHbY5asEooQnlgN8fXLxzgSoRQudendXlfy8Lfun5PbxSfbCMNCG8&#10;wg+HJEs03CXXWrZCy01fSGg5szdMpqx7Nut2LmTwqAZatfsfjEzbCIprYWyhqV5ptLJbZ84q+y3e&#10;v1GXWyWm/4hamZTTXav69Fb7yLaje0kuTRZCUK6p1l36wmyO37xA71GDsPR1pn5oo0pAit50bY3x&#10;jQnGX+hv59H96mdde3aNTn3LVSyPyA2mhZWfkjkNJEt148Lj2wyfNpnCqiqpnr9JJhqLd7QbWg7t&#10;iC6NoGJQubiHNx0cNBmzZJJk4mfkdS7FztuVCGlMHUd9ogsT8UoMIEGKwqajWyXvNBIaF4iuqSZt&#10;9NtTXFuhLsjKLRtE6MpAdh3JlDakVxWQ2amEUMFZG19XtUp9b/SjFAldIvIjpWBo08qiHfHiSrFF&#10;mTJn4Brhw496bbHycmH2qmUEJETS0qA9/ccPZv7Pq9UcFZWXLkVgIRnVOfgl+WLhZYWfuOXQSZPw&#10;Cgnj6NmvTvb6/SduPHzEBMEiBaVfSXVVNrQ6kENcRDlO+tWtlf2/qNnu9r0HDBjcTHhUIMEhXrgL&#10;yptbmbN8/TrW797DvjOnxZf+5tStC8SVposbJ+Ahrz154zL7zh6X9XQhOC1KIk2gFLp1UqlPMnLG&#10;JOasXc2u48c5dvMyx29fYOvJrfQc1ZWeY6uoHJxO5cB0weUsCnqnElLoT1hJONUjurH+6DZ++eMD&#10;F6RwXHlymx1n9lLT3MC01fMZMWcyC0XsHbuUsv/0Ebbu2c7IqUOYtHCoPNeHg9d2sOfaTjo25jNp&#10;4zQSO6fiLwW8alAtOfV5ZNSmM3/bbMn4jfQZ20vwbzezpQBV1terAlaOQysXaVAGsCiiVjrxtoP7&#10;mTJ/vohvKJsO7mHGyvnkdikRfJxO37HNXH9+Vz2098ubN2zbs4d7ysUz5X3qqZjK3nK5v3TdWvqN&#10;GM7Rc+fUyyJ/+vhZPQll7uKlEqWcGDN3JndePefMjYtU9uhEfm0+3Yf1lAgxmnHLJ0nETCS2IoHY&#10;TkJCMfZYhZsTWRTGoasHefvbGyG2pxRLUa0fUM+T18/VPewnbp6R3O2NZ5Y9EZ29sE80oZX9j+rg&#10;lu9MfyCzLotnH5/w8OUdFqyYTkCII/oGP+LoYoSVrS4d9Fsyf+U8dfkPnT/HyGnTOHPtuvz1ddp7&#10;+AjDJoxn54ljdOzaRfqFMhDLSz05ZdzS0cSVxKpaOnztFC+FjXwTQ9VLfq/ft5WMio5oWegxU4hk&#10;wIjBHD9zUv3My0/OSVwazuBZfYSqzWjhEGIt6GdHs+CvMtx/4br1zFi4hKcvXqgDOSIlr1oFGVPR&#10;XEjZwEKcYu1k5b6l36SBagU5c+sKFQ11/KjbVt3jvOXEHjoPaGDhllU8ePucR2+ec+jUEVw8XWjZ&#10;oQ2xqUkcPXGcngOb+EGnHT+IENuY65FT3Ymr0kGmLVtEayNNxi+cRHTHKH40/Q59d10RdSv0XQxk&#10;5QWNwrwobKhk0OQR/KvDD5i62lPf3I82Rno4B3lT3beekbMns2jTBhqGDFQH0zdN7E9bi9aCNp44&#10;+LlRUltNQ/8B4q77uX3/kTjFH5y/eoNf3r5TT1lUnPqzipXSkaTTKmJWxlErt5ev3GD5qvUcPXmO&#10;4vIywmW9A4PcRNj2hEaEcOriJd4qV/OU1yoddcmmlRJPfNB1MZf1LOHD33+w5Oc12Hg7Y+PjKPHB&#10;g6UiujkrlqNpbo5bRARmQhMTls2RgltPSkUMaRVh5NaHUdAYLp3VmSTpcBkNofScWUNajyRcElzp&#10;M7GvYFoXpq+YK+L6i+uvbtJ34kBxqEms2b+ViUtnifPmqfh+/8l9cZNj9BleQ0iai7hZF0qbCukz&#10;uQ9L968kvkrcI86V3lMHkF6bK9RkQvOsZi79coFR80fSZ0wjk+bNIiknj2dvvh5LvnRTObd7MUPH&#10;jWPP8WPcfP6E15LjlaPWitgfvH9GsUSG6uZ6Zq1ZwKMPz7n+8DbLfl7HyIkTUU7m+SiF4b+nYe47&#10;epgIoZ6BI0dy+8FDrsrnnz9/WZ0nzZpFbVMf+k8azeJNa7lw9yoxuXEUdy+lz/i+6jBMbXctXJKd&#10;cEt3JrDIB5c0e1o6/YhdrA1xZVEkioBKexTiK9m6TvLqo1/vC/a/Y/ORTbjG2eGTa0NQuQOOKUbq&#10;iDNN5w60sv5JPS6+cN0iJswYR54YjbMy/NOivXoKsPKrL+5BTmw9tINXQnrKmYueYeHUNDZy+e49&#10;dhw8SHxONjNXLOXl719Ytms77rEhjFk6ieCcYEYtHkZW11QMPA0YMG0IG4/tZMjMUULHWWhY6PK9&#10;1k9EZ8Ty8e/PPBdtbdm1la37N5PTJZmkylDJ/+5oOrWkRce6bHKrs7n16p7MjyUzb5eOsZQiwYjC&#10;hgry6gsFvd3xy3LBPtJcqrgnHezaUti9WMXG+29eMm3xYixcHNm07+sxR2Uo4tKN62gQ8Z6/c52b&#10;z+7jE+FPB4O26txKrw1RmQmC0X6CGAPwjI/ELTpCvq8rJq42fKfzg+RwBxyCLPlG93/4Tv8f6o48&#10;c09zftBvzQ+67WQ5N7N8+0bcIgMwluigbWtGoSxz79GDWSC4WdGrli4De5BVUyC5ShfLYFt804Lx&#10;TQ4lNCte3Dxacm4Me06d4vJtcQ4RrXIY6PTp8/z+218y/8mnz3/w5MVrbt69z7tPIgcRuLJzaPf+&#10;/fLYPS5KFU7OSCJeCCUuJgBfbxdyO+YJ6czhojyvOP71R7dVNDTxtsInMZxhQkRvBP3HCEbG5qSj&#10;YW6AkZMlu08cYcGaNQTExTN23lwCU+PV9/ilehFbIkSQ5UhkoQv+6plH5oSXuRJb7Udq90jiO4cQ&#10;URxAfvd0nCKscIlxYOSC4Ry6fkDwrJIpy6dz7uFVKd7KAKB83v71iTNXT7H7+Ga6CYVlV0WRUBxC&#10;SJYfSWXxRBdEEVYYRt34Biaun8toKQhFPWp48uElL78o1ylbxqzlc5i+cB6bhUzeSyZ+/OtLKVh/&#10;s/3gYXo3yzZYt4omKahjJPsduXpS3V+w/fRe0qvT8E72pnNzjSzjSLLr5e8kf/qMbOaBZN6b9+5y&#10;+eZNXn78SLm4WbkU4JevX6n96jfZRkp+V/ZuXHlwj+1Hj0q0WE+vEYMYMWsiQalh9Bqr7GNYiH2E&#10;jbiuB2OWD8M9xRkDf12ckh1E2D+JwB2wjjZGz6ctPumOeMTZU9OvUorPFx6/ecyAGX2xjRXczZc+&#10;U2SNU4YxJuE6tPdoS2uXtvxo8xPaDh0wEVfVN9egreZ3WNrpYmzTATM3PfxSBOMD7WUdRcwP7zFh&#10;6hSJD9fpP2IEuTWd2XTsCH1Gj6LfqFGU9azDRAzh3ONrjFg4WvqpEXGVwQTlewmNBeIc786ZB1dY&#10;KG3+reb3dDBqR0mXYulbvzNx0WSMXM0lblrjkWpLeldlRKYlrlF2tEgvSyYwIYAewvAVPbty9OpF&#10;wjOSsfZzFZzOIKs2j+SaWIIKPAjK85Qc541TlC12YbbEFSfRZVBPhk4fx4wVC9h+7CAPXv3CkCkT&#10;xME16dzYU8L8LHzjw3EMcsfazYK2Isw2hm0p6d6ZiOwU6XyCUP16ktqpWLJcCXp25oKojiLgH2hp&#10;9B3GrrpY+5qJqM1obyE4bqLFT/paeISHyudG4R0XwdwNq6joI8ipDEMdM4w565dT3rOab3Vboi/V&#10;1FM6jq67CdXDuuMjwvZPjZJOPl7mSRI9prFg9RruPv7PFTlE0I8ePePzlz/VQ1tPnr7k9t2HvHkn&#10;OVuErRzm+k0ytjJNmzOHyLhI4uKDSJSqm5IQzc+bNjN7yXL1ZJS3gpMnr14gXGKFdYA9lX26cvnR&#10;fa7Ld3VtaiIkMQZHP3d+0tMQjOzCq98+UlLfhQETxnHw4lmqBQ/jS2PJqUuVtg7BM8GGgCwnipsE&#10;k3MdBZuTiK7wJ69nolT5RIIzPOhg+yPheQGU9s6n5wjJ3z2KZC7lzJ1z9B83mCSJMKdvnGfvyV3k&#10;VCZLbOkqeX0dXZpLGDC5l9BWGWGS0Qobc2meN4C0Lh2Ztm65oP0jydJ3+PinEi7+Zsfh3er55srZ&#10;X7eeP2D68rnizL/z+rfP6rXjD185LQUigah8xRnTGLNgqoiukb6TetJ1RGcmrpxASd8iooqDye6a&#10;pw5e6jGwr0pKtx895twNydG9e4rIvyLsb0JAyokrCgH9vGcHp65dZeiUadT07c8Vac/Vu3YQmpHA&#10;+oNbOXH7jPq9k1ZM4NTDYzgJgttE2lA1ogodby0iOwfjkWWHVbQeTvGmWIjoGwbXqd9z/NIpokpC&#10;cU61wLfAFv9SW9w7muOSaYWGb1vauLehjasYlFNbTJVDT2byt94PmDvqYuTYAZsAE6zDLDDwNSEg&#10;LVod+PPm7deMrZwtp+xMVY66aFpbMGL6NMJyEvlf7Z/oMrQHU9ZPJVpEndotDO9sW1xSrPFKc6dm&#10;UB1ZEiU1rTWx8rbEP9GPNQdWE94xXAiiNToe2liE6VPUlIlHomT0EbW0MLIzEGftzriZk+jYqZzZ&#10;y5cyfOpE7AVXzdyt6SoomNw5ivYu3+OcYKme+2kfLR+e5S0bJYrA7GCiCmO58eYeuV1L1ENJefUV&#10;/GCkRbfhAwQ1fhZ8Vpy5L5mlWfyrzb/4TlbEVJzZwsuZ7iMHs3TXJhGvqzizBpmVpSKAbqSX5xCd&#10;HU1kdri6lzu9U5YscF/+R+Mn/FPiqBIMa29lioa1KWfv3+LGy2eEiHtWNnZnuOTJlPI89J0tsAp0&#10;oWnqUNyleHVwMMQqwJVFm9dy5u4tLj17yty1awiOj2f9tq8DIc5dlg4jGfu04PSrt295+vQ59+89&#10;VJ/7uvPs64EJ5YoiZVW1ePv7C4b7EhUeRFFeNvV1dZxQrvAyc5Z6+aJ9Z47jExOIU6gbnhEBXBRx&#10;vPvjT67cv8t6oY6k/DTi8lKpF7pYsW0VsZK3lm/ZpH7H40+vmbV2Pt6xvliKe1f0KSOzJpnI/EC8&#10;UxxJr4ul85BCEclw4ovDicoJoaZ/pbRfEU2jezBqxhByKzOobChh8PiBZMi26SYxaeDogQwYJdje&#10;q4juQyoYKbmsz5hqhs3pR0pVrPojhC5S+Ts1F0nmm0T/iWNYuXUbxy+e49MfnzgqGb1ns+Ty06d4&#10;J21SN6AnkTmxdBvcIBm3gClLpnDq7hkaJzaS0imZQiks2ySTVzSVMXPjBPpN7c7jLw9ZsGUBMYWR&#10;1A5qUPcNTF+0gKtCT4p47z9/wQ3JuwqW//afE1eUoxA/79pAYk4Sq7duFCrciHNAMCu3bOet5O7x&#10;8+cKRh9g0uI5aNsZCWWUMWrRGFkXZ3yFRpTfTLMUp/bJdxHXtsAvzxH/HCeMfaSvDumqXoJo4rzp&#10;1I3sjHuGNd4dRVgFFviX2RHSyR3bZFNau/8g4m6JhqcGup462ARbYeZhIMajJ0LXxjJAH9cERzRd&#10;tOg9coAUPuVIyv//8OgJMU47f2/q+zcJOf1Bfs8q/mEofVq2Xam0d1p9BL7ZllhGaGAfY0xip0hC&#10;s/0ZMmugOmJOGdM+YEYzi/cuwS/bF8dYa8yC9Gnv1JqMrkl4pbiQU59JC3sPB1mhp+qXPn71Sh3m&#10;ePH2DZz9Pajp04U5a2YLOrmiLQgSURjEhlOrVcRxiXfATqpg45TeFPUtJKVzmjoO1yXGU9BtijSW&#10;LYkV2ew4f5iFW9dS3liHXYAD2tZatPjpH+pOr1Fzp3FCKphyWGTJtp/RtLFg6tJF3PzlMS8+vGXW&#10;qnnSoa0lh7cktihJKnsx/6P1PeG5KTz98yPVA3vT0lib8j71HL5xgdD0WNpJDtFzskDb3gwTT3s1&#10;1+p7WJFQnk2PMc3k1Faw9+wpXgnqHbl6Ve6fJTE3Tz2eqExrft7E1j17mDBrBotXrlAf+0PcQrHv&#10;v0WoykX8lOnyjVtkF5bg7uOPg6MjYcGBFHfMIdhPMn5NFTfv31Nfd+XxXRpFSK6So3sMbeLWi2cc&#10;PneGh29fqs8fv3GW2WsXUdNUR6o4W2BiBHtPfb1437MvH+jctzsO/u6U1lfTRcimVOJR0/h++CV5&#10;4ybInVWbJOTRSGRmsBToenYd30lWWTqpBUl0lFzmF+ZJYmYs0cnhpEsRqe1ZQ7XQUkVdMflVaeJ4&#10;BQyZ1lOyaYbk8XrKmjqqkcs13lKiizPzNy9i89H9rN6+TYSFiO2qiLorFd1L1Esfr9m5jYKGMqwk&#10;NrnFOZBXl8LGw8tYJ/OcLdOIKQln9MKRXH15hfJ++ZJt/ek0IF/c/R2v/nhL56ZaynrXsOnQHl5/&#10;UU5OUQ5rwWflEKNy+6dymYi/eP/7G/af3EmvwV3pJDHw8IVDgv6fySjKo6CqXF4pjigu36lXH/VK&#10;t3Z+HsxcvYDSPhVYBFiQ3ycPlyQHApUrpBQ6iBvb4y6xxi7GCKsQY+rEFdeICU2VotB5SCVOSRI7&#10;i+zxLpQCUGItwnbBr9RJxG2Mhl8r2nu3pZ36qxv62IVbouPaTjJulBTDEnTdtDH0MGHLf69eI4T3&#10;+dMndbRi45DBOPn5cvvJY3X96kcMUA91jlgyhtESGxI6BeIltOCdbkOXEWU4R1uRJAQxc+1EvjX8&#10;N9ElYkKnt5DaNQMzwfacHgk4RJvR1rYtQ+cNJrMuTcRvTwtTGzN19JEyKYcTlF97mDx7Jjml+Tx5&#10;95S+I/uI4DTwTfSltFepevij/5SB2Ic6EpQVIlhVz2hZqDY2bWXDumLiYyb5xpnw/Fh+NGuHe5w/&#10;ByRjzf15CU6Rjui76JBQmIhDsLsgWi4NQ5ppGjuGjrW1fKutRW0/5Vc84eGr55RIJ/7RoBV6zobM&#10;3bwQn7RAvjNtLXEglkDJrSV9auk3aZgsn6Fk5lBM3a34p9Z3ImojIY0+gqNdyK4rpbSpiyxrHEt2&#10;/sxhQeOnHz8wY+kSegwaRGZxKeVd6nj28leUH7dTRjEp0lWGkE6QPKy2izLsUam6yh5yRdzy2M1H&#10;T9h7/BTnrt1g0eIlREg0SEuNIyUpiuAgb7Lz0hk/fQKTF00XN+xPZG6cehLItRdPcAwNFDFUiYCP&#10;0mfcQMl4AbQ21aC9mRY6NuYSM8JVXH8uy+kXHU5yx2z1VzY37t2jXsjw9stHhKYpFwG0o1OfUimA&#10;0+Q1SXiH+RGZFIOFgxW6JnoYmYmTCNUYmhhgYKyPqaUJ5rYWOHk44u7vRGict0SCUsmo1USKo3Vp&#10;rqBqQDFeSY4U9EgjqTyK+VsWs+XEAbYfPyDt8id7pVN1GVhMj9FV7D63m+SSbBbvWiok50dwvhuj&#10;lvahdmiutHk62d3icZP40H1sF8YsGUZB7zTiy32FqPry9M0zzt25wciZU+ghnbvbkEYWbVgt7XmN&#10;L9IPlYtNKB3/9MULLFq5hNPXz4nbHWP0jOEU1+Vx+5dr8vyfDJ80HFtPW+798oDNB/erF3jsNWwo&#10;o2dN5dovd9XBHbZhkpNjrQRzA0TUItYCa4LLnXFKNcI+3hjLECMxiWp+/f2DrOd+crtn4ZPtRGCR&#10;o+rYXoXmRHbxxKfEHp9iexzSTdAP0xA0b4OGV1sRty7aIuyRCwczesEIMY98Ji2cxf4Tx7h265a6&#10;F//jx0/cffCAKXNns2brZl58fM/b33/n+NUrYi7HePjhCXM2zpDoFUZqdazoJ4hJqyZi4K6jDoBp&#10;GttAx/qOLNq1gpFLJuGbEShuHktRnzRCc3xwjnSn+6ieBAtBB2UF0OLHdq3o1qcXT3/5hS3bd7Fs&#10;1TrmL1vGcmnkI+ePkVyQiqWHLTNXzOfY5TNqRbvz+pk6giqtIk/EmU5iaapgTwGJZbGY+pgIMhhh&#10;6mfO/+r+G0t/W+ZuXERl387iAg5SnTTVbGDl7yCi1SC9rARDcbzSbg0igkWYuNtI1htGdnU+bc01&#10;+Eb3ewzcjAWn+2MXYU9ru/aYB9jwo2k73ARR/RKD0bYx4F8a3/GjUSu0HfXwjPfh4NUTrN6/iQjp&#10;8GMWT0dfYkVWbTlHr13m/L173H7+Cz+LUH7etZu9h46IqCVf/y5dV7kj07FTpzl07KjqUl/+/p0v&#10;yjnMfyvDMP/ixft39B48hOyySlZs3MRmcbPktATCowNISomgVGKEf6AHTkIMYSmh6nH1eZuWs2LP&#10;VsldibKxHNBzU66z7oexr41EBAOCMmLoYGlEa2Mj2ShCKFk5XJLljM1MZdiksWqxGTx+PGXSTjee&#10;PSKvcxHuQgGhSSG4B0lscrBEWwTcTkcTPWNjdA0M0dMzQF/fAB0dXXT19NDV11dnAxNDjCz0MbbS&#10;xsXPivBkX4ISvASpq6gdUEl0bhA5gvxxBVHqIJ9FW9by4P0Tth3ewNDpPYScwiXPJUsWD8RInCmi&#10;KBzzMAMSagNZvG8cOQ2hgphxeCXbSIyLoHpoOWm1ieLWQVQOzKTzwELqh/Vk2bbNQk0X2XXukIj8&#10;Eks2ryJa4tTQsaP+z+Gu569e0tC/D81jx6kFf+ri2XTqUSXCeCF/KXl7C9butqQVZrBKCrdCOU1j&#10;hnPk0mn1TKmcrjmE5PlhHaFLVKUn/sW2+Bbb4Ce3blmmgtyWOEnsyGvIUk8smbZ8Fn7p3uLkZvh1&#10;dMAr3xLPAnMCKpzwLZG/C20JkKLgkmOhXphfP0iDDoLmWm5txbHjmLBoAi8+vePWk6ccPX9BPddc&#10;OT6vmMHbzx/Zd+IQC1Yv5eC54+oZXrfFIF58eKP2sxHTR6iXFd5ycgf+Urj/bdgKDTttMkpjufb0&#10;Iq/+esOafZux8HUipTKX2RvmkFwahWe0C72FCmetXyCFIQG/NB9a+IWH0OLbf6uHGz6oV6L8myev&#10;XguKTqNTz1rcwnwYOW2c5IHP3HomG/fQIUGwizRPGEd+TSX9xw3lxK1zzFk3m7CMIHQctdS9nhqO&#10;Gvzb6BsMvYwFyzYSmB6EieQPkwA9ddxrK/P26qGqugGN6rHziZKPfnn/RtCpUh02pysunV6VTfWA&#10;LlgH2vKD2U/oSPWyCLGkhcb/kNopk0Vbl2PmbomVpx1ppZm0FbErI+TsQh0EVf1JKElCx8mQ/O7l&#10;eCQE4xDmS4zgclZlJdelwR+9ea3+xM2thw/Uy/2ok7Sw4tzKjprPf/4lm1oyniJokdZ/D8PsPnRQ&#10;iKaUaQsWMWzCRGYumMfKjavwj/QjuyiDguJsMjITSctOJEnowkEiyK6zRwSnVkgRLJbcNxtPQeOA&#10;7BjJSD60sdNj6rqF+KfE8C/NDmRWVJCY11EEG0hgXCQHzpxg3Kzp+EZFUFDbWR2ME5IYhZHEDV0L&#10;AzQMddA1NUJTX4+2Wtp00NFDU0cfLW199PWMMDAwVkWuoSnPaUjbGuijY6iLgZkuWkbtMLbWw9zB&#10;lIBoPyq6lZJSECdC9yYsLQSvmEC6D2tiw/4NkserKO+VKriegmeKJe1sf8AuzEZEY4VNtAXlQ/ME&#10;J/uSUOEjBUGiU10ijlG2jFs2jj2X9kk27EPNsEKiCgMkWiWw6dhuKvvVMm3NNO69v8vPxzaTXJRG&#10;SXUZ12/fVFv7/PWrKqV0bR7K+j0HuCwR58ztC/z68S3P371k8sIZpBblYu+rjPUPomlcM50k9k1a&#10;MpOagV2ZsnqyoK0jPjm2RFW5i6BtJDPbihOb4ZFrSlCJE+6p1iRXxUjhXU5qRSpWwRY4J9oQVxOM&#10;S4YpbnlKznYiqs5XvQ2scBbBS2HIscEx3QKDEA10vNqgKTl3ydavg4vuPn+unkK6Zf9udRCPcjno&#10;Xz69YpYUGxtvGwZOaWbV7rW4BHjSb+RA3v35Xh0U5ibUNXruDKHjemyCPIVwTaXARktkO86Zu5fU&#10;C5rUNTexctdm1u/fgmeMt9BuIWdvX+P+2ycklyXjEuVECwMbK36UzuTg6cnZy1/H+yqXdr3/4hf1&#10;SqT7L51g9pqF7Dt3hIzyIsGcIeIWVepeyLnrVkhudhPnziIkNVgqhzua9ppoOGkQlBeIe4onBj7G&#10;dB3VIMhQTAfX9nxj/i3+mUHirIbEdkzBxsdJHRvrFe2Lhacl5f0r1bzuLq576OYJydK/kNu1QITp&#10;TVx5nLi1Kf/U/kYyUXc1i5XWVxKREsvqHRv4yaA1ei5GhGSFYu5liJmnoXyPLgHpofimhOGXGo2Z&#10;txuVfXpz+vZthk6ZoP7e1dvfPnFREPDi5SucOn2Odx+VY6lfo4li4MpQSXXkmVReZc/4TXmvcrH9&#10;/77m7W+fGTNjEqmlORy/cpaabl3w9fchLCIIV197jO0MWbJhDTeePuHgZdk4+/cwUQgoS3JuaueO&#10;/GSmSb+pI+gxdgDfG2pxQPBzlVDAv9u1RtPUkJzyUsmVPYjOSsMnNggzV2vaGEg7G4uAjcWldXVo&#10;o6kls6Y6t9fWoa2GJu00NNDW1UPf0Ah9cXB9QwO09XXR0dOng5aW3NeSItAOHQNt9XEzawvc/dxx&#10;9rLH0dMaWzdL7L2cCIgNJr0oWQglVraVH+U9M3EItyBZULByYIkI2xrXZHembppMSVMOfimOzFg9&#10;TtZ1rxRTV+qG9uWNFMYV+1eTXZ+MR5I9GXWpdBpUSWLnKJxjLYkqCSG/Vx5dJOtevX+VF78qv/Tx&#10;m3oa5qApE6XNdrJqz89cfHCR0XOGkleTTu8RDQyeOoThM0YLZSSg6yTkI9u6x8i+zFq3iKGzRlIp&#10;BGIXZS5u7U1Elau4rpUI01byshU+RZaSo+3kOdlWhT6E5PhSO7gTobnBaEpf9cpywLujHZYJOuLQ&#10;ljhnW2AWp4lxdAfM43XVC/O7ZAt55VjhmGaGcWB70msSWL5tKUs3LufWc+Win4dYf2AL+84f4OAl&#10;5YcRhCAyfMnrnkFalyQ1/9uF2JFRk4lrlLd6Qciihm7MWrOKRZtWizvbEpEfTefmOkbOncjt10+Z&#10;tGgBPx/aR359Z8ob6+k5vJkLysUw/vpIdlUWTmG2tGjx/bf0HzWCfHGJ0NgEtu87yC3Bg18l8M9f&#10;t5Iew/vjGumJlXyBiZsVpT27MFQ6cVVTLyJykmhjqSP5sD32/o7E5SUQkRdNB2ctQRkH8puKsAiz&#10;QtNNm+GLR1I1ogvtnHXoPqYv/QW3k4ozMXE25x9t/yE4rcl3ev+Wypks+JZKB0GQeZuWqCOTTt49&#10;R9+J/SltLJNcXUpmVUfyqou58vg2m/btYM6KJQwYM4y2JpqESvYu7lGKW7g9lt5GWEokyKrNZfWB&#10;TUR2TMMmwIcpy5byRgTae/QgqpsaePLmFVfu3mb2ooVMnjWbG/cfqUVDEe7XS+4q5w3/pV4M4OuO&#10;NHlCeU5hRZmU82pHzphMr1GDOXb1Eo1DhjBm3ASysjKxtDbByFKftPxs9dhrTVNfKTrujF8ikebj&#10;c1Yd2Cz0okV+jzJ6Tx7AP3V+UAddDJ02EcdAb9xDAskVwsjt1BnnID9+0mtNa4P2aEiGbquny4/t&#10;NfiuTTtai1A1DQzQMzFWfzNaz0ScWplF+No6WmjJrK2nuLVyAQDBc3mvtq4W7TXaoaGliY6uPpri&#10;9jp62pgo2dxSZmtDrOwtsXEWV3YyIzjKneg0P9JL4oiR7bxw61ymrp2IbaQjgXlhnH12loYxXYgQ&#10;lL/+/Cp3Xz8gv2snBk+fzt5LF9h96Qgp1YlkdUuialgJLklWJHUJIrrcC+cEczxTnek9vqfKRsr0&#10;n+Zlzd5t5DfkS04fRHqXMEKz7Uku9yOuyI9RCwZx+uFJeUwp3L6ynVfLc2nqySvP/35Fl2FdcIm3&#10;JbbanwDB7wBxa79Sa0FqM7yLLAhXfsKnkzfxlYFCF+ZCIOLAnnq00G2Brk9brOMN0QlqjW5oO9r7&#10;/kRLj3/R1udb2vu3op3MuuEdsEwxUHesRVYp62GKT4KjRMwkNh/Zpl4GuXZwVxon9qZ6ULmI14bU&#10;qmjBfwuMg3WxjrFCx0cLB3lPp8FdmL9lDf3Uw53n6D64Nz9JvOzgrIdlsCOLt69k3vplxORmsHz7&#10;ZjYc3Mv8zeuYJ6Zx4ORpLt+9QW6VxMAkb1qEJcepx56Vq01aOTjxQ6u2hEbF4hUSTEs9DcH0Fnyv&#10;9T2alpo4BjnznW5L2lnoYCK528zTlpj8RCYtnUFNYy+KaqsFg+ox9bVG211PEMcDs2ATrCIs8cn0&#10;kcruRJfRjSzbu5EdZw+pA0gU9Gpl1Bota8krUnE1HdpLHtajpWlLksQlLty5rG7cR+8EbW6cZ87a&#10;RUxaNZ90EXZUfpp66t2mQ3s5f/cmXqHBxGdlMGf5InEZf6EBK6x8LKgd2EXyyTs6N3YnIjuDo7du&#10;8EjQaPOxHWRU5qlX0jxz84a8bznrduzg5uNH8r13ePz6V3VQxJcvyvnC0s0UQYu4lePbCq5/khx4&#10;4OgxLl69pu69PSHolVaUT6EQjXLZn8tXrpIUl4CTk4MUzRBq+tRjH+hDa0tTbMICGCvr0bFPZ9pJ&#10;xjb0MUXLRYu2Nu0x87OROOHJqHlTufr0EfPXrsHR148f2ougFUGK+7bW0KZley3J1PpoGBihZWKC&#10;rpkp+jLrSdbWNtChg664t6a8R6M9HTq0Q1NudTQ10NJqi4a25DetNvJcG3muLVpCbVryWhN5r7W1&#10;GZZWJphbGGFqboS1UJ21jSUmkstdfOzEuVNYummOZNhJrD+4geZpQ4gtiWLmz+OlQKWR1TmThx+e&#10;q5dkyq4tY/DMyRy/c4UT98/SbVQtEcU+lA1KF0F5ktDFl4yeIYSWuFLUL5Omab2YumaioOcB9pzb&#10;wsyVkxkydRD1I8voMamIrIYA+kztSPXwJGLK3MX5Y6UvpEu/0SdBiK5uWCcSy6PZfGo9I+YPUa8J&#10;F5TnTmS5G2FldviX2OBVZIVbvjHexZaEVbqQLMUlqsiXlubf0MGhDe0dW9PetRXGIRJxAjugHSDt&#10;EyQFUO639ZX28pc2DWiHlji0rmC4dlAb7FKMiK7xIb9vAkHZLlT2LxbzasYp0glTf31C84QI8rzx&#10;TXPHMshEHjOSOOOFVaQdWl5ahJaFUDWympiKFCkCI7j75iVTFs0RQkrFTExVGU+ycvdK8moLJGaG&#10;MmLOJHacPMSgCSPVE3J+/fyZ4xfP0G/EIELiwmmx5dB+7rx4RnZxCVaOznzbsjVOnl7SkTxFbEaq&#10;+HziAjD1sOTw1WPC/hV8q/ejiLEtrQzaqBcrmLNiAR0rKiUrjGLO6qV0HdqTesFvTxG2rVQo5wQH&#10;QXJdWtq2wTTQhvCCBNxj/Kgf0oMsQQdNaw00bbTE+VvR3loa1ENP7rcUV4ght6aAyZKXTt68wLFr&#10;52kY0k/wtYTY0jycIwOZvGwBW44dEPe+T05lKdriVsl5mZTVl6s/OWrrb0N+XSH9xg5Sl23AhLFM&#10;XrmMbHGSodPHcObOVSYL2jx6+44dRw6zef9eVbC7jhzj8Nnz6hU7HwpCK5pWjmMrrq0gufL3wRPH&#10;iUlKYunKVUrtUXdwzV+xnAZx5S/yOmU6duQ4yUmJBEeKY0QGEJwQTUJhR6avWYFPagx5vatwjveV&#10;mJGkXlCvtVU7dUPaBbtT2K2aUbOm4eDrzfft2tJWR0cV8o/tOvCTiFrbwARDUysMTSzQMzQVnDZE&#10;U1cXDdWdddA3MsDAyBBdfemg4sR6ulI8Bdu1tNuiqd2SDprS1kaStfW11dlIcre5CPm/s4W5MeZm&#10;xpgKBZhLu5qaCc4ba5KQEU7fIV1Zu2sljz+8YPvxvcxYM52G0dXEFofK9u/OJ/Hb+RsWYxNir45z&#10;uPfxPj3HN1DWL4+6UUV0GpohLuotGOxOjDhmTu94Ri0fSP+Z3UmpDSWpsz8lfZMp65NF47gGpqwb&#10;RWZDFN0nFVI7Ol2KQATF/eNJro7EKtAKDVtdyfS5FPTIJ0WoL606Gb80L0qb8oko8SWizIXAEgvJ&#10;2Nbi1FZ4FSu52UbN3dkNEXin2PFPcWktZylw7uLU0aYYBkubBWuo4tUKksflvkag3A/WQidMU1xc&#10;Q907rh3cWm5bEVzqSMOkYgJyHIguDpR+mop7ggu24SbYRxoTmO0mBd2Mf+r9j9CFP7c+3KVudINQ&#10;rBRdT6FeIYtZ2+cxbd18lu/YxLu//mT3qYPqYd5jt06quVw5ZXPckqnMWr8UO8ngHatL1SHCyo5F&#10;hXNuPXrEiIkTaPHgzRvmr1lNZEoqjYOHMmXuPO48f8rTD2+obe5Ncc8aqTo+mPjY0jxjuFTHLBzD&#10;nWkc00h4WoR01kB0JOv90K49aYWFjJsznZ8PbxP2r5COGo9Xqic6rhp4JLoQK5lMS9xY01kXXRfB&#10;F1k5V6lo+s7aspDWQgAmtDL+Fm07qY7W7XGRfOaXGIKVn7N6ppZ3fITgf6rkDk8cQgOpHthXOtRy&#10;eo0cwo3njwhPj+dHfQ069aqjqGuZFAxt7IMEiyqyCJV8fVgqmjJkduyiudQMaiI2L5t1u3fz8Nc3&#10;vBOpPpN13rRvJxdu3+Tc9duMmjKNmw/u8v6z8nMHf6kngqg5W/K2cnVP5cfqiiXC3H/0WHVwZWfb&#10;O6mc127d5sN/fhzw0uWrFBQVYGljjLWDJdGJcew7dlQ9dt9ruDKOeyo24e7iNhmMXzxFqMUMz+gg&#10;kgqzCYiLpI0I7p8tf6S9CLODgbSzOO5Pgt1aRoLbxuboGZhioCedUE9ErmuMno6BOLK0r2RrHR09&#10;uS+dUAStJzlaR1BcS0c6qDi1oV57DHQ74O5kR5C/N24uDqqwDY11MTbVx8hIH2MDuZXsbSzfay5O&#10;birPmZjoYCbE1rVHJY9fPVQvCdx31HCWbFnJMOVyyDMGMnDqUFbt2iBUtpNYcSKvNDt6TuxMUlUY&#10;FQNzKGxMJqFzwFfHrlVOYlGcLouaUaUMnNuV7B6BItpw6sdl0X9GDRX9Chi+aDAF/bKZuG4I3SYU&#10;k98YLRk1RHJ+BC6RDhJvrIgvyWTNoa1MWzsbW8mtszfPZMTiwYQUeRIoGO5XZCqO/VXYAeU2BIqw&#10;42u9ZXnisA8z4Dvj/0XXXfJzqB5GIVoYhIh4gzuoAtYKaS+C7oBmkAY6oRJpQtujHdIWwygt9MPF&#10;4OLb49nRVHDclaBCJyxCdQTvI+g9qQvmgVoY+7bHOdYCDac2fGv8DVbS30cvGkdh7xJ135NxkB6F&#10;/XIp7V+uXlP8JyNt9WeJD108hXWwG42TBlLT3IWuw7ur52gcuH4Gd+knOVWFPH33Uo0tirF8FMK8&#10;cOMWLZQxuUcvXFTP0FF+JVGZlE63cf9Oqvp2Y9WezQydMxHrIFfc4nxF4Ob4p/uTW5uNn7juodNH&#10;2LJzB25+AWQUF6Nvba7+sJ6OVFBzbzOMPAyx8Legbngtiw8swjLMWr3ulK6bAT+Y/oiWQwcMXbWx&#10;8DbF2EUet20v2fIrQrdo9w/+pf0jXvGhqjsHZScxeNYUDiqX5712lRuvXtI8dSKBKfFCEnW0MdMh&#10;SFywYWgjGcovUZRnYx3oiGOIm7q38drjB1yUnLtyzzYefH7HxgMH2XXyFJsPHeT557cs3LCE2OwE&#10;Fq9foR6nTssvYMXm1V/b5E/lkj+/fT3T6z/CXr5mDbsOfD1tTj2+/Yeyc+2rUys/gveLoHxtQwPD&#10;xoxk0JD+2Dva4OHlxoTJE9XXKBd4UIbudnA0pfPAngyaOIaCGiEf5Qfq6uswtrXi2zYtaS2I3EFH&#10;gx8Fp3/Q1qStZGlNYxN0FJfWNUJbS18QWx89mQ1E4Hr6xujrG8ksDquvh77i1vJ+XW0Rs750MolY&#10;JjrtsDLUIdjTjdSYKEKECmwtzDAUhDcUFzcxNhZBy/vF/XW12qOn3Q5D/Q4ieCkOWq2pqChkxdpl&#10;9BncTG55pYh7MNNWTmPn+V2sO7KJkQvGUDOkkugyH6IrvIir9MU3ww6fNFvp8MHqNbx9cuxpmFwh&#10;4o6i/9xGekyuIVJeWzQgmuqRCTTNKmL2thFkdY3HN9ObXtN6ktI1loKmVCoGZZPXXSinJFy9CGfv&#10;kU3q8fZRi6Yxc8N8QetoTjw+RucRFQQWuhNc7kSAZGsfydU+IuygSkH0MnsyeoRS1j8ZmyAtjLw7&#10;YBYo6x6qjUmkFLBoKY7B7UTAEmHCRODi0pqC5NqKU0dIe0q+NozWxCpFD/tMPZxz9PEptMS7o1Bq&#10;spkssy2dh0rmzXREz6O1iFtIyqWd4H47jLyM0XQUjQRY4BBjLXTrgFuSPVbBlug6m/CDgQYWbo5E&#10;pCfgnRhOvhjV5OXTGDRjGC/+ek9FUz1hmQnMWbVQTOQj+48fZ/bipaprv/z4mRbjps1g58FDbNi5&#10;nclzZ7Hj8D6GTx1HWEosftFhTF4wm2nL5otY+tKluRvucZ7SAMbiljVkVOQQk5XEqSuXOX7pEmu2&#10;bSEgJox/tPqGtqYatDUT57XSRM9RT91TXTe6noSqVGzDXBg4Yyg+Kf7qrwba+FliJ8hs4myIoa0W&#10;gXHekudFkMGufG/QjqGzJ/PzycNYh/gyYfliBk6aTFhqGhcfPmTmquUSE5zRsjOjg40ReXVl4noW&#10;eEUFsvfCUUF+fzyi/KTjDaLrgL7qyLYgcfZpq5cwf/0Glm3dwoxViyWH19M8ZSDp5SkirkLOXL/C&#10;7KVLWLBuCVMWTGPzni1SFSVvi7A/C5Irpym++/RRzdZKOfwqZ5mUKK7sSpfpkmTvPs3N3H7ygF/f&#10;vya/KA83d2dc3ZzU87hPS7RwloLTRpZ70daNLFqzjolz5rDn2HGiU5L5vnVrfmorOVjE1artfwQu&#10;aN3B0FAcXJ/2Orq009KmtdBSW8FzHcF0fUMRvCC6noGxiFhcVxzXXFDc1kgPO+XsN3MT3CVDe0iG&#10;9nOwIsLDhYrMNIrSUvBytMNERXIdmQ1E3CZSGATVDUTcOm0F5dtJ0ZAOrquBs5Mtyi+tKkcAdh48&#10;zPUn9zhy/ShJFcnkNeQzdMFQKgfnEyB5M7LYX4QdhFO0iTpgxTPJUd1TbRqiS99Z9erAkeS6GEKL&#10;/Ajo6EFuYzzxgumZPUKoGJLBtE2jRYCp5PTJxCHeiqSaSAr6ZNA4oQGnEEdyqwu48ugOt359jH9G&#10;KFYhVqTVCsYPLCBRikZwqRfeBV+PX7vnmqh7w0OrXCQTexJb5UVwriNtbf+luqp1pBGGIR2wiJV2&#10;ixXnjtZGS3Hn0A7oR8p9xbllNo4VmomRohmpiWWKPo7ZhngWmhHVxRPLWG0CC5woH5SEe7IxeT0S&#10;SekcI1juqDr2j+bf0dKiFbquBjhGOpJSHUdi5zDaOXxLS8sfpH8KrQxpwsDRmujsVG48fcTCjcs5&#10;d+8iK3auomniYLoOaWT8vOk8+s+o0S1791Fe25Wdh44wZvoMWhw8dVqw8ypHz5+mecxQEVWIeh2r&#10;oRNH0aV3D8ZOm8Kjl19/zmXFtjWYeAj+uRkRWSBIefkE4SLs6KwMbktO333iMKFJ0USmxtJvVDPt&#10;TDTVn+a19rEXVw0T13fC0t+JNlb6dB3WyMRlM0SUZlh4mmPna4e2IJ6uhSaz5PGUojRSynNJrSwk&#10;oSyfkBzJVb0bOP3wHmFp6XzTph1+sbFUN/Zm8eYNHLh4ltCMeCx9JCaMHszgyWPJrCxA18GUrE6F&#10;6vJPW7JIcF06sBCAe2wwKaVF6s/lHLx2gpiiePXAflJpnBSsDKYvmcvek0epb+5BcmEGM5bMUwX8&#10;3yyjXCZYwZ+vl/L5z6To+T8qV3a2KaPY7j97qr5eee3ocaPx8HTBP8AL3yBv1u/4mS4D++CVGE1e&#10;bTXDJ0xl+4FDjJs6HQ09PX5q00Y9ZNW6bVtat2mFlp4uOiamImoRtLay86wt37X6kR9kbq8lwjbQ&#10;lVtNeZ0ehiJMY0Fve4lJ3lamRDhL1pU50dOVZF93Uvw9yQjyIUciTX1eJtXSgRJkuTxtzbFWRq1J&#10;MVAyuY6u4KheB7SVw2JyqyvC1hHH19Bsg1+gB8PHDVN/Evfqwxus2r2CvPpcgpVxz/0KyewWh3+W&#10;D1n12YKhNlQM6Cju5S5Om8nopSMk+4bineVCRKkPfabV0XVsF5IkGzvGC1oLDrumWpHeEE12rySC&#10;BKeDiz3xzXHBJ8NZED+CmEJx9qY6jl29qFLmGIkyvrINi/rmMmrpAALzXEjuKnGx2A3PfOX4tSPO&#10;2UaqwKO6eOMjzmomOG0lyN3G5n+xCtXFOcUK40gNzON0sIjXFzeW4halg6YIWzdCCly4purYhlF6&#10;mMYZYxInBTBOF/cCK3xLbYiuk1iTaUlAvhM9JxcRnOckxcyOvlN6EVcWzU8W36kXImyrjNSM9RDX&#10;1qJuRJUgew0JlaEYeupS2rtK7S+JxR2pauwp975OVx5eU39LWzmjq7xHLY8lBinXhVf6oDIEd7sQ&#10;aO9Bg9QLabYYM2MKF+5cY+L8aRy/cYoJCydTWl/O7mP7eP/7F/UKFqq9v3nNg1dPJa/mYBPsgkO4&#10;F5ee3Wfi0vmYuDqSXJRN88QRdO3fk53y3qmLZmLpbo+/uH5kRjL+CVEiYie8JDfm1lXTNGEUPUb0&#10;o725NJSVDsMmDZdMO4b2Bh0YM2M8Z25fVn9hMae2ioXbNuGbmIB/UgKpZaVsPnCA2StWYuXhTpem&#10;RvoJ6o6bNwuXUD8qezWoy6tobMiUserZYPEFmZKf3/L/I+ovwKPK0vV9mHPOzJyZFtxdIhAICYG4&#10;u7u7u7t7QtwJ8eDBgru7Q9PQ0EBDu027+8zc37urf+f/Fde+qkhVUlV7r+d9nnvttdfafvggi/VW&#10;qeYN7x0fpbCliqz6Yu588DppdRnEl8dSO1TD2dcviJvvUp3uG9i7WXVV1i1pPN/98btq3uwXH3yg&#10;ukb73/9RRqr9ORmfMuWN0mOuvLHSwaac71auglLmz1YWBVDmXNkizKSsyunm5YSJCLuhs4ULd29x&#10;UwprlRyMXQePcvmWMJW2Li9PVHqtJXZPny6inqLaZiqnpOYvEveeJi49RZ6bzAzh5dkSk2fOnKza&#10;Zs8S7hNBLxd3XquxGA8TPaIcrcj0dSfTy5UMDxdS5VikeTuR4elEfoAHlVFBZPi4EG5vgae5AaYi&#10;7uXCeGpL57FY2HzhojnMUt5DttnzJJYuUM6Pi7utWkJ7bwt3Ht0nVfbp+LmdxJfEChMn8ejLN/BO&#10;c8YiUN67MReXeFsKOhNxS7DCL92DzadHSW/OILY6mvDiAOwjLUlbn0FCVRrG/mZoOS7DMkIfh3hz&#10;VrosU12wYRdviFuatRQEC9LqkwlIC2bPucPsOX2CG4JnTZs7Ccj0JyDLQ1KCMfax+jglm2AZu0Zc&#10;ehVG0VrohSzFPEEH+3QjFoioF5hORttxIZrWc1hmPZvVPhpoesxHw3M+SxXX9lyiEvRc+9ksEode&#10;KCJXOs4WOirPLUXLTx11rwXohalhlbwa3yJrQkpdadpdKonBi5X2iwRJUrn29i0GDg2xSlD0H0v/&#10;wlLTRXglefP3hS8JP+ez9/omXvvnVYKy/LAKdGJM2rylvxfeYj4KU1+SxOoZ4Y2Vjw1L9ZdjJyb2&#10;pURwpQAom9LhqwxR/fS771TLSk3IrFHOR7uzzGwFA4dH2Hpqh2rmxk9//lI139S3v/6qukLlxMUz&#10;XLp3g/ELJ1jjZCEuGq5alidGotjesyewEA7QMF7FOnsTMsrzCEuOpWN4QHb6cdVyNwb2Ei/q6qjs&#10;6pbikMjlRw9wDPFi2rJZLF61mKPnjvHmO09YtkoTDSkUb378IZsPH2LHqRO88fHHDAvP7jl1kujM&#10;TH4UkZy+fgUjO2ve+uQjLty8jn9sNHM01fEIDePE1WvcfvBANQBllTRUxRXre3tUM5oUNdah52JB&#10;1WALl57ewsLPnry2UgJzwshrL+TkgzN8L7tSWRL2yJWLPP7ne4ydPsRpce/zwuOXJeHcfO2+ao4u&#10;ZR7sf8umXByiOLTSa66MJ1dErghbOeetmvhQhP6bPP/lN19x7eYlvAPcsHW2xsnLRYVAdx49oXx9&#10;s2p52PiUdF4SUc+YOUsl7EmTpzJtmmDNDGUwyQImy/0rEtFVop4+iVnTXmGebEvFQZeLo+osW4Sx&#10;1nI8TA1I83VjfWoUGwrSGC7NYbA4h4GiHPoKM+nOSaQ7M56ejDj6c5JpSYogw0uKro0x7ka66KnP&#10;R3fFIrSXSzSdL649VwrwnD9j+Pz50yWiC2sumERBeS47DuwiMC6Q3acFaWpTufH8LkdvnULdTI3I&#10;wjguvnWZ7NZYieZepKz3F87WxiXOgQvPL3H2rQuY+Yv41xewcf8miaWBrHLQxEwZHBK0CgO/VVhH&#10;mgmP62IdvQ5bEWyYFIJGifpxpYlUbWjEzN2R0QN76RAziS1JJjQ3UAqFEU7xSq+7IVZxOhiI8NaG&#10;Kqe4tESAa1npt5RX1vyVpTazJS5rUTkkmOm/Cg1xYE0RtYbnApZ6KNsi5koEn+ckSCKb4t7zReiL&#10;XOah6buMlQFqIm4RdugiKR5quGcbktToR/HGBFLqgzDyXkNyVaYkzSeqlVFVixdoT2SpyXxxcFfa&#10;d3YRkiefN9qU4w/G8Uh2J319Iel1FdQN9WPo6sJeKVxFjRWYeSpz4rmgbW9AZW8rP0gb+/GPf6nm&#10;C1DM7GfR6Td/KAtAiLD13YRvUkKIrUwlKD9KdobAuq8lI4e2i/uWCPP9OYPiXeHBSomtI4fHMXR3&#10;YrtUlKKm9biHBqsGcxy7cVritg3/O+sVJovrLl+3Wpz1Ag29G4jNyaVaBO0RFkWUcEBUZpZqwL6B&#10;8OUCrUWsMdOVGHGSR28/oaCyXMQZTHhaKnfffkFRczObDx1i94mTvP/VV6qOvvvPn5JRUoChtRWf&#10;fP21qmKN7NwlMV4DQxtbLt65x5lbN0kqzENZGaRFdpCmwTqeSyzedfoYS0xWsdrFiMiiWHRdDEis&#10;zaRJdvBSSy3K+ms5+8YVth8/SEV7Gy2bBsiqrZREMKqa4DApN4/Lt++o3lN1GadUyX/LzlXNi60S&#10;tgha7hVhq859K+4tzK10pv2gXMghfzc4wh93XxfMrU1xdHbm8LEz7Dt8gszCItWoscnTZ4hDzmLa&#10;DHHradOYIvw8Y9Y8+flMJopbT5w8kalTJrJImHuVuKnlak28zfQJsjYh3t2ZvGB/GlPjGS7PZ9f6&#10;Uo501XFiY4tsrRzuaeFQVwMH22vY31TG3roixmXbKcixMTeJ/EBXou1N8TRbIwyuhq76QrSWLmLR&#10;3DnMnzNT1ZE2T1LCvDkTmTjlL7j6OpNTlo9ftC99uzYQnRdNWWetagDSgnVLGT66mWc/PJZ97EdE&#10;qTUxlc4k1gRg7LeO8v4yMpuzCJf33X7iiKS49ar595bbLMQjRZxa+NYqcp1KyJah+pgGrkHLYZnE&#10;bWHjOFdsgu2IzI8TfArk3GvXeU9S5b1336Sks1Beo4N1+Bo80s1Up6HWhixCP2yxasy3YexqXln3&#10;V+aYT0bNbi66bmqkNEYRtz4Mz3wnVonoV/guRsNrEcs8F7FAnHq+owhatgXi1IqwF7vNEWEvVg1O&#10;0Q1ZImlADbM4dRyStUmsV6ZjMiChOgj3BBfym8sFOzcJ7nmjZr5UOHsyC4xmoe+pR+1IHaYBhhj6&#10;rcYn01Vi+1rVNQTOsWEcv3+P4s52RkVzm4/twTnSS5jcQDVp5dXnj1QC3n/6LDv2HVBN6Pi1OPjm&#10;fbuoFQyd0DjcRUVPk2qcckZDOc3bNjB99VzVHOEb926iuLmes3euc+LWZWo2dHDy9k1MXZ05e+Mm&#10;XYODqiVPv5AdeuL6KeIk/6vraQgfB6BjuQ7nUB985AMaOTsSnp7GwTNnVTN/Xr59Tz4SjG7bjJ7R&#10;GnLLcvn29x/59IevufvkoWqyQ1vh9L1njrJIdxV61jbkVlRz9/FT1UT0yoyTsRmZZBUUqQaQfPnV&#10;dzx56wXb9u7FwsmRRx+8x4NP3sMjJgIda3O8IkJZZ2XOpv27GNy/VTVr6Wz9xRj4G2AjUU/TVZ3c&#10;/iLMwm2JrUlk7OoufNODsA3yYmT/ARF4B6+/+y7vffaZatL9o+fOqz6/chJBiqRqvWgliSs3Rcv/&#10;t+Ss0ocm+pZ8IT8T8V9QOilPHqdyfRUuHva4uNhiY23BufMXePPZcwxMTfj7Ky+rRoMp2+QZU5g4&#10;YyoTJXYrDj5p8iReffUfTJ/4EisWzsZGZwWRDpbkBnpSLrhRnxhBT04KoyU5bK8q5EBLJSd6Gzg7&#10;1MqFTd1c2NzL6eFuTg+2c2awlZN9jRztrOJAc/H/20rpL0igMsxT3NuBQEtDTDSXSApYKNy9iCUL&#10;5zJzhsT92ZOZNUNh+/9moeY8kvNSqGmv5eCFw0RkRdMubejU6xeFpaOEHzOEeQPwTrfAN9NMGNqM&#10;+s0FkpiKJKYb4hhlSX5TCZdev825u+cF2QxRN54jkXUhKyUiW4YKU/vr4BJjK428iPjSJCx87Vhi&#10;qMb/zPkfPOM9OXH3NF/8+88lc84/vIZjhDX6HhoY+WnikWqOtURx3YBF6AUvwiHNBDW3+by85r9Y&#10;ZDsVDYe5GPpKMvDVxjZOkkGkHpaJ+ugGaaAukVxNtqUuEr+FsRc6K449j3ni4PMdpagGqrHCfymr&#10;Q9QwjNEUhl+Oe44+EZWO+GSYs8ZZE8cwRx58/JzA1DgsAx0ESZzxynDDMd4BfV995pvMYaruq2g5&#10;q7PCSR1N++VEyXfMba2hdqCfTceO8OTLj8SplYtufOjZs4WcplriSgo5LubVv2sviQWFVLa38sZH&#10;75FSVoSxGO+EwT1bOXHjMllVFQLm2biE+9EqrBKRG0P71o20jPaTUVnGwSsXSK0o4dj1q2wa38On&#10;337D97/8zP2nbxKWGC0u66man7phw3oRtj/GLpaqhexrN7SIs9cQn5/Fh19/xcO33uKzb/6cUeK7&#10;77/j4pXzEpvvSPX5D19JxUkrzkJdXxN1Aw2G9m0SlnBjw7ZNlNSvZ2jbdtWVVT+II3727bfcvv+A&#10;8QOHef+DPy/geP7+hxjb2hGRlsKGXVtJEicJTIomJDmGxr52TFwtWWKgSVZDAepWK1lmswT3TFtM&#10;otYQ2xRDUFmoVHdhwHxvjAKM8U+LFLZ+xv6zZzkp31tx6acffcCWvbvZtX8/x6VQffXNd/wmwv7w&#10;o0/47jvlbLgIXTntpYhaEbf8kjIs9Zdff+O7H3/i9adP2LJrG8npcZiariUk2I+3nj3l1JkzzF20&#10;kEnTJHqLU0+cOoVJIuxJM6eq7idPm8zEl/6X2ZP+gb7E40h3eypiw2nPSmS0Io/dDRUcaKvjpOzv&#10;U8K9R8WVT/c1c2lzFxdlu7y1l0vb+jgv4r6weYMIvYszwy0c763lSGc5RzvKOdFdxb7GQoYKk1gf&#10;H0yWFFdvk7UYr1jGqqULUF+ygEXK+fC5CtO/Iqz/d/7y8gRsXK15/vELPvj6Y7Kq86nqXU/z5nb2&#10;Xt2PW6I9q0UQ7skG4mLrRERqtOyopGxjISG5AYQXhLDcTJsdx/dy/fE1jJzWsGDNNNa6aqqEvdp9&#10;kbj0XBIqoxg7t4ujt89w6v5l1WqjKyRh5bfk0Lu3h66xHg5dP6NaO87ERw/7KGXGH8UFrbGXOK4X&#10;tFQcdaUca11eWvM/TDf7B4vsp7HcZSFWoYbouC1nlvFUcfGpwt8mWMTrSTFYJtFcnFnEvdBxpoha&#10;BC1RfLaDoInDTLQkhi+X16j5zMMgRgP7DB288ozFHDxUqWS1vSbJ5emCjtC5fbN8Nj9C8oNJaUrC&#10;P0+ed9NVXdQ0Q0+KhukC1vmuQ8tpFYl16ZJyPiJWDM8+1J8Nu6UtlxdIkrxDy9Zhjt26zsmbNzl6&#10;7Rrj0gbNXFwpbW7km99/5fStG9LeE5kwZ9kS1bpHW/aOM7prN9nlRXz52zeUt1Wx0kIPx1Bf1aWV&#10;sfnyJsEBwsmVDO8d47Iw54v33+HBs8d0DvRg7W6Dd4QvedUFDIwNY+5mw4svPuTRRy9wCfMhviCd&#10;j7/9gk+++Uyiu0RWlQT+vH0ujq9MgvepiDUxP5nVVtqoGSzFwscC/+Rg4fSDvPj0Q8YOjvPmu39e&#10;9aN0KPzwx+/sO3aMfceP8eHnn0uCGMbVP4DS9Q34iFsrk62fvHWBK49vMKpc0hbpwV9m/ZXi9nLW&#10;jzRT3FuKXazEnjQLrGKNye3LFEayxzBYR7WT/VJCufbgPg8FCR6++4Jnn7zPhbvXaO3rZtfhA7z5&#10;ztt8+v/m43r6/G2OnTrNp//8XPX5VClcEbVsf/zx52g1pcP8i++/F7T5Fw/fvIe9RF43Nzvy8zLx&#10;9PFUiVkR9dTp01QCnyRuPUkccuLUV5g48WXmTH4JsxWLSfFzoUNccmy9IuZazmxs4/xAJ6d72zgr&#10;Bey8uPK5kS4RcDdXtomgt2yQ+41c3T4g98rWJ0JXxN3B2cEmKQAS1UXUyna4tZy9wnh9eYnUJ4Sq&#10;Otm8JOYbirg1F81FXQQ+b56ggrj29Jmv8pd//BfmtmZ8++t3Upi/o3mgg/DsGJpGWxk8NExAtgs2&#10;ESuxDFPHPkac0WcZq52WYei5jqHDw3gm+OAQ7saBK0doHWkRQ1iHnjRuA5/VaLsuwiJiFRZhwsUh&#10;BnTu7uTUg/NUDzRL0Q1lz6W9ZKxPk1jugJYIJLMhh/D8cFY7qmPkq8U6bzWCi92wTTLCKEILm5R1&#10;qIn7TjH8O/Nsp6h6vdUdF+CSaENhbw5mEUboy7FPbA9jXYgySm01a4PV0fJeyGIn5Zz1HBa6yfeX&#10;QrVIWHyxx0KWBy5jReBC9CKWqITtkW1CVLknBp4rBVn18ZYCuU9S7dVnTygU/ElrzGC160rSmtPY&#10;dW0f+hK7V9nrSXGxY5HZMhzilNN+TqQ35WMd5spCgxVk1JbzjcTDx59/zDoXO4YP/jkv+peCgaPj&#10;45g6OKjWX1du3/72M4eEySfIjflqGqrRKt/9/CtfiyMqE5crV1wZupjTtWuIsVNHuf/+u9x7/wVJ&#10;JXlUtTeoVg/87T+/8dMfP/HGi0f4RvjRJED/7mcfiHD/LcCvnCPex/q+VuavFmeM8Gbs2C66JBKe&#10;vXmWD7/8kA+/+IivfxTXlupj5SwH99QJObhtVHSVkFIZz1/n/Zc0knDVYPp3pEick2TR3t/Dtdfv&#10;ynv8h/O3r3H3/83AonD+pj17CE9M5uprr6NnZsI6a2NMXMxUs2OkViez2GAhnrEeOIY4UtZeycVH&#10;1wjO98U8TEec25qM7ngSW8LwL3BRnXLJayxVTVb/9scf8/YnH6rWtuoaHcAvKpS6zlaVgL//9++q&#10;Hknl8ceff6FaGF65KZ1lymQBYt4qx/5dovj/nSL75odvOXnuCCGScgL8hWmjQ1gsbjhxiiKWGf+f&#10;sCdOm8QrUyTyvvI3pr7ydww1F5Pp60hvYQo7G4SdJf6e6pGoLfx8Vlz6rOz/MyLss4JXFzb1/OnS&#10;IuqLm3tU95clgV3Z1v//CfvSli4ubWrn0kgrpzfWcWpDDYdaS1SuPd5YxGhpBrVxwcQ4W2Ont5LV&#10;S+ejsVgYc+4M1Tjz6TMUzn4JrdUrePrOc158/D6337zP0asnyWvIwy3GFfMgHUIL7bBWhCWbddgq&#10;1CxmE5jpx5Ov35LGXkGxFJSPf/+MzNpsSVRL0XFazVKrhRgErMI5xQhjEZdluB62kZa4JLhhFmBH&#10;YEYkuy7twzPJC7twK4p78rj90S3CC8NU/KqtnDP30cQ51RKzaD2cMs3R9l/CZIP/ZY7lFJa5CVsH&#10;LWep/Xwswo3YcmFE3sueVV4aOKQaoi/x2jhiOdbC5GtDlrHEebq49XQWu0s091rMAteFInApdP4S&#10;8aM10AmVvyNR3Fl+t3O8Do9EJ1ZYaUk7ziO2qEBSxU6++PV7zjw+jUmQPn45XmIs5YIt/bwjgh2/&#10;egx1y1Wyn4Txndey2sWAwNwoQQpLfBJi+FAM4fLjhxg42TOyb69qLMV3woHKNQ5jB/eLYXwrhvHn&#10;OAvFQCZoGZswW4SdXljER198yYPHj7j/7IHE6Dxm68xn4MgoX/ADd148prxjPZ7Cctcf3mbD0AY+&#10;+uxD+SNK1xps2beNkd2jqsXSGje2S7TaR0xukmpWk0Vrl+Ed58O1t26qhsW5RbrIc1EclwZw9+lD&#10;Bndswzs8lNLGai6+cYm2zQ2YeK9lkdEctO1Wki+N7PClk2w/uIeQuGhh9VOqU3HKyg3dmwe5/+IJ&#10;5+9cZ++JY6qF4m88eEB4fBTTFs0QVrcRgWbhm+Iu0Wg5rpH2TFOfjJWXDa+994jsJqn4iebo+68g&#10;qNSdmDp/AvLdaNzaxLPP3ld9N2Wu7M+++06FC+9/+TnZgiZmrk4cvnyBh++9Q3ZJGU/ff5/vJZLv&#10;OnCQt977c1okZbz47yrXVubtUuaVVEYF/SDFqQufIA+CRdjxMUGEBHkya47SUfanY0+XbdJUEfWk&#10;l3h14t+Z8vJfWLlwFsnejmzMT5TYXSQCLOdwW6W49Hpx6Wa5bxLnlhguhfTMSCfnJGpf2KIIWsQt&#10;8ftPYfeqxP1/2xVh4Stbu1XiPju4Xly/gWMdFewXYe8TXNnfVMTG3HhyJCEEKWuOaWuyaplwp7j2&#10;7LnyOWdOYvKUl5k9ZxZ9Q0OcuHCe97/6lIK6IkLTQ4QvbXCWRJTaEIR5sBaG4tbW4atxipWoK3zt&#10;l+onrr2Znr0D7L64X1y+DSMPU2bqzsE60oaomlBx1DkYBKpjErKCNd7qwqa2mAVZ0XdwE/uuHiep&#10;OlM1K+m9T+4QkhfM3HWzJf47qy4DXWY9X35/IS5ZNqwJ0mSO9SRmW0xmvvCyutdCVviJ23ouY60w&#10;tm2MBVruGtgkCRsHLMU2UQezKE2s41dhKvxsJI+XuE5nlu1ElnrOV0XyBSLsxR6z0YtSwzRBU16n&#10;gW+uLWEFvqyyXU5CRRJf/ecXEfUObEO8GTm6hYGjGwjK98AkUFdwcCl7Lx4V0/qYux+8SUJVlnz3&#10;xcxas4SOnQMcvXte0oyPJM43VIswKLOy2vv5ib42cPD8GR5/8C7f/+df/HnSSxKibP83//2EE/Li&#10;LQcPkFdTQf/2TUSlxRObk6haBF7XVYfUxgTOvX6C86+dIb0yg6DEMG4q6/wmx1K9vor+oY2cvXKW&#10;wxePEJebqJqYz87Pg3sitvKOeix97dG21WWp8TIO3DrCziu7cYq2Q9teS7WKZ3ROAvn1ZaSWZsvj&#10;WKLzwrELNEXNdC6mfnoYeOjx8pKJOAS4c1b44cSly7zxzjs8EgxQLmBPK8pmfXczRy+dIkRYP7ey&#10;RBLBZe5I1PWP9sXAQY9VlpqoGc9Hz1FZmMADT4k7Jm7G5K8vxinSFocYI6mQS1QzfmZ3xEkMiuPs&#10;wws8EZ4+fekSX3ynLLgiTiuJ5vbDNyhvaiYhN4+w1FQu3H9N1bnXOjDIyJ69lNav54ywj3Ku+2fZ&#10;ycrvKaPUlKGoyu26RPudR/bR1d+Bt68TkZJ0Vq1cxkSJ2bPmzGTGzOlME56eMm0ik0Q0k1/5H5YJ&#10;z0aIa7ZmxLK1IoN9IrhDbcLFnVWc2ljPmf4muZetr4WT/S0i7A4RdrcIW3HljVxUbSJuRdgSzf8U&#10;dp9EcxH3dnmN8PD5oUYuDDZyuqeGo61ljNflsFe2sapsmiWSp7ja4GW8lrUai1ihvkg1SEUR9pQp&#10;r/KPf/yDpLQMHj57iwu3rgnzmWPuYYyVvyE9400E53kSXeqPT7o0+kJX1ZZSHylxdQ3p9Zkce+2U&#10;aumokq5yunZvkNcpxTWI1LYUvLOcxa3XoOO1AIsobRG4Ds4JjnSN91PUWUOBIGNGfb7q1NdaVz00&#10;LDUo21COTZgdq5TZdN01sYgxYI7VZNW22HE2auLWy30XoyUxem2INppy7OeZC+fazGFN4Apx6hXY&#10;JenimLZGhK6FWaw61smCBxFqUhCUU13TWeo6FzVxbzUR9sqAeZjGaWKTuJrQEldW2CxmmcliOna1&#10;c+r+Ra69eED9cDuH7h6WIhdJUn0QQXnOzFsnxVxjJoZiMuaBToISJSRV5hKRl8o7X3/Ojbce4xEZ&#10;xv6zZ/j2l194+9N/cvLKVdXqNe998RlDY9ulvZfzWLRw48FrHDx1XJxcGVfxHyZ0bxlRrRGkaaAt&#10;XGwtj/1ZYbqKVdZaeCTZE1vhS2iGA4Xr47nxVLk88oFqKpcHT94kNjGe0e2jRKVGEyOiVC54r5dI&#10;uGFsk2ph9kuP7hCZH4+FvzVWwTbElMXLF0vFNsIMy2ADfFM9CUoLor6vnu3HttC1rQmPKBtSq8Lx&#10;T7cnMNsJ7xQn1M01WGa4iuisdNVAjvaRzYwdOaqaDjejMIf2jR1ce+26fMkCupThn9dOc+fZHex9&#10;rFimLBzups86h1VoGC8guiCY8o1FmPuZ8NfZ/yMFZxaZLRH4ZtmR0yafb73s+OpoOqTBu4YGqVzo&#10;hUTx/s1bufvoCWX1jdx78pSn8rOwlBTe+PADMqqr0bG2RsfKSmLoFdVzflGR3JX085Nw0A+//XlB&#10;yNN336FtsJ/3vvqnHKR3VR1o7h72zJk9TQTyisTbqcKu05gqola2KZOUzrK/4irfvSEpgtGiNPbU&#10;5ombFnGwpVQl7GNd1RzvreeEOPaJjc2ckmNwVhqRwtgXVU69UQTeJ5uIWzj7ooj50v/n2L2yKa7e&#10;waVRifJyHE4prC1F40hzEfvrctlVmcVIfjIV4hwRwtLmyvTQS5VruZWe+0lMmz6ZV1+diNrylWze&#10;tVvS3mNCkkJwCbVBx0GNlNpotpweEmGHkNEYTdVQFp4p5thHGRKS68eGfb3Uja7HzN8EIy99ibBu&#10;JNYlEFkRQffRbnZd3yYObMsqYdpVHgvwyXUksiyYOetE6AGO1A60o2G2mjUO+qyRCJvXUkRaTb4U&#10;bG/23ziEW4ozyxzmsVAZOWY9TXh5EWtC1NEN11BtqwPV0BLXXumlhprjPBbYTmOl93wc0tbiU2yG&#10;fepKnDLE0VO0sE3VVo0xX+41S1h9Oit9Fginz0LLZw7GkRq4ZRjhlytx3m4pCyU5LLfVQEPi+Pk3&#10;b/DR71+wfnMtDrGG8vndKNqQRFC2txQjE6zC3JgnLH356eu8/f2XHL1+RYWXt588ITI1hbFDh1BG&#10;iP4kBqEgn3LbIWZcVFcrhnaRrUcOUt7eTGBCNBfv/rnI4YQDZ46yVEedyYunsMJEqpWbCUv1F4ur&#10;OeEcaUh1X5w4mw+ZlT60j1aIUz6gb/MIew8e4eSZc/z4r1+kohzAPtAOTfn9zJpCTt27zunXbvL8&#10;20+JK0sjsSqV1U66rHHRZ+hoP1vPycEcyWf3+VGefvY6L758xEc/PGb8bB8N/bnsvzJAVLGzxJZa&#10;vFKtmakzDXUzbdKrSojLL8AzKpHm/hGevvcBB+RLHTw8ztHTB9l/epyS1gqC0sMobCpgpelylhss&#10;w9hhLdUdxSQWRaDvthptlxXEVkaQWB5OUVc8e6730LanlBMP9zB8rAuXKFvO378sRaSFj7/7ghef&#10;fIB7oD+Xb9/mzhuPVJPZKzt+dM9Orol4z7/xBtaBAeQ2NjAwvpfX33+PFOGq7PJSqpqbuP3G61y+&#10;eZWQhFiyJRkpv/vZz99Qub4CE7N1TJz4kji1Mnx00v8Ti7j1xH8w6eX/Rl9zPoXh3nSnRjJWksHe&#10;6gL2yj4+2FQqsbmKIx2VnOipF0aWOC6OfXawjdODcj/UwfnRHpW4FVGfF8e+II59frv8TMXeInCJ&#10;6kqP+flNbVwUYZ/pq+O0FIqzsp1oK+NoczF7xbG3FafRHKe4ti0uBjroaSmXcYq450yVZPEqM2bP&#10;5G8vvYqprZ2kqWcUNhTiHm2Pa4w5kUV+qkKpDCm1CTPEOc5YIrk6S82nUzNYzq4Le1nrtgZjXz1h&#10;ZVNC8705+eZByoYLsZfYndmaRu+BLnI70zEMXI1lhAH6PjpYh1jhlRCAoasVy0XYi/WXsGDtEtX5&#10;3sqedhpH+lWsGVcZyySdvzPfaiba8r7mcbqqQSrGSWJeoYvRDlqKthLJ3Rex3E342WkGS5ymoh+2&#10;DJ8iU9xz9fDI1cG32AA3eeySsxbzWEmAjq+yNnAh+sHLWCWFQMd3IfaJa0moDcA52pwVlspa2jq4&#10;J/vRtWeI9p29UqCc8EixIKbCg6gST8KLAqmXwto0NsRyO1MefPoRw4cO4Bcfz/NPPuE7QUDldLKy&#10;WP4nX34p/Kx8I2UZ6s8JjU/gwNlzfPDtd/gkxlE50I1TRLD8bgyPxPAmpBdJrl8yk1nq03lp3v8y&#10;Z+VsNI3V2XV6lK1HWylpUxw1lJqeMPJqwzlycS9Hzh7n5Nk/z+Uqayj+Kv+OXTuOV5w/DsKOR29e&#10;YO+FE/gmR2Af7i4cm88SieLLLVcQmO5D69YKiSZKp4Ifx27s4uEHlzl7e4yuTfkUNUew83wHvumm&#10;6HstksgWKpXdX2K0Po7BPjyQiLv1yAmSCosZ3rGDUxdOcezUARHcVXYd307vrl7cYz2Yoz0Tt3B7&#10;Vsp3mSFR3tLVEJcQGwzcVxNTGUZYqR8FHQl07pX4U+OFd6o5yXVhjF0YIke4u3GgmQfvPeO733/m&#10;hiQPb4nMD99+zHuff8w/v/9G9d33nTqEf3wknbt2kC2ifue7byVCfcWbH37IpXt36N08yvYD+8TF&#10;nnD5zk0OXzjL+LnT1HS1sb6rmZSsZBaL+02WODtz1lSVsKeKUKZMfVnc+q8snPkyke6WEsEj6VM6&#10;i8oy2FkmEbkqn0ONZRyRGKpsJ7rqONPbqOpEOzcgwhaBn5b7cyMSx0dF0Jt6Obd5g4h7A+e2dXNe&#10;uPrCZkXU3bJ1yuN2ed2fwj7ZVckZEfapzgq5rxLXzmNrUaoUlhhyfV3xNNbFQIStvXIJ8xcINkwX&#10;zp42hZcmiXNPn45niC+bD45KEvPAJ9kGnzR7lprNRt9zJcZ+2tKY3VWnofTc1bEU5HKIcEHDeikr&#10;HZdg5LtS0lMUjTuLiar2JaoqgJGTG7nx3mWymtNxiLPBToqFbZQFfum+JJSlssZGn9la83hp0StM&#10;XDoTh2Bl7WtPth07ygc/fYGdFOm5JlNY6jAHx3QLnDKNsBRR60UtFWEvRCtgEdr+S9F0myevUUQ9&#10;HTXXGazynYt3oTHO4tZu2RKxq0zxLlhLaLUVYZVW2ERrYBenRUipjXxON4yCNTEI0KRkYwY+qZIy&#10;zRaSsj6ZLed2iamZ4KBMB10YQXFPttz7oKyso26rToykixsfv03P/t1sP3MSn/g4nIODeP7pn9MT&#10;K92yP/8h8Voef/PjD3zz0498+PkXHDl3jvGTJ8goLRFNJVEz2icJOwafpFj69owxYY7aAuy8HJm+&#10;eCqvzn+ZqUumstJkpQj1IMeub6eoJYzG0XCaN0VR2x1LeWMKn337Pj/88p3w5xnO3bpA9+gG1fI+&#10;1x6+TkZZIcnCvfn1pUxVmyWFoYLqDbW8tOAlEgvjJOq7Epnhy95zwzhGGKoWl7v/0UnO3NlE95Y8&#10;ClskhqdaSHTXZabuy+KomfTt75YkkMFqi7VEpMVT1dlARFYsq210ufLkIhXdxZR25LPv8i7uvXcT&#10;/yQv9B1XUtSULvy7ggVa09A2WoKW4QJ0bJZhGqCLhv08TAJXyk52JSjTHlMvqeLe2qxy0BC2N8LA&#10;zYAs2ekje7aSXJqKqY8J+66Mc+buBYb3bpcdLxG8Mhsd27USBddJ1Ldl5+EjKsErB+SX33/h+1+U&#10;uS3+7LFXfqZ0nimdfl3DvXgEeBAQ6sv0Ga8yZ9YUZs8UYUusnTT5H0wWUc+a/BfMVi6gMj6Azqwo&#10;NubEsLU0jTGJxnvr5Ls2Kh1oZRxur5BILg7bU8ep3vXi3MLavcrgE4nkg52qU1/nhzs5N6o4szxW&#10;OXSHiL1THFuELfcXRju4OKz0jNdzXIR9TER9Su5Pd1ayb30BW8rS6c9LpjzclyArI4xXLkNt8Szh&#10;bMEGEfbEKRN5Zcpk1QUp//XKf1PeUkiuoJutHEOlV3ypxUx8MuxwSTTFLlofHddFOMaaYhVqjGu8&#10;E/ONRfi+OpgG6+GVZc1av/n4F5rStCebvK44QvK8CcryJr0xEbMwI9VytiHZYeTWFVDcUI5toKsI&#10;xxtDwRrvuFjmr9YmqTyfi08uo+2qxnzLV4SXDQivdcM+TUdYeTFrw5cIGy9gVaDc+y9hqcsc5llN&#10;YbGIe6nzNHHgOfjk60u8XoVDynJcMlfhnqNDsDh3Qr0tcTUOhBaZCaoKOjb44BRrLJ/LgPL+ctLq&#10;EgUTDAkrCMQh2pEcST7Xn70uCfU45964Ta6kyrWeZpQNNZMlbfn6O2+pIvY5SYReEREM79nFT0qn&#10;2L+U4dy/8st/fufZB+9Q1VTPTWFp5fbrf/5N59BGDG3NOXD+FA8lVfbuGyOhsojOnZuYoGWwjgfv&#10;vIm5qzkOfjYs0VnAOps1vPvlU8rb0iloDBfejKN+IEScJoaOvjJ+/OULXnt4j67+DTR2tVLeVMuY&#10;ZP7OwUGK66oorCuX1zZg7GLOtqPbhZ+3om2xiq0HRzh767Dc9/LFv99m68lucbtyOsck8p3tZPvR&#10;Rmo2JuGZYIRTlPBKhiObTm1g8Ii8bqwFa18r7Pzsef+H9yVRjJFUIYx/vI+kqkjy29JIq43BL9GF&#10;1i3CHrd2suNkP2mVMaw2l7hkvAhL9zUESBzKbIglvSWGkCI3HKL0sRAn8Yg1J7Y0CK8UF9zlb/SM&#10;9xCYHCiuvI/DVw7gnaTMZW5GcEYEJm4OrO/vIbYwjdCsGMo7GihtbsAjJITXhb+VmzIxg3KwPvzy&#10;C3YfPcaNh4/5/l//5vz1a/SODjC0dRgLaxOmiUPPFbeeNWMyU8W5p4lbT5v0F9TmvEK4ozEtaRH0&#10;ZEYyVBDPpuIkdko0Hhex7VsvcbxFce1KEXYNx7trVZH8xIYGjvc0cXyDuHZ/O2cGOsS5ReAibOW0&#10;l7KdV5xaXPuyRPHzIurzwxLFRdhn+tfL35AEINupbsW1q1S941vLMxiWOF4VFUCIjQhrlSLsmcyc&#10;PVlELeli2iRenij4MGMKf5WitFRnHr7xDqy2m88Cw0kEZDsTVeqDbcQ6cVAj1ohb67iqUzFURLXg&#10;3Zx101XXIttEGGMVvhZN+ym4pa0hutIRA1911Tls93h7cX1dLEPlGOSGMHJoMxt3DKmmYbYPdmfn&#10;hUP888dv6B2TRv3SX8gXVDl4ax8aNrOEz2eR0OyJf4klxtGCZtFLWSsxXCdkCatD5Lt4zGWZ6xzh&#10;8Oksc57NMuFnXf+5OCRpSbzWwCZhmTD3CpWwffN1iau1ILPDjfQmN3JaAjDyXKG6iGj35cNsPLiJ&#10;+LIYKTSmkjajMPDWI7+9SNVz/ZqI867E5Le//5qUqiJe//hddpw7wcDe3aq28vm3PwhL3+XbP5QM&#10;/C/+UKa8/vcvKnM4cuYEJTWVfPbNVyqTuP3GfaLSEojIjBeM/YrnX3xCYkU+3ilRlG1oYsIKI13W&#10;b2wQbnXEJdQEr2hL1tkuJTDRBl/hoc5tmXRsjaVYdkzJ+ghOX1QmHvg3t+UDXLt9FzcfXyISElRv&#10;3raxl+Gx7dx79pA33n1TePwxnZvaOXhpP4cu7+PCa8d59NEt2keqOPf6fm69d5pn39+icXO+uGMQ&#10;A7sqaNmURVKlF9vPdTJ6qgOneFO0nRdLhPORypeGuskSqjaU8u4PT8TJ29F1UqN1RwVvfX+Hw7e3&#10;4Z9ij1+KA03bSuk/1ELveIvEM1OW6c2U76VJYJKLatYN06A1BBe64xRjTECqnUR0DVyEjcIK/Igt&#10;j2TLqU20b2mRxvIBb3/xCI8YW4w91xFXkkL9UA89u7ZS1t3A6x8948vff0RZxSK3spJROUjK7dMf&#10;v6alv5v9p06QX1WDtbu3RPl3hMv3kFVSSHpeFitWLVfNOTZ18svMmDqRqRNF1FNeYvaU/8VUezF5&#10;oe50pkfQlxnFQE6UOHYquytzGK/JZb8I+3BzBcfaqzneWSvCrhNBNoiwmzimEnYzp/rbODOknNfu&#10;UG3/J3Bl4MrF7UqvufJ/EfaIRPGRP4V9UhH1BkkAinO3l6tOee2QYjJakk5jYrhK2Ja6GqhL7J01&#10;e5Lgg4h78qu8OlmcWwT+0rSX+dv0/8bcYw3rXNRZaTOPpi2lqpFkxj6r8c90xzrcRLXQo3uqM04J&#10;gkfy81UOaqx2XE60FFfnOImuMXqy6eKaKE7otxpzP338Uj1p3tpCw0gbdZJI7r/zmLKWKozdzCjt&#10;ruDzbz5j2+EdzFs5HwOXtdLQw3BPMiKiTBy2wQmXLB3c8tbhlKWHdsBcjGK1hLGXsMx9NupuImin&#10;maqRZkoU1xbHdk3XxSF5OXZJ6jiLYyuc7Z2nS2ChjgjbltK+AIo74iQtSnv8+guGDhyUthUhRcgV&#10;Q6/lpDWEEpjjgbG/CWV96zlw7SID4+OqPpY9x0/y8N13VBcbHTh1WrUopGoIsjynjNH4XVmg4l+/&#10;84dsP/3xG7sP7uPmvbuqAqDE81uP7uMbG0KlJLRPfvqG8QtHCctJILW2mPGrp5mwzlF4x1EdC6mM&#10;tRslBhzIo6IzgOAUXbn3pnk4iLZRaVhj+Zy6vJ2ffv2GDz7+kF17x9m97wC9A0N09w3y/W+/cu/R&#10;I9o39LC+rYl3P/3zHHCdVP7Eoljuv3+Lk1JBrzw8LgzWRUi6qzhnND376inuTia7NpTUMh+aRjLJ&#10;agyhdiSbrv01rPPTILDImbpthVQO5xNXHs4CEamyhEz7WC16bupcfecY556Mc/jOFjaM17LEZDKO&#10;8UakStowF5ap2JiLY4gJaaURaBrPo6q/gKA8T2yiDFSL3FkH6LDSeh4GHitUE84ZeOmoljINSvWS&#10;WJlJYIIjpu6ryG9MZ7PqnOkTjj+4QnJ9HucfXld9T6Wwbd6/l/z1NXz26/ccvHoKUzc7Dl86z9FL&#10;V1TCzigpVU1I8c4/PyU4KoLZyiyhEr+nTRWnFnFPl22mCHvprFfxNNOlMtqPjuRQ+kTcg9mRbJOi&#10;sqdKEXYeB+oKOaIIu03culMidLfito2yNatEfaL3T87+P0ErUVwZL65w9XmFq7dKFBdxn9/SxdlR&#10;eX6kQ9y9gZMbaiSS13K6V1JPRzkHWosZq81muCiF9vQo4l2FL/WWo7ZoOrPnSlGaoZyWm6gS9itT&#10;hLdnT+F/Jv4XPnEuxBUHEpjmiG+iPVM1/85Li/+Hfyz9m+rih67xNuFlSxZZzEbLcTGaNotUM4t4&#10;p3jQd7BTeNFadRGHebC26uIPl2hbTt8/yRd8T1V3C8dvXOLz376jThKKjb+1NOoQEktjsAu0xNLX&#10;mFVWi1nnulTiux/F/aEElRriW7IW11xd1oUpV2MtxDB6Ocv9lGuu50v8noGmxxw03OeIY89gbfAi&#10;EbEh7lIMXDJWYiPiDiw3kXiuS1DhalKbTakYCGL9UL7g2RWefvQ5W46dYejwXkmhHVLEtHGMMSSx&#10;JlyMSYewoiTadoziGR3Du8LIn3/9PV98870K077/RZxZGXb8iyLkf6suA1ZNdy2C/k116fQvvPfJ&#10;x/wqrP27bEoW/OTbLwhIjiQoN47K/haM3GxIryuWlFBC265RJqy0niuM+DK+ySvZdiqLti1+ImRf&#10;2kaUe2865f8tg5Hcf6bw42/SgP/FhavXuPXaPX4QkFcip9Jb96t8oF+l3Fy+cZ3rd24obZ0f/vUt&#10;Ww+NCgulc/b+UbYd6+PKo2NcfXyc2r581MyFwXvTxCH9JOI64C3c1bWzVKpOMKEFbsRU+ZMkItd0&#10;mkVsbQB7bm1m/MY2EsoicY+zZ+P+VupGizjy2hjj10dE2FuJr/BlocHLOEqlLh3OILTYg/bdNfSP&#10;NxOU7MpC3emq1SgNvZV5qeahYTmbdU7L0Bd3Mfdfo+q5jSj2xyXOWhh+CSbOmqQWBxCb44m13zpV&#10;J073wY0kr89ULQ4fmBLEJ198rqq07UMDrLIw4tjdy6oLaIxdbdh54qjq1NyxC5c4dvESX/3yCzcf&#10;PsAr0J8pM6aKY09j5rTJzBBxzBKBz5v+KisXzSDKxYLamADa4oLokzg+nCuMXZzC7qpcxmsLZBNh&#10;N1ZwvE0ieIfCxuLW3U0ibMWtReC9zSJs4Wyld3ykSyXui0oH2mgPZxSX3trFpR0bZesTgfdzZccg&#10;F4W5zw23cF7Y7/xAE0e7qjnYXsZ4UwGby9Lozowh1cteJezlS2Yxc44yw8urTJqquLY4tjKoZvpE&#10;/mfyfwk2mVAoKLfpSCcu4WbMWvkqM1dNZrHRfFxinXBNkk2Sk7Fw9UyDV9H305UobkdMeSLPv3sh&#10;0T0MXfflwsjqFG3Mk7+VR5SkltreVnp3bOfBB+/x9refklqRjl2QNbFF4dImHNB10MTCfy3a9vPR&#10;cZ6HQ7w2oeUWxDTa4FGojVWyOvrhC7EXN14broaa1xwR9gKVsFfIY0XUyr1ptAZeOWtVjO2YqimM&#10;voKAUgOCitcSkL+KxHpjOnalklYRSqgcn4SiIm689Zx7H71F1y7BuAxvSSHLcI61wyvNH7MgZ+LK&#10;8ujfs5tHktyU29ci7B9//7dqnMSGwSGeys8VR1ZWQVEu//3Xv/6Qx78LY/+hMg5F0Mo6YMoAlN2H&#10;9+Ma4YdnShjRJRnYBnoyeHgPGS3VuCRGMCEkw4aSthBxylAaBqRa7gxhaI/Ev+1hdIrAh/ZE0j4Y&#10;w4mLm/j4s3d58PRN3v/0c85eucCp88f54ZdvpcJIpfmPMrpKWdtKGTr5B19L7n/v8xdcvH+ahiGJ&#10;3g+PcPrePmHuDQzvaxcGHsMm1ICsllgCc10kCquTXhPM8JEW/IWt5xtORkMYLaY2CG2PJQQUulGz&#10;uYTRk320b28kpymFtrF68jvSsIs0ou9Qk8q5U2pDWGQ8Ed88W6xj1+GWbkVYsReVvTnk1sajYTiP&#10;lVZqrHNfzXL7BXKvgamnFiss5qHjuBSfNAe2XxjAUhqcf6q9NCYX6ruFn070SPIIwDXWFp9sb/xz&#10;/clsSsXK05QyYR/lGuxjF89j5eVKSXstd955yLYje+jfsU2K4luqA6nclBFsbb0bsHZ0EEZV4ux0&#10;Zoprz5o2Udz67yyY8QqGKxaS6uNIQ1wwnUlh9ErDGcyLZ3NpOrtE0Psbyzig9Io3VXFEDuThZqV3&#10;vFZidJPqtNep3iZOyqb0jp/pF3ErPeWKew91cWqgXQS8gQvKQJWxQW7s28r1vdu4tW8HN8e3cHPv&#10;CFdF8GeHWjjaU8PhzgoOtZVIHM9kQ04cRWFeeJivQWvZHBVjvyqf+1UpSlNE3FOkQL005R/8dep/&#10;kVgSxeMv7nLy7m7W2AvTOmqiZjIf2zBLbn5wldrNlcwzncVqj+XMtZiGWZSxiNCFBik4ym3o+AjL&#10;BZ103ddw9b2btO/olKK8lCW62hw4f4EipU8j1h/HcEfym7Mw8VjLNK2XWSHObxawWjVziboy2aDV&#10;S7hm6pHQ4Yxnsa4IWw3rFC0cMtawwncuuqFqqs4zxa1XeM2WGD4V3YCFImbBhoJ1+En09s7Twa9o&#10;rWx6xNWZS7RfS2qdNR1jmdiLGcxbNYulhiuoETzIaijG0MMc91hPzAMEI6TAbTw4TPfeUQYP7OY7&#10;aSdf//KzGCLcunWLZ++8z+bdexnavk3axreqHnBlMJNqbj1lYJM4tzLViSqay2NlDoBffv+N/SeO&#10;CDr7CqvnsffycTGS7Zx/fJ/eQ7so6WtnQv3GJEYPlLD3VBEbt4XSuMGN3k2h9G+JpGsoiN4tYfRv&#10;TyRDEUdTIW88f0s16GJw2wimdsZcvnlRqsufs4gow9mUD/TjLz/y7sdvc+jsPnq2ttKxQ+n5O8u4&#10;FIeNOxvYfLiH828cwl043kxYN64qkKSqAIk12bgI82qJoOeJsJWVGCLEtc0j15GwPhy/TDfqRipo&#10;3lLL+tFKNp3sZ43bcjQldYyc6OAznnNQXN02fC3xdf6s9VtO0+5yQgo9sApYS0SmN7M0Je5qTWKJ&#10;8VzmG0+RHa8tXO4o7D5LeH0pTpIaijekShS0pHRDEjFFTsTkOHP88ihFDYlo22lIoQjBO92b5Ip4&#10;mnvX09nXy9c//8Rn339HaWMNJevLJdv8S1jqX6pz3krc+r9VRb789jua2zowMDZSDcVU5vKeIWw6&#10;c9orzJj8VxH2y1iv0SA7yJ2G+DC6UqKFrxPZKgdwrKGEPRK/D3fUSUyu56iI+UiLMlKshkPCmocV&#10;3u5azymJ5Iq4T4trn5XGdloZaipOd7qvjVMb/+wxPyCv2d2xnq1NNQxKYeoqKaCjMIuNZRL1u+pV&#10;Pegn+hr+P2Hvljg+WJhIdXwQoc7m6EjxmaES9iQmiaCnilu/Oukl/nfi/zBLbQpesY70SkqKLvTB&#10;wE0TywA9VtkvlkRkJLHUT3XqaoHZXMLKgiTieqHhuox1vkYEZEaoVrywDnLAIdwF1xgfHCN8WGG1&#10;hlkrFuESFMShS5fxTYhUXTyh564nr3FkqsZEpq54hYSqUDySrXCSGGwTocMar4WYRy0nqz8A79K1&#10;2KRqiHPrY5G4QgStXJW1UgS+EG1/ZbDJdNTdpwiL6xFaYUGwiDmiQj6TCDqi2kSc35CURmthZ2vB&#10;SBfyGvwJlbYzf+V0pmtOwz7UScxBXzUn2bkHl8nvzMc61FYicg6Xnt3lzGs3eUswTBH1o+fPePLi&#10;Oe999An3nz5TnXs+efUSZ65c5MOPP1atwa5aakpMUpl/599y/6tE858FeZV0eOX2TcKT44TT31IN&#10;fd556hAFrbXsunScyy9eZ0JxozeVbV70bQvj6PkcxvbHSywIZNf+DIH6PHYeTmXL/iTKmv3JrUzg&#10;+z9+4dmH79M53IO5o7m49ml5G2FM+RBKhfn511/4QJ5/690n3H50jYG9PbRtr2P82hZOvbaPy28c&#10;4faLc/J4P/aRZjgnWrLxaDMt24sp6YyTHbGapeZTmbHm78wTVjYTzrKPN2GO/iThljUSt8dp3VaH&#10;dbAR8ZVK54iNvH4GkSXejIq4u/dWE1fhw8jpVtrGqxg500Vwnjs+wnlewmmzlkvkXTmF2bpTmaL9&#10;N6mqa4iXqK1ju1iEvQxDXy2W280hsdqf2tE0+V0zHAKXk1kSQHpxOMuMF7L17DbOPLzEruN7+fqn&#10;7/jh378Jdvw5hdSV29coqS7mw88+kAj1m2q0kHJTpktSbsqqixs2bGSd/jqVsKdPn8T0aRJTp7/E&#10;7Gl/Y8mcV3E0XEWhclGNRKq+7BTGakoYqcyjtzSLgYpcRiry2FJZIO5dwv56Ebo49mER9iHVee0a&#10;VTQ/qURzReTdjaqYfqyzgQPN1QzkpVIR5kOGjzOR9tYEWVkS4epCpJsbUW5OsklKcbaiONxLCkkB&#10;R4W5Fc7eLY1zU0kqLWlRRHvaordyCdNnTv7z0lKVsCczeerL8v9/YOa8DkO31UQW+VIznIeTuLHS&#10;SWnkuwIDb00VAs03mYGulzY9h7tIaI5igdVs1nrqSxEw45WFU4jKiuW1F29w6f4danp6sA/xZvLS&#10;udIOW1T7cfeFo6jbLZc2MhdNSWAzl8/A3NtIteCfS7QJy8ymYOyniUnAChH3IpJaPAkoN8a9YI1K&#10;2Caxy7BK0UU/Soul7jNZ4SN/x2O6anRZVL0dyc0OJNSbk9JkRXi5PtHVZvLYnvRmW8p6vSjq8BHE&#10;9GeF0RxmqU9huckKshvy8BE0O3b3HL17BkmoiRPOtledqz907RRvf/UpF+/dZZeg2fWHD8UMflZ9&#10;ly/lvm/ndh5/+K6w9EfcEJxV1tNWUuCf10EKAv/7FzFUMYn//Iv3Pv2Y3pEh9h0/qjqF+s0vP/Dm&#10;+09Jl6KcXp3P828+YEJFszMt/d7sP6NMhJDCifPZjO2LZ2hbhAg7m51HEyU+JwvXpFDSmMiVB1eo&#10;6RI3uHWRg6cPq6Beuf0qDfv3f4lPSSz/4pvPePz261y5f5YLrx+nZ08Tuy+NqoR9+t5edp8d5Mjt&#10;MWpGivDNlvffU0nzjhIMvdToPVBL81iJahI7TYf5qNnOIrrSF98MJ5zjrLj27jmKe7Iw9l6NVYg+&#10;07T/IQ7qjbH/Kmbq/Q1bqdLuyca0j1dSMZxDYoOyUFwNV56d4MKDI6wyV2OW1hTm6AlL2S3CK9le&#10;+Mwfz3hrjLxXSmFZg0OMvkRyK4z8luKRugan0JX4RJqQXBSKpa+p8FMIX/7re9X3VqrvT/Kdf5Lv&#10;/ueqnL9y8twx3nj2QPX8p19/zZvPX/Dtt1/zsxzA33//g0eP3qSpqQXt1askwoqoZ4pji7DnTP+H&#10;CHsi7hZS9cWt2zMT6cvPoCDAizAbE9U55HBbM8KtTYizMyPPy4nKYG8aogIlqiexd30xB5pKOfr/&#10;OtWUmH5MXF1x9AMN5WwtyabU350ocwPcdZbjuEITFx1dvEzku/n5U5maTGVaAgUxIaR625HqbsZI&#10;WQoHWorYVZPFtopMGlPCCXYwQXf5ImbMmsI/Jr3K3176XyZNeZUFi2azWHMOHmH2qqVy7316gbGL&#10;A3Kc1tG6u5K0pjBMQ1aqhocaBK1C212TyMpwgqQoL7SaK6IXd0wOJU8K47e//P/37zcSd/p2biUk&#10;NZ7thw/z1Q8/qOasm2+ykHnGs1njoo21nwWplXGkVkXiHGGImc8KzP20RfQSr62m45trRux6R/xK&#10;jXDK1sE0Vh2nLCMMIpej4TlbYvgs9EMXEtvkLPhnQ06Xu0RaL7I7HMhotSNpvRUl/SJmifT57S5U&#10;dAfjFq7HAq3JBMf7y2cLZ+LSKVL4l4uJBLJ43TKiSyOoH1VmFM3l7ouHXH3jHhdfu0tQQgL3Xrzg&#10;E8Gys5evSjT/RTUN14N3nivezFdffcF/hLOVqawVrv6XtKnf/vhZHPtnMY9/qy5z/vRLeY3sG9G+&#10;tK+ntPe3CC6OEZklur20jwk7DqSyvtuF9gF3jl7I4ui5bI6czZXcH0vnoA87DiXROxZH764sWoZy&#10;yKpOxNLHlhip/HeevcGjFxLNf/1Jsv9v8uY/8s1P/+Sjb17w4ssH3Hv3EufvH+Dg5a08+/wODz6+&#10;zPilITaJs+6/vYmygQzZsgkq8qB1Tzm+mTY0bS2leXs5tVuLpQEsZaHZVBYYv0peVwJ5Eo0zu+LJ&#10;60khbX0kOS1xqjjvKtFrmf1cNJzmou+vhlGghsQ6dVxTrVhoPRO/XFdx+p1ceXISQ2dt4aF5BGR4&#10;qc6bGvnoMEt3Em5SNNZvKsRfmXjBT0PFaAa+GvIabZxF6P5p9sJ0dkTlhuIj/NS7rYdvfv5GNepO&#10;udTjj//8IrHpNzkwyiihf/Gz7A9l8YBt43tJy8ulurGeS7duMH7oGA8fv8WPP/9GeXkVc2bPYtqU&#10;l4WxX2XWlFdQmzONIGcb6rOSac1NI9LBAkMRjJuBLm76azBbuhiLZYux1ViGzbJFOGsuJsxYh9JA&#10;F4nssYyVp7G/No9DTRUcFCc/sL6Ug7X57K/MoScpghwPJxLtrEhxlMbr5U5ZaAit6elsqa9nV3sr&#10;hwZ72T/YzXh3PUPytzrSw0TQaWyvyGKkJJOGlCgCbU1YsWAmkydNZN7iJVjbWTJr9hSWasxjjbEW&#10;biG2bD/Vx6E7WyjoTkHTdgFZHQkEF3ug7iTu6DGXkCo3TKQIG4aswUCZ8shRWc1jLqlFOfz0hyJn&#10;ZTDP73wnPPmDYN452Xcv/vlPth85TEJxPuF58Sw0WijHb40UZB2WWyhjx3XwSrHCVXBK13Ex61w0&#10;WWGzEC37edJGjEhp8ca/2Bi71FXYJK/GMdMIbb+FrJHNMGgRaS3ulA4EkbpemejfV9piDKV9vuR2&#10;uZBcZ0ZJryfVg8FU9obQuV2SSNBa1lho0jHcQk5VNuoG6ixYsxBNM6UDz4ravvWqKcNCU6M5fOm0&#10;akLNuy+e4hcfLXraxttff07P6AgffPGFJLt/Ser7Q9rUT3z5zTfSniQFK6fAJPF9/d33/PyLRHDZ&#10;D/8Rx/7zpJigr7Q1ZcLMu0/u4Ctt8sy9w5x5fT+7Lw4yYfO+VHYdy6J90Ju+7UGS84s5eaWMvcez&#10;yRW+OHiugD1nSuncmkplRyy2fvrCFjnkiTt0btpI36Z+7j24rRwHfvntR157cpuOkUauPD7J0y9v&#10;c/XJEc7d28Pt5+KYjw9w5M42Dt/dTFFvIj6Zdgwca5XIEkLL7goReTorJKYF57lx/PE46/y0eEnz&#10;v9AS57aLNaB6Sz42cYYYBGij77kCM//VBOe4klAbgn2SKVax+qzzV5eCMI8Z+n+VRqOFT6EzS2xm&#10;sdh0GgVtSapTL+Z+a3GLt2WJ2QzWeWmx0Hgmht6ryGmNIzDHEfuodayQxuCebCksrVwmuIbU+lji&#10;pAIbu+uz4/hWce8EAuL82LpnM7/+KpVUWVBAMEWZTkGpssoVXe9+/AnvfvgpT955h56RAR5LRX77&#10;vffZsmMXT5495/SZM5gYGzJlsghbIvmMSS+jPm8GKSF+tJfmkRbggd1qTcIcrEny8yLG1YlQSzMi&#10;bayIsDIjxGQd/rorCNDVJN3eiKZIT4YzIthekKDqPT/YVM6B+kL2VWWxpySF7sQQivzcyJetKiqI&#10;usQouvKy6CsvEc6uYKSxhi3i8AP1xQzV5ImwMxkoSmWkNIPN5TmCA/n0VRQSJJ9nxYK5BPr7c+jw&#10;IbIzU1iptQRj41VY2K4lSYpfz1itIFOx7GcjIovdyWyNwCnRUCJuILq+C7CK0SG01BMDfx0R3jLV&#10;VXwtw21cuXOTp8/f4c1nL/jnV5J23ntXdRXTtgN/Ti5Q1dkmjuzPtjO7WSd8rYwvX2G9QBxaW/h2&#10;MWqCZWvd1NATZteymc9y6/lo2szFOGA5FuLOcY3OuGToYpukg2OaITq+i9HxXihGsJiMJn9BuXyq&#10;B8Jp25GMd8pqcls9qegPoqDDk6qNodT1xdK2ScwoxZ7Ji/5XovgyHr53XxChBM9oNzzjnIX9l5NS&#10;nUBoegRjJ/bhFRPKWgcbKrs6RRePKG1pUl1TfevpY45fOM9n3/45RPn1R4+5d/+Byom//Ppbvv/+&#10;R9XMOz/8/IvqNJgSzf/clF5zsZD/KKbyH87cPE26YPKTr26z6WQbsZUeTDh+XWLy6WJ2nRQh1xhR&#10;3iLV9lAaNR1uRGeson0khK7NMWLxEgMzrEitEBFuquOtL5/RMtiMvZcNjZ21qg+m3C7fvYCx01o6&#10;ttTx4NPLHLm5hWO3tohb7mf86jCtO8WZM6wJLXQhqlxY+FQP9/4pvHplSFw4jKWmU+nZX8udzy7g&#10;mGhOTFUA7burWGY1kzU+moQKP2s6SHUWsU3R+gtqFrNwSjDHJsEYm3hD9HyWsdxpFnp+S7BP0cc5&#10;wxSvHBssxYG9kqww8Raxp9phJtV9scV0cXMX+o60SWwKYJbeS8JlK1knHGgkz2s5qVM5XCJi96Wo&#10;K5/tZ7YSnRfJ9ceXOX3zGPk1mSRmxHDn9k2JTcLT4uC3716mf6ibtz94Lg3zc9nxfw4l3TDcz43X&#10;bqtOXzx69ibXb13j9p0buAnXrlmjzZJF85g+6SXU588gMzqEhrx0ssMDKIoNpyE3Q/6fQ31mGi3Z&#10;6fQU5NCWkUJDfCTFvq6kiYNm2BpS6mFFe5QX/akhbC5IYldlLnvEScZE1CM50bTE+lET4UthkAcp&#10;3g5SKKzFfU1xNV2Lo9FqQQA9/OzWEelqSrqfAynuNsQra36b6Ep0VyfU2pgEHzfMdVZRXVzI6WNH&#10;GejuQFttAavV5rBSYyZBIQ50j9TQPipmIMIu3xBHYo2nHG97Keayrz47RtOuPInkWnil2bHKUYOZ&#10;qyfTP94j++kPbr3+Opev3ubW7ddUvqRcBrrKeB1+cWHceesNSjrWc+LeRXZe2IO65WLiyoNwjjYl&#10;JMsFE5/VImoNVjsuxER4fpW0E2V5nUUm0zBRRf8FeGQZq+YkCy61l3ZhgX2ipLECJ2IqfNF1WkJc&#10;iQ89u/Po2pmFVeAyeveVyFZEfJkLhS0RrLFdgtraafxt9gT+OvO/mbp0kpidrbi3A2GZgQSmeqBl&#10;vZilxvNYZbmackk+yZVF2IeF4BQeyfiFi3wiKPHVb7/xviSQz778SgzhD5Uzv/feB3z66T9V/THf&#10;ffs9n336uWp1GdWkHXKviFo1SaY497/+o/j1n7Mh3Hpyi4M3d/Po62s07siXpKrPhCPX29l8pJCG&#10;wUBi81cTlqZBdqU5VR1eNPWHkFlpRUKBEUHJuiSWOZNU6S8RZ7kctAYSCiMwdVmLues6br5xWd4C&#10;th4YpqI9nyM3drHv8igjR1q5/PQAh26NUtqbRmCuk1QUH+q25Kq4S5nY3TfdSSpNF23by1ho+Aph&#10;Ivqug7W4iGNuOd9Lyvpw9DwkFseaULYpn6iKQJZLNV5sPI3FctDmGLzKMoe5mITrEFLqRmprKH4F&#10;dugFqqEfskIlbDuJ06EFrjhFG6o6cSwkAmo4zMEt1Zq+4x1ElweyxHw6nqk2ImptifvphBQFcf7J&#10;RfZc3ouBqwHZIuRjVw7RvLFe0KWeO29c4Oip3Vy7fla++e98+/37dG2oJjbJj5v3znDs9DgHju7m&#10;k68+4bhEsWv3b7JLma98x4hqGuKbt69gJzE2MMCXtWtW8/Lf/otFMyeTHRdOS3G2sG4oSb4eIjQn&#10;VedWmLMD4RKhEzydyRLuzvHzpNDfgxJ/N3JcLMlzkeMW6ExjtA8bMqLYLvF7d20B28ozGMiNoyTA&#10;iSDDlXjqaUq0X4XOwuksEbafP+0fLJzxd8x0l+JltZq0QHsGyjLZJ2y+R+J8b0EqHnrLUX/1Lxgs&#10;m4+e+mJykiRau7sy79W/s27pHGzXqGG5bil+fuakF4TQNlTMtcf7eP2Tk0SWiEsm6EuRTOX6x4c5&#10;8eZ2crtjURMnXWaxEHXzxQwd6OerX77lqSSaJy/e5zuJnl/88B19Y1uwkYShYaoj4vCmefNGnn77&#10;IfkdJUxbNQnPJHtcYsxJEsOxCzNlgf40lplPw0FSl7bTPDRs5qgSYaS0W32/FWjazWatrxp2cWsx&#10;lrZhG6ePQ6wxB25uY52rNrNXvkpBaxSHbw/jHmeKr5iAX7q9amTivkujtIxU4xXtpFoq2D3amWWG&#10;S/n73L/J9ld0bJbjHG5NWJYUCXstTDyMma41T9BzP117doqxXeG1Dz7k+usPBdVEoCrFSKiWx/el&#10;oL33/p+DupTz2IqAVbPgiuh/+eN3EbbQtfzC/81Z/6s49k//+oXPf/ya++894PSbxxi7Okj34Vrc&#10;s0yZ4Bm/jtGjFZR2+hCRq0184RrKWp1p7g+lXGJIUpGJCNiE3AY3kmvchJmiMRZhrBR2sfTTo3Fz&#10;Oe7xNjiGmLL9aD+7zo5wRrj66lsnGTs3yLbTGzl9fy/H7owxfmMTp97cy8nHO6V6Jwk3J7Ln2ijZ&#10;LQlkN8Vx4rUdVA9nkN0WSWZbFEGF7mw6t4Gu/evZc3OzVPoqKrcWkVAXKVV4hjCV8JnncnHeGWi6&#10;LMA7z4HKzbnUbM3HK9sO6zgDzGPXsdhuFgtMJmPgJcUhXApRsA563upYRa8lvNybGeteZY7+RDJb&#10;YigQfvfJcSZb2DC7I5OzD8/y6J+PhJEOUtdZxWtv3qCqvoDgCFeePL/Gex/e58ats3z3/UeCIh8z&#10;tKmRprZCcetnnDi/l/jUUA6e3Cd89Tk7DuwgrSCZDUMdfPXtx1y8dAoLS2P09HSEtWeoRp8pA1TM&#10;JV67mazFaZ22bKtl08VaRxvdxQtYtXC23M/DTEsNqxVqeBuskVhugq+eFt7iqsmOIm5x5fb0aPqL&#10;0thUmcfGwnQSnSywXDITT111YuU1noa6rJo7VYT9CrMm/YUF0/4mgp2Fl5k2tivnkOdnz7DE8MMd&#10;yvXejQwIXxvMn4LBopl4WxhiqqWO9pwZKv53lb8ZYa9PtJcZCXGu5FdGs+tEL0N719OyrQxXSUrK&#10;ah+RVb607CunZDQV90xLVrouYYWjmmr63X3X9nHv3Yc8eOcF30lDV1LOxz9/p7poIjA9VtpHmRiE&#10;7Ov3nuCTLpyfHUFAph8vL/srU5b/A5doK0x91rLEeDYaVrOwCtMhrFg4PmAlxoE6eGY4oiPinG8w&#10;nflGM5hnNBUt50UstZ4lxjCRqCI/1E0WssxgHsWdGRR2Zqkm9X9VU46J/kwsg43ZfGqQvRd3kFGX&#10;ohqA0rajGZ9kb+bozGLh2rn8Y8FfmKs9ndTyZM5KYa/dWI2OvR6tO/o4ev86uy+f5867b5MqaefN&#10;t/68pkA5Razc3nzrGY3trTx88hjVMlKq010ibhGxEs1Vj4W5lWms/5Ao/v0vP/LBlx9x7/kDthwf&#10;Y/O5rey8vp3+09145DgwwUEaeveeIok4fmTWWZFVa05NtwcDO5Mob3Inv1YiVIMLBS1epDV6kNMZ&#10;SmazOGKatbhxM3Wb8tD31cQlzlgq5Hw2HmzgzscXpOLtZORYD1dfnGHXuRE2Hevl8tsn2HV1iPLB&#10;DCJLvVi/tYTNZzay/fwAHTur2X1hI4+/vcTJRzuoGMnGJFhX3DmApu3ltO2pJqkxkpj6UPJ7MjCU&#10;2OUcbaa6LHCl0yKc06ywjFmHQaAWa7zUxI0X4JBkQW5/GjoS4ZX4buK/SnVBgrIgXGpLJG7plrik&#10;WKDttkx1BVJ5f6a4dwv++c6qyeN3XN5Ez65WorNDOHJhL+euHuHStePs3TfC8Ggzx05uZu/4AGfP&#10;HxGhirD/+Irrd86K4yhX4PzK9799zfnrZxjaMcDP/MTJK8fZfmArn//wiTz/u3Dk64SEBbBKewUL&#10;F81l2pRXmPrKXzERrvazMaVAInl6oBfepgYYLluIxqypaEhUXzpjMstFVOrTJ2K+fBkxLvakiIs7&#10;rVJDR35mo7kEQxHtulkTMVs8G2MRn+7MSeSHeFOtzGFmb4quFBAztYWsXTyX+S//Ba2Zyt+aT6SD&#10;EYkuplSFurKtOPnPqZKaSthWk4uv/nKy/ZxpSIsRMWviKO/nb7CaPG87mpMC5PO6UVIYSWymL+Pn&#10;N9O7s0EQJ4z5psrZjaVEVocQWOpB4/5SQircmWs6URzTFI80Z7ySPWnf1sMnv3zPu99+zXvffc3h&#10;GxdJqimQQl/N1XceqK7zHzyyl5k6yzDztyW8IILp4tp/XTCBiRp/x9zPEG0HQTFJAlaCXqlNYdiJ&#10;GyvrcWnaL5J7YXkvfdSt1Flur85Cszlou2pg6KfLQoMZzNGexBL9udiEWpO6PoOyvlo69vZJ29CQ&#10;Np/J3U9uSyzvVs0VrhQjA6+1qguGYkojReAevCLMPWHKBOYuX0h8Tgqm7qaYeZnjlRiIbZgnxR31&#10;fPbbj7QMdLNz35iiZ5WIlZViPvn6CzbtGaO+o4WPvvhMdVpLWehREbRqRRklhovCFZH//PuvPHj2&#10;Bk8+fMa+cwfYfHK7JNud5HUXUjpSRrmY7YSoAk8cpLpl1blR1uVBZacT9Rs8GRiLY8PmKHqUceLb&#10;kylr8yOr2YvijZGU9ykD36PYe74T8wAtljvPpnpbpjDwYmGnVeS0J7Dr0ohEj22cfnCILSLqQ9fH&#10;VHGnaEMqW871EFbkKeL2ZfuFQfoOtXL7w7Pi/oWMXewW7m4RJtJmjtEkcecwOsfrxWV18ci0w1ui&#10;fPlQoXBbJJpW86SgmKuY2C7RhMzueLK74jAK1Gbi6r/Jz8xpObSe5LYYVnuoE1MZoOoQm234Mnm9&#10;ycTVBaLjIWJwV5OoaC4V3h33FFOso9aIk3ux/84WjDxWYOKygs7haka2dzC2p5/rN09IjD7OrvFe&#10;uvtq+PQrZY4z5Zzjb/z4x4/8/O9f+OF3ZZ5rJW79h0t3LzCyZ1Bc+2NefPoWF2+c559ffiIO/xND&#10;w33o6K5k8ZL5TJr4d5Yvm0eGRPBINztKYkNI83PFcbUGq6ZNRHfBLMxE9MumvcIycfdFL/+NtQtm&#10;Y7hwDjGOyrlnP+xWqjPvLxNw0tYkN8CD3EBvVs+cgoOOFjuaa+jJTSZFuNlL/mawsR5BJuvwNdAh&#10;1t6cyqgANuYlsr06m0MNBZzrrORMjzLveBFj9bkkORnRlR3LQHE6gQZKQtAg3dGCDclhbClOpCEz&#10;mPLSODwilIn8Q3GPcSYkNwjXZDc5JkbUjVUTtz4Eqzg9zKJWYRKqLccghLU+K3GMtcMpyg3bQA+2&#10;Hj+kWqjB0NMBIx9HBo/vllQYLCJehJ6zhfDvMOYi7LUuesxbNxs180USwy2o6i/GJdZSBKeJnqea&#10;CHeaHFulv2QNWk5LWeWsRkh+ENrO2iwRPp+o/Sq2MVZktqaijEScov4yC3RnkFAZR3hhFFElibz9&#10;8ydUDjaw5+o+rr97naN3joqQNrHz6k7yRUghgh31m2oECVyZqzNT2ooJZo62qOmsZtrSmUxZOoMF&#10;OkuYpjmL8MwYnn76Nj1b+jhz9ZxK2MpN4eSPvvmCf/7wLTfeuK+aaVT52Z/LNv/ZGasI+89lpf7D&#10;x59/yrFLJzh+Xdrg2TGOvXaC9r295HYVktCQTPmmKibM1Pq7cMIUqnsjqO7xom3Yj9p2Z2pandi8&#10;J5HhsQSaOwLJKLIltsiS+tF4mkaTaeiNo6IlHD8RwkqXOQSU2hNS5U6xROn67aXi5CVcljh+8+1T&#10;nLq7Sw5WN21jNVT054iY+4ivCsI/y5mdl0c49+SQVOTjnH86zuG7I7Ij0zHw01JNKpjSGM3h13Zi&#10;F22ErrcaNvHGwr9Z4gTBvKI2gaVm01WX+un4qGESoUtMbSAG/iuZL/E8oMQLFykGDmkS+9yWqKal&#10;8RKXXuE8h1XuC1lqNUMq9lLUrGYLhwXTc7BaDlYUnukmZHVGCAa0sc5tAeWd8eyU9BEkbOUVaEVH&#10;bxX1Lfk0dhbhEWRBpVTzN9+9zbHz++kZ6ebUtTNcfXCNO09ucevJVdku4R7iyN5TO3n/n+/TO7yR&#10;gdEh1UF99uwx6RnJGBiuYdbsqRjrS/w2W4ePpSHVqVHkBLkTaKaHu94KPMQd/S0MsF6xBLOl87HV&#10;WEKEtSnea7UJNV1LS0o0ie4ihiXzaE6PZ7ytlpNDPaR6u2O+dBGNyTEq7h7IilENVS32cpDNmfpw&#10;f7qToxjKSWRzURJ7arI43JDP8aYCDjTmsa+5gJ0NeaS4GNNXmMiO6nwRtBSHlUsIXaNJpaeNqnNu&#10;oCaVJImmxh4G2Ec64xjlSt1oDfVbqjAPNWT9jnLsE4yYYfgXEZQuWe0x+EpEnq3/Kuu8lCu4LETQ&#10;Gzh3/zZ+iYIS+7aT0VBC38GtLDPRYvrK+dT0t6BcoRCUGYprrJNw9kTsws2oEabfIejnEmuBnpsa&#10;ulLI13itwDBgLW4pjrgkWTPfZCpmQeLYNotZaD4P8zBzKeI2eKUqkyCE8fKil7DyNWXo8AYsA0xZ&#10;YqRGw3Abdz94g1vv3uOYFPOnXzwTrdTSf3QTZUP1pDXlSNtJYInJfMx9jATZDnHp9g26h0aobmnG&#10;xMGKhauWoKanxgpDTaxlX4UmRTJ2eD9bxvcysmMbQ9u28MWP34ugf1UNdHpDYvov/286rf9bNkoR&#10;tCJwZfvx9584cfk4J28dZ8+lnfSMd6lWsh0+PSKM3U35qDj2Cou5BKRa07Mzl427Umgd8qe80Ya6&#10;Nie6+n0prjQnNl6H9DxrnAKXkVPvQ/umVHEwcfGGAFpHkogvd8QuYQ0mkauo3VnE1isDxFQEs18c&#10;+tzj/Zy8v5Ojt7ay7/o2Rk9tlMibzXK7eSwTQW29OMiNj88zeKJdIlc028Wxt18WJxSn3XVjM6X9&#10;uZx6fJCa0UIR4kwWSBVOrovCKtgAHSfZWbYLsIrQR8ttMdPEidXs5rBMWbRchO0vjK4fspplTvOw&#10;FJ42Dl6BZ5YlZvI51wVr4JJsTlFPKuHF3piKy8dWeJFU7ysRzp/Eem/6jlYJR2ULRjQQW+hFu7h2&#10;YXUGTV0SDe+eYcv+PuJyffGOMqR9tIjx00McPLdDuOc6t59eZd/Z7Zy7d4gLrx/Bwc+MwbEevvjq&#10;c1p720nLyeD0+ZMcPjpOflEGVrYmrNTWwMHOFF8Xa8JdrWnKTqAuIYTycB9hXleyvJ3IlXulV7ss&#10;1Id8ZS1wT0dqRJh1keK2OUkkudhgqbmY0gg/Yex0ttWVkBPghYm4erCxLrtr8zjSXMLOiiw2pkXR&#10;KU7YnRDKUGYs20XU4+LWRxrzOdFSpBL2/vU5EsXzGROxZ7qZsqk0nfH6Ysr9XYky0iFcV4MUIy3K&#10;va2oSPQmJNQB73hvUqUwZLYUE1kchmeKHZaha7EI1UXLZZ6q4yq4wAHPVCusQvRUo/2Wms9mubWG&#10;COe5CPuqGMFeTr9+lfINTWzct1UKrBlFXZU8/uJtGofaWW2jw4K1s3lV439V604vM5+Lkbc2ui7L&#10;VNd8W4Uboif/n7pG+LkyVISuyTzjKXK/nBlrJ7PEapEwfwz+BaHi5GuILo5lns487IOsBDvTyGtO&#10;ZanxYvJbC7j9wWs8+vwJz795h84tXVT11JIs+8Up2Zfy4fWUDVRLIXNk+PAwn/78mYjvz9uXP/8k&#10;ibePPcf2kleZjZWrJYu0lqBjZqCaE0/H1JSXBKtWS3Jq6etk49Yhdh/dT1ZRPnv371N1nCmdZUrP&#10;uBLJlX8/CFt/8f3nnL99hmtPL3H+8QkxxuN0Hehg8ORGDj0YVyWjCWpmM9F1Ur5AFHHFDmRU2dE6&#10;GEhDpytDm8Po7Q+modWX1g2x2Iq7mTktoXtrAd1b0unalEhRvQvtQ9FsHC+SGGtMZKUXNduLpXI0&#10;07W/gcZtpZx5so/jD3ez4WAnuyWSZ7TGoyNRKbjYk/qxCroON9G4t5KBM+30nW6jZX81268N0bS7&#10;mo1Hu1i/uZIN+1slLZSR1ZhAXFEAlb3ZEsOtVGsqlwznibCXqbh6hdNC5hpPQsN6LsOnOvHPc2Ge&#10;xTQ8cu1J7oggqz+edWEa6AYspWZzLhsOScy6MaLqZEmpDxGeLxBEcCa/K5SR4yLgp7vIWB+smnVl&#10;87FR1Ywq565d5uGLRxy7epjtxzfQuimT9CovXv/wOBVdySLyKr7716ecf+0Yb358j96xZrQl+hk7&#10;6xEsvOUZ6om9py1z1WZg7WxEVFIQ3v6OGJqsxsbGiMhgD9JCPdhYkkpfbiz9Irq22FCqgr0pD/Sk&#10;OtSbWnm+MsCJhnAv+jJiJQpnsakwE1+9VeLOc6UYeEukzmNnfYlwsTsWSxfgpbeSwcJUjnUp84dX&#10;qKYvVs3A0qaMVCtXTYV0Wpj6ZGsZp9tKON1axAkR90mJ4lvz4igU9t5XlcsBEXZrXBD5TtYUO1mR&#10;bqZNmY8lDRkh5GREkCyf2yc9HO+sCAIl+vYebKFsYwY6LgtxT7cgrS1KNduoup2wv9siDP21sAxX&#10;JmEwIaUuhtNvHOeDf31EUm02aY2lDB7bI68zJUsKhW9qOHoOJixbp84qq+Wk1iWgbr2EWeumssR8&#10;hqSvOcw1mMRiKRSLhKFXuy0ntNRPCrshFpGGuKe6Mt94PvqBpsQ1ZxNUmcikNXNZ42aIjb8VS3Tm&#10;oGG6COdoa9SsF+CZ4czw2UExm51Ui4grNlbjFufJKysmyuc2wSLcQdpxgiBmPVef3+fF5x+Lp/7J&#10;ws8/fSZaauSznz7k46/fZ/OuzQRGhnP8wgWOnDnL+u4O1ARpFq9ZioG9AWXNZdR0rlfNXb99fA9f&#10;ff2NaiyKaJqffv6ZR08f8dXP3/Dsk+fsObObg1d2su/qCBefH+LE04NcePckY9c3UTSYw4TVzhqs&#10;sFsiLKPNcpuZRORb0TQczeh4Jl2DkTR1BlMtzuwfugY3P11SC/xIKfaSg+dA15ZE8qolztW7Mnyg&#10;hNB8e4nPDmR1JbDhaCvbLg5RPpCtEo4iMJckByLKg5m85n+ZpPtXvLMdhYmT5PVJuEj17jhUR05v&#10;IsGlHpx+dpCmnVUitGq2yo7dc3Ur1949K5yjXEyymaq+fHRd1YSdFmMTZ4K6uPIabw0qN+WR3BCB&#10;f7azMPJW6raVYC+sXbuzjLXBK1nps5h1IZrMNn+JFS5zSWoIYveNftWSqx6pZlJExJmag2jYmkHD&#10;pgxJMuX4ptgwcLiLoUND+MeFcOnODQmD/+bjX99l6GgLHolrqRmMp7AjHI84YxF3NmdfE/45tZ1j&#10;Nw+TXB6DlvVSlqxbgEekJ019zeRV5RCbGSVbOIPbNrBzfBRPL1uM5EAnRvhQEBvAQEkKgzkx4qay&#10;ZcQzInw8nJ8kIk6TLZnNBQnsEYfdXZvLzqo8NhVn4rFSDcuFs2mSQqAaQ95WLxE9Hoflariu0qBD&#10;GQXVWs2BpnLVBA2nupSZSWtF1LVc2FDHeUkjZ9srOass+dNSyNH1eZxtLac3XpKcu6X8v5i9FXn0&#10;p8dQ7ePMhuhAKkR0nYk+jHdXUF2ejqWnlUTscHHDGMJLI2SflhKc6yqpaCWuKRbC1rqsksKuJ8cr&#10;UAruao+FeGVbq66hXyWF2VDaYsuOejkO2eR1lJEhhWW+0RL+vuwVUqozxc13MUNzJrHFUWw+NcAc&#10;Qcl5ptNZ66nJDN2XWGoxG2NpqxrWCwkt8OHYw3ER5gBDp+QYnupH39cQxxRPkoVJtbxNWOFuQGxl&#10;kiCEIWr6CyWCz+MVzb+povwyuwU4JjviKwUqvCxGjGCAxWbC6046mAVb4SyundCQy/qtXRy6eYpn&#10;nz7nh9++5cHTO+w9LQl13wYefXBb2suP3Hxwg4jkOD766kuVo99/5xkVnQ0qcS9bo46RFCyfyCAO&#10;njnN59/9wG+/Kxd//Dnpwsdf/pPajjpJgOc4c/8cI0dHOHRnnEP3xthza5RDj3Zx8sVBeo630HZw&#10;PRNm688SxpmJS6IjKx2XYeIvLJegT/NIKmmlbli6LGaN7LjFan9BU3syrv6GrLGYRYc8370lifaR&#10;WGKyjMiu9SSj3h9P4dmNx1uJrQkXd97K3lvbSG+NlQgmPFgRQEiJN6FlnhQPpmErIqgV4Q2c7CSh&#10;PoyK0Vz5eTo5XXGUbEwTJq/kwPUt3HrvLJfeOsZpieTbLgxy9tER6kdKWO28FMtIKTgZFjgkGbLI&#10;ajq5PcnynlvYeW2zfI4uxu+O0Xm4hei6EOZZTsdTGlJgmQuBJU5M1vtvOWA2UuU6CSuxl7ioScp6&#10;XwrE2f3FWWr60yntSCYq35sjt8cZOTJEekW6FL0RDpzfTdPmCrzSzDny+gAn3xhl/ZYsKvuzGDs9&#10;Sqw06oG9g9x+dof7779GWl0ys7SF5UvSee+bT3j783clym+S+NXN8UtHaO9pIMDPCWvTNaRG+FKd&#10;HMqG7FgGMyPZlpfI7pJs9lbmsm99vmx5HGws4LDCwLLtqMyUiJymmpfMedkC/FevYG9NGfe2D3NH&#10;ttMbOylU1iifP4NaieyqC0aaxK2bKznaWsUpEfiZjhrOy/25DnFtEfJJZXpjieBHJFIfW19Inq0+&#10;GxOCONMiv1dTxHBGHE2CBCNJofTGeMr7pbKzvZg8YW1bX1sRVKygjjfhJcLCCVbYhOuLGBZgLOJW&#10;FrFfF7hKBLYCAx81oms8GbrQjE3sGkKKnVVjHYp6Mth4qJvhE0MS5T35h+bfma4zlTMPzjGwb4QJ&#10;kycIB5sRXx2Omv1cFtnOlDjahF+mO7WjpVQOFqpmw7EUpj7x+l7OvrmfY/d3c+KNw9Lu7AkqjSSs&#10;JpnppsuwjvMgqiKBqSsmSxyfobryb67hNHxy3DENN2JtoAFWcZJmO/PQ9tLFIdGB6+/fIqI0FsdE&#10;D8FQNxZZLKNutI7Pf/9IYvIhDp/fytWHR3jw/gVee3GO196+zIW7pzgqbHz6+kUK11di7etKoAjd&#10;UJJPZUs9PZuHsfX0xDciiscv3hG2VnwffvzPTzz/7Dld29rp2dPJlnNbhO/L2XZlGz2SaHP70qnZ&#10;VUzTgSrCqn1pP9LABPsER/6m8XeadjUTURYmvLOaeWtfwUCira3Ez6W6k1i9diZqmpNQWz6NBWov&#10;s9JgKpnlblKRauXNUqjdEEnnVmnUGxMILXRl84U+ivvzRdjbKe7LxTbWVKqeFU4pUuFSLMmX12V1&#10;RWMs/LvpXC8nHh+gfCiX1j3VdBysFbYeYuuZHoYONnPoymb2XZK48fQIzTsrxaGXsEe+0NiFYdZ4&#10;qEu8Wq3qkbdLWCcHeI4UDqnQbxxgz+1ddB7qpOtoN5sujor4nTETFh8808m5dw7K+1Sh5TGPtQFL&#10;CK2wJbnJnbzuQEkYsThE6mLirUnf3no6NpeRXh1J11gjp+4e4ZNf3qdhuAKLQInVkk6iK1zYda2D&#10;lp15qivC6odFEDcOM23ZbOHvVF58+gHvfv0B9YPrmbViHr7ipD/++3fuP39ATHoUjt62dPS3qAay&#10;7Nu7hXxx5iBna9pyEmlLDGEkK5qx/GR2FYuwxZX314uoRWz765UJFyQN1eaoJhvcLqKviw7CXty6&#10;IUwE2NXCXUXY20a4vnWQ8eZawk3XEWygLYWggEPKOPKGMtVsp8dFrMdaxKGbFZeWralU7ks4JW65&#10;ryqTMg8Lqr2tObG+iIOVeRyuLmBLZjy90f4i7GCO1WZysqOILc15dEmUt/O1Ya27IR7p3oJdyXin&#10;2ZPeGImGJMJlslnFGEnCWsRaPy3UbWfRdqCMrTe68cy2oOdILXE1AYye7mbruQFOPDhAz7421WSH&#10;y4SLz7xxlnDBE0XYDpH2+Od6yTFciXehM3e+vMXFdy7QOLaehh11jJzpxzxYn/Y9dTz7/g53Pz5P&#10;WHGgiNWc9kMbsEv2YpaZGrkbKwgujOAV9ZdRM1nAYuPZLDCZwXKnZawLWkdYVSSRdfFYxNkKwq0R&#10;4bSS2ZIqvyMuXhGObYIN7tK+2vZIHBcDahkpYlDe8/X3T/DJb/c4c287+84P8ejjWzz/8hnDUtDV&#10;jbXYsHtY4vR5XMICOHPjikrEVS1tuAeF8t4/P+dHYfSffvuex+8/4Oy9o4ydG2bs0jBbLw7TKwgY&#10;15CIdYI9vkU+RNQGiqj9sJNE5F3kzoSy4RLMwszI7c4hqV7402Mlc9e+ionHCpxDjFm6ehoaWtNY&#10;oTUbTa05rFg9h7VmEnstpuDov4zCxgA27CgUYRdw+dl+dkrk2XxhiIad6ynpL5KqFiIxy1V2/mpC&#10;ynyYbTIRg8DlGAVr4ZvjqCoCB+7ulKi9haLeLLZe7ufcW4flIFzg/MMDbJS/My7CPP/kMK7J1uj5&#10;rGTHhU1kNSewRuLcCpc54tYGLLaZgmGQNrVbyxk9Oyz3tVRuqaFwsJSCgRLhjhJSWhLlc1Vy+YMT&#10;NIwVYRq5EttEXeyTV0v8t6RqNI6oMgfiJFE0jORT2JZI6+YS9l8cobA5mdP3D3Dv40uqoa+OsWvx&#10;yTQhpNAG/yxL3JOMVddz7zy9hYfvPyY4PobmDb3sP3GSbft3Ye/nQH5NMRESi7NLC7n18A5dA+3E&#10;p0Zx9dZ5Hjy6w1vP3+DQ+BjeNmbUp8SyQVxxWPh6S24S2woy2VNVwL46EVZjEfuEn3dVZMn/5XF9&#10;KSNFmXitUidIV4tthdkcbanj8vAGrm0ZUM1UerC9jva0GJw1FxJprEOPROkdFbnsrs5npxQF5W/t&#10;LM9kt9yPCk+3xXpTF2RPhbcFfcmBKlEfqc7lUEWOCLmAXYUp9ET7sFVQ4lJHMcfaCxluzCU7JxKX&#10;UOVKPElFBQH0HGgmutyfuEp/QgqkHfgsF941xiBYDy3XparzzE17SzEKX8U8i8kEFrqpTnEOn+ji&#10;4rPjnHt8lFMPDtG+ez2p0pCvPL+OfagbGesLCMkNR9t1FRZRZow/2MPguVFa93cRVhlFobTrE89P&#10;kNQUK1xtR3xNsDi/NYYBOuj56VG1rZ7I2hRpl4rRVBJZHo9ZgInqtJex/1rhZx00HBYLMmjhXxIk&#10;jrges1hLFjgsZJWPBmsFI8auDVDQl4K3FPjDj8fYeqlbhLeB1z8+zcm7W7j/wRGefH6KnWfb6N9X&#10;Q/v2Knac3aRaDtjcz4zDt47w2kdPaRrs4qPvP1cJe3T3LoLjYvjpP0qv+G98+tULiupTKWlJpm9/&#10;LX1H1lOzpZD09hSc0lzxLwrBIcWZqPURxCrjPBqjsU91YEJEhT9moQasctHEP8cTK3msbj4L7xgL&#10;bL3XsmD5qyxRmyTCnsPyFXPQWi38YrUYQ+tZaBj8HUPnhQzta5AP38voyS5xYGGZs0NUbKrCN9tX&#10;/qYvQYW+ZHeniRNvwVpimFOSmYq1IuW9t18e4e5nN7j32U2JUq0i7CGOPzrA5tMbGZWqNHZuhMHD&#10;nbTtqkPPS0sKUKpwdw1OcRYsMJsqET4IlxRzlkrlNwlZR1FfIVkd2ZSPVIuI2wivTCC+IV0qawz9&#10;JwcoHSwgpzORwo0pWMToEdfoj0m4Jt45phT0RhFX5UVQtgODh1qFsYtwCl9LQUM0xVJImkeKufHO&#10;MYLy7AnIteLcszHOPN5GeL4Tpj4rKJIq/puw1E//+ZUbDx7yyVff8fSdDzh65hS1ErV++v0XPvjs&#10;n7h4uVNRWy6U/hvf/vQ5P/zyJa89uMWHH7/Hru1bSAsPJsreku7UWInhKWwvTBexivDK8kTcuapI&#10;vqs8m03y3MZUicTCZYE6y7GZP5NCd3tGshMlqldxcWgDN3YMcWG4k4MtFeyuK6YhLpRIE11C1miS&#10;KUyX52oh94JSsuU4KvcG5LkYU+5jxYYEHw7VZHKhvZTjwvFHlR5z2Q7X5DBWmMBgSgj7ypIlvhdz&#10;sreC3Gh3AoLtCc8OIaU+kdTGGHI7ElVjEOKrAthxuU8iZC6u6Y4SbS3wK/CgfDhH1dFaOlJASrOk&#10;lUI/0poTOXR3XIr7DS6/dZatp4ek8G9j99Wd1Aw2EChJ59t//8zVF7cxCZB2Gu0oOLWXzA1SvIWb&#10;U3sKiGxMwLvYj9imaMzC10nE91SNVXAVcdvEWTF2Yw/n371B3oYqnJP8WOdlLMI2Y43ramF1bczD&#10;9EU88Tin2YqA7NhwqkeKRYEw+XKc0q3YdrmLax8fpn4sD8c0I7Ze76FxtxS3k00cubuZC0/2cuRm&#10;H+Uboth1qZ3s5mBsQnUJznHDP8MV2zAj8jrSqBqoomm0kQfvvsb3v31HSX0ZvpF+vPne6xw8sYnR&#10;sQaKG2Ipl88yerRecGKTtN94HCUlZIoZJzSlYxZpTfT6WMJrIwkqDxXUDGXCKo8lrHCVyuSmLg6o&#10;ha6rOjbBa0mSnWLtqcNirYni2NNF1DPRWD6dFatmoG86HyObuehYzpRoacXgvk62nx9h980d1O9s&#10;ILE5nZbxLtVImOz2LLZf3MTem9up31LJvts7xFE3EFDgJsJ35eTj47Kd5OBrB6kXl914bAP77u4V&#10;ty8UERZLMdhJ18EO1bxXVZtKJWJV0zxWQ2RZoHDNTHolFh17tA+vLFeJfm5SkY2Jr0uhctN6Nl3Y&#10;JRU7R3gqjoSGTDLaszGTFFKrTLF0tgfbeGPS26KJqQkUBy+Rn+dSKIweXuRFdks8Q0dbxbWjhIOs&#10;2XKojbHjPVx5dojEGj+2nu/kybfXefHdLar6U0ko8+Xd7x9yUmL4tQd/zvn27IMPefzOCwa3jHD/&#10;jddVP/v6hx+pqq8hNSeVR2+9zq37V3hLHP7Wa1f58qtP2Tu2laKEGIqCpRjam1Ngb0qpqzVFbnbk&#10;OllS6GJJgWzZtsakmq8j0ViPMN0VRBvq0BgRSE98KIOpERxprOTScA+3x4a4sbmLs53VnN/QwIW+&#10;dsarCyl2tybLxoBqP0c6Y/zoFX5Wer53FacwXpHBkdosjtZmiFNnc6wmg2PV6bJliahlq8tiS14U&#10;O0uS5HE2pzsFPzZU4mikgY3jOnJlX8dI4wqQRFbSK5E1z5V1kq78s+yp3VaKVawFRmGG1O+qFkGO&#10;yLHfy67ru4iqjCatJV0KfBeH7x9m56UdbDo5xJHb+9h9ZTv7b+5jtYMeZhL1D149zr2P3qB+tIXW&#10;nRvpHB8iubWI4KpkSrc1UrKtloLREhzT7dEPWo1NtAE5HQmq/h51+8W07G3nta+eiIlckeLgQEpd&#10;jmpJIOsQS1Y6aqButwC3NCvaD1Qzcr6L0y+OMHR+o+CCK+WbC7kgODd4qpnNl7qIqvNhy9UewUBX&#10;+ew1HBS3vv3RKcHFdhyitEmodiO7LRDneH1Jevp4JJthGbISh5i1+Gc7MXCwlWHBjZG93awxX0FS&#10;XiRXHxzm/K0tkuzGeCoJ4M7zcWr7E9goCDl6pksKoD9JzWkktWTgmOqGfZIjLhnu2CU54VcUxITF&#10;jjNYF6pMim4plc2AuYZTJIoGkFDki/q6aSpha66UOL58Ktqr57JGbx7rjOeyznw2Rg5L5QN1sf/y&#10;OH1H+9jz2gE2nBkhriWL3hOjVIu4xm+My5e8yr4bO9hyRmEEYeZbOzh4bxcN22upHhWh7myVGF4i&#10;jNLG0Kkh4qXaJ7ekUSPVavD8KJuEqTsOdnLvizsi6FBsY0wJLfbFRPinbLBIOF4aan+JRKExciXm&#10;FG2swi83jOyuUmKF/xIacsjuKZXitQb/PF9ufnJJNTFiyWAO1SLysoECSQ6jwsm17LwySp04dVpD&#10;pHzWjfQdqCImz4PG3gKOSuM6eG0Th+9tk0Y3xMHLO3nw4TX5bv1sPtXKtlO9rDBfRrpEWmVaJGUZ&#10;n8L6Egqqi/nq+++UMxf88u9/8/TdF5y+fAb/KB/MnaXQdFTT3tvEo0e3uXrmCDlh/rQkRtIZ5U9b&#10;kBstgS6Ue9qSaac4qiEFzmaUuFhR6+tMjWyZ1oaqc9GH5L1G0iMZSpLHtSWc623jfF8rNwZbON9W&#10;wZWuOq5vbOdsSy0b5G+v93Gkyc+ZzWmR7CtO40hlNmcaizkrUf98UwFnZb+drs/ieLXyXAqHq9I5&#10;LGI/1pgjcT2cPZVpwufFXOqvZ3tDLquWTMbUdg3pdan4SaE18dekeiRbInQ4c/VfYrXLYsE+fdb4&#10;6apYdbVglU+um+z/Emk/gzgluIq5GNC6p5MNBzeKS+8Wt9vOYRH22IUttI41oWGhIWlqhNOvn+XM&#10;wwtsOj7GvQ+f8rmkpE3nD0oCyyOpLZ/SzRJblQErGQ64Kq6bYIaeh7o48RqWWs/DO9NHBDLGG1+/&#10;S2FHLU++fI+3f3gfj0RPtBw08MlyljZkz6HXRznz1m7VUOMtFwfYI+Z1/sUptgmebTrbz4gk1apt&#10;RdTvLlfNy5fTlSA/72Hb+Q1iEM4iZGlzOWZiQGVYRazALdlACp6lYIklCbUumAYtpU1cP7s2CM8I&#10;E9T1phIoLH/90R4u3uvn7c8P8/TTY9x5sYe0GmW0pis7rgwRUxstBUYMoiNL5dA2cXaEVURSNFSq&#10;QtAJS5ymsdxjPj6FLkRIXNLz0sRZhJMsjqi+diqzlvwPSzVfRnPFRNaum4ex6SJMJYrrms3ByFmT&#10;rScGOfn6SfbcOUD93g5yh6oE3iOIb86WChYt7trCyMlB9lzbyZW3L1I7WkWviPTUG0c4+eioOHAD&#10;ofL6rHY5GINVdB7oJb+3lHY5sI3j3QRWRBMtbLX52la6j3QQWxOGrpcGlhH66EvDcE1wILI4XBpQ&#10;PQ++firFoYf6bc2UD1QzeHyzxJ1ycd9SakZayG0vlvQwxuknJ6kYLsI310OcWip7by7++b5EV4bj&#10;l+1BcL6n6jTdriv97BVm2isHb2B7PXefneHU7b1s3NdEw2g5lx6eZJ8c4O2Xmjlyf4DkugDVzKu+&#10;KR5cfPMi159dkypbxcYdG1Si/vG3X1VDBf/57VecunIWO08bDGz1yKnKoG1jI7/8/BXvvXmfoqgQ&#10;GqID6YryZlA4diDWj4HEIAbTwhnMiFDdb86KZTg1kvV+TpQ4ScOJC2J7biJD4rwbI73ZkhHLQWHy&#10;I8pspsLN4wUJjGXFMJocIc/FsyMrXv4fR1+UHxvDvdkh4t6fH8/RslROiTOfEyc+V5fJqZp0jlem&#10;crgimUMi7qP1IuyWXDaXyN8XUZ/ta+Sg7ONg67XMnvRfgmkryayOJ7rUD33vJfhkWMoxMmGF7Ww0&#10;ZFvnt5Ll7mqslHZmELKGl1f+hak6k0UIYzRsa5e47Etpf60U+3Y2Hunj8N0D0r6O0CxMXNSdj02Y&#10;NUfuHSW2LJ6e8T4R/n62nzkgovyCgZO7iJAiFNeYRXR9kjBnnCSDdWg5L8YkUBtDwSXrKAMWmIop&#10;SbLzF2SoHW0lX9LM4OHtBGSEYxFoQ5wwenZrPFmtEVx9fz97b/VJW3YnMN9L2mcH9768J8Z0EMc4&#10;B0l8KWR2ppDbm0730WaadlWK8Abo3l9HXLUfPpkKKmjjlWmMRZgGIYXC9J2BjN9sloIWhHeGDjff&#10;28nN53sJSbZilsZ/E5npyOvvH6Z/TxaDezM4c28jlx5tontPsRibJ73HOmjY3STOHCqJxJPSLVUE&#10;lgbK//2o213HDjHOCQvMXyGyypNkYQCnFGOMA1eg67SI4HQHTJzUUNeZyLyl/436ir9jbDYfc+ul&#10;mNguRdd6MUaeq+keb2XT6WGKByvI6Coipb2QoIpEHNL9KNlcR7UcEI80b+GtNDrE3bv2d9IoYm4e&#10;a2TPjV2ceHxCnHYnueKooWUJlG9qkgi9m6bdG6QiNRFUGUt0czLxwmprQ1YJQ7jhmalcX62DTbge&#10;uo7LyBaGPnr7hFT1cRLFLYZPDwqjD3PlrUvcEg47cvWECPI8b372XKr7ffoP9eOe4sY88znECj9n&#10;dqej5b6caGEUGyUm+utQOZjLhvF6Rg82cufJIY5dHOb66wd4/Z3znHt9H6de28lrH55k6Ei5uH4w&#10;vUezcE/TZaXTdLyFwXIl9iXVRkiR8GLLsUHe+fQt7r5xi3c/fZcXH7zgo88/4PiFwwREulPdkk9d&#10;WxlffvMJ/3z/BakB3jTGBNEjwh4Sbt2c6M/WtAi2ZkazPVu4W+63ZETRHx9EW4ji6G7UeztQ62FP&#10;gZU+pXYGNHnbSVHwY4fE8tHYQOrdLKj3sKLZz4EtUhQO1hWI8LPZV5TCsBSO/ggPdqWHibhjOV6e&#10;zEkR8hkRyQlx5WOKW1ckSSRPFbfO4kR3GaPy8868BNanRmGvp8HMlyYwfdIEDE2WULo+Af8UK2wi&#10;tfGThq1MtmAepM0qQT6jEG1sEgzRdJnHai81lgnSWYSYyLG6zid/fC37fIs0+CaGz25no6S31vE2&#10;zj09y+mHJyjoyFMJu3yoAkN/Y8ZvHWTsyl5JBDnYx3oIA9dSu6eDih1NxEqbiVU6zrId8ciwZYnV&#10;LGwijMSJXbEINyOoJITF1svwLwyV9p+IXaxyJZiNfBYHDL310BRXV67NP3RvsxSMJqKr/fHL9yB/&#10;IJ/ekwPy+8GsdNWkZmspWy4P0H+qWxByF/vv7pY2GEXxxiw2X+ghU0G9Su5POw8AAP/0SURBVC+C&#10;8m3YdVUS6YlSkmpsqd8cxp7rVaSut+XsowEOXenBPWwtM9T+QmiqDVee7OTSsy2MHith7/kmRg5X&#10;s+1cF7WCo34F/nQc2UCEJFuPggCaBBMTWqPxL/OS719J3mAmEzQliptFaElGX4eFHAh932WsdpqH&#10;e6wx5tLYbdyFBdxW4R9giL+/IeZWy9C3WIxDoCnjV8Z49OVD9l3bT3ZHEfHrc0WcaYRUpBMgFTVO&#10;wD6lNY2+Y710Czc172oVnj7F1gtb2SUOfubpGYlPW4XL20jrKCG0IoXq7d1sOLaNhp29IrRMUruL&#10;iGlNRT/SADPl2lkpPh4Z1nimixMkmqLvsQLPeFcOXj9K74Fheg/3i/sGoOOmjXeqFxceX+CDnz/k&#10;tQ/u88lvn3DywXERmz8rnNTxyfcmqTVJdbDy+/KJrI6iXvAgqzWFnv2tHL2zm+4dNew+2cvBcwOc&#10;vyux753j3P3gBFtOKZ0kfVx+PiLVWeLXqXwRtI7wkx69+6vwz7Bnndty4spDGd7fzf3nV3hfmO7O&#10;m5e4+tppPv3uOb/yOTUtOdgKIiRkBJGeHU9NRT5uJnq0JIXTFubGxghnEZ43o0khbEkRcYtQN6eE&#10;MaKc5xZB9sT60y2MXOvrQL69Cfm2EtVt9CmwXketcHSrOHqrvzMDMQEi4lSO1+RzpqWC8101nGoq&#10;4XB1NnvEzXvCXeU1nuwVdj5YHCfiTuKURO/jStxW8XUaJ9dncqIlj9Mbq6lJ8Ed79iQWvfo3Zr48&#10;gTnT/srUyf+FibkmiTk+eEj7qRxOoWY4E0OvFUSW+OKaYoea40IiagLQ9V3OPNOp6PmskmPWLfws&#10;xfPuWbKayslqK5f0mERUbQJ5vUWMnN7ExWfncE9wlggbhH+uHy7JLsK4Q5yWn1eO1DF59UzWhViQ&#10;Ia8PKI/COdMThzR7PHOdVMJWhq2a/L+ebvsEG3I2ZmMWac5yVy1mmgha+hlJXHfHKtyOqcr858Zz&#10;WGm/RFh4LW5JFgRLzI6rD2HkUh8HH+8jsTUGZ2mHFdvyKRnJIasnne3XdlApaOmZ4UOUxOLG3dUM&#10;nG5XzW9fMpAkGihm/bZEOvamsvlMEYfuNpLT4k5usy/5DcFoGkykeSAXzyh9Ro9WizlVMiqFYM+F&#10;Vk7c38zgsTbyurNVUds9x5vAyjDqDjTRfbaLcEmLvpIq/Eo9RPDC2DG1HpiEqQv3zMcxea1qihir&#10;sJVEFrnhFSOQ76FFTJIzpWVRxMQ64ui6GnOHVZS25bL99DaatrQycmwL7Xs2cvb5bToObCW4JJ1o&#10;iXIJTdkSTzbKzj/B+O3dqmF5Jx6dZvDEMPVbG9hz+wAVmxupHeuiblcfodWZRNXl07J/E8nS6OyT&#10;AgiRA+wuVck51xn7NFN0/dRY6ye4kGQizroCr1R7HJUlW+N9yGwpZFQqfVRNnBSZOMqEN8oHywQF&#10;Rqgdrqb/cK+khB3U7yjHKdmWDcd75b3rGTw3wm7huKK+UmGhPonwAwwd6+fAjd1ce3aam09PcvvZ&#10;MR59cpoTd4Y482iUy29v58Jbm8VhMukbT+L68wGGDxWwYXcevbtLMXBZKlW2gzvvXuDqmyfYfqSL&#10;vrEath2W4nZ9Mw/fOcnzjy9R05bMGpPZRCfJAS5KwNhAC/UZE6mM9KM7zo+uUEd6I9zoEwEPS9we&#10;jvZlQHHyhEAGk0PYEBdAp/ysTeJ3S7gXbaFetAa5C5u7y+/50y/Ovz09jguNwtjtdVxqq+FmbzN3&#10;Btu4ITFaGVV2XFmfKzuSliB74e0gDhSLa0uRPVWTKYVAtlpx6bosTjbmcqy1gJN99aR42fHKhAlM&#10;+tsEZk37O7NmvsSkqf/D8lWzCY61p2k4j/K+RGLLfVluvYD5hjMJFZdb4aKBtzifbZIlvlJYC3rz&#10;8JNCoGm3nNACwa7yNHldIqWblKvysikbrRXHHKVnXyfmgUYijDpxwXQRfC6t+1q58N4l+k8Os9hy&#10;GU7pHhRsqiBezMQ6yR6TSCMMglerrr23CNbFwFuLhZYzMYsyJLs3jbDqYOZbzWGx3UJp+3ZkdWYI&#10;opWS2ZwmpuBGQnUkK6UQaNkvkMhsQ92OQmkzDVRuz1UNTR693kXJ1gxcsm0o+/+R9RfAdSVp1jbq&#10;ApMsBsssS7LIspiZmZmZmZkZLZYsk2zLtszMWIZycbmYurqrmYZnvn+oZ+Z77ntOzx/3RlxHZOhI&#10;ls7ZkOtdz9o7d+bJNmVfb1zqJrYuk0ApEnULdTQcqialXfD53ghVk6nsD9UQwu3m2c8OS9+pFsEu&#10;EyaGahe4g7gCLx59cpYRKYYtU2lMni+VSFIq4h7k/V/dZunmQeZuzHLw2hweuX6iiziaTjZTPJOP&#10;f5k7oTV+zD2YkDbJuoGz1YSU2mEcrCpVdBs+OeZESMAPzLEjuTIAW38DErO9WDrWSUevVKk4B5IK&#10;Q+k/3M21j2+x8uAMc1eOMHZ2muc/fSw48g59p5bI6q6h8mArV17fkmw8T9VEJeGlgvzD1fTKSRte&#10;mya2IYOxK4foXVugdmmYhsMTZImjBBVnEt9QKgWikoDyBIKqo0noTBDEj8Q4SBeXVEsyu2Kwid4r&#10;GSaM5PokbCNdiZFOOXpuhrSOTNlxV0YuDdKwUEt2dyb1s3U4xNkRXh5Ky3KjIFoU5z6+yMNfPOXZ&#10;b96nd3VU3rNIxN3DzOV5Dt1Y4sitJc4+OspdySyf/Hibr353h8NXW+g+lMnIyWIR+FHuf7pI31wK&#10;c6tlnJCKPH2iksAEU3k9xNd/fIfj1ye4/cFJWiey6ZjK5sSNHh59vMx7X5/mi19cp30wAxefnRjt&#10;VyU8zh0fbxs03lhHtp8LS+UZTGWEMpUazExmtAg1jiWli0dxpDCJw0UpLIhbL8nX4wonr8plpTiD&#10;1ZIsLlQVcKOxgkedDTzuauTZgORhydxPB1p5MdrDOyOdvJjs4fF4Jw8nO7kz1KT8rKOKW1xtRdzr&#10;reSBFOe7A9KGGkTUjdwfb+KWFM/rc/0k+zmh/vY61FTeRFt7M3r6iuV/N2BgpElAuA2D89UUtkXh&#10;mWTFTidt9vkaktKcgkuKM26ZLlTNlhFaEcLqu6dZluiU2Ki4zVUjGD5A18oID356xZWvHjBxbVFc&#10;75RyFcsDIZbMSJQbPD3A2ffOcOOrWxx/eoKhtREiJWtOS/E89f4Zmo62EVQuSJ3hIH3aVPkIblpT&#10;OEm1oezx0yOhLZLSqTz2xyiWzzXALdsOgwB96W/RlI1mK59lCMxzF3SX7RzNpXwok+SGYCGEUVZf&#10;TgsFeONdas/Zz49QOpNBXFsoRROF4uCxRNQKUXQUM3vvBO0neuSzEqlbquLI01kqJtKxj1XM6BLK&#10;qftdDB3NZ+3xBCGZtmw7sJ7jNyZ4/u1V7r4+wfWP58UI+5i9Vs3BC81MX+4WvK+X/j1O1XQTXvnB&#10;OAtxxAoJLb2zQEp3nCB4FZe+WGP8+hDr0luDBYd2Y5egmLw9gI6jBYQVO2IfbYRvqgOhmV7KW1qr&#10;Nyap6U7HIcgIHzk5sYI63Sf6yZV8ktaSR3prliBUA43zvXQcmaR6qltElCLZpELec0D5e9FVybJz&#10;DczdPEr/mSkqptroO7cg+DRI5dyAHJAaAsvzxE3zSWgop1SwLLw2g4DKSKKboohrDmavvyZRglYl&#10;Y5m4p1sqp08KzA/EMy2Apvkern9+XzJIMvtjjTAI2SZV21GwJYyjgtKzgnyKe36+BaGUSCc6/eqi&#10;VNLjTN04TP5gFXWzndIJihhcHZOM3cvEmWE5AbOSqS/w5FMR4q9viCsr5r/y5+jNDt756jS/+T/v&#10;c/H+BO3DaYwvlbB6rYfsai/W7g3x8NPjLF6SjPR8hvd/vCBtTd5rmQdy0i7c7+Pdz09w7/kSBxfr&#10;ySwMxNZ5N9bWu1B7cx0R9ubMS66ezApnMiWQmYwIce9I5jPDWMqLZkFcey47liNF6ZypzOdcZQGr&#10;RVkcTY/jSHIUhxLCOZwQyenMRM7npXMuP42TmQmcykrkcEo0B2NDmU6MZCQ2iM5wT+ZyYphKCxUc&#10;j+ZGSwH3RdgPh+t5MCKCVjztJcK+O9bEjYMdnJ/qIcjBAjVxa1W1jWgrFjvQ00BbayNGe7UICbGl&#10;pSebzDJ/HMONlUOVB1a6lKPBAgp98Ml3I2cglTBB5f1RFlQcLJf4Na8Ud3x9Ilc/v8OCiLlyvoN8&#10;wf/Qsngsgm0wC7DkiNBXXm+BFOJB1j64yMK9ZaG+floOd3Dp80tMChH1nxtg5PIw9slWeGc7KFdV&#10;DStSrMlmhpnETPccW5wyLIhu9Ceyzod9YfrKuc/q5/Opmc7CIUkMo95HXNqLtsViycaLrDwcl88e&#10;FoNKJaJSBH8on5A6L8LrvQip9pbomUiQuHxodSIV89KvL0wLGmdQNlXJ8KUhFh5MCaEE4p1pQVKN&#10;Byfv9nLx6TiRuY5om76Fb7INz7+7yeqjBVoXirny8SIvfrXK4Qft5PaEkd0VzcqTJdnGRlLacuTY&#10;xctnxUlRSeOUGE/vWhedq2Isd6ZE2KOsswjciom/FrFVbgyekjx8u5eEGh8sAnZxINCEfMUVa8Ha&#10;0RPttM1WSvDPwiRwL8ah+6icrSVN8kx2b6Hgby5Vgkgnn53l6OM1ccpuQapCQepGpcAT6vO4991L&#10;lh+cFRHVEFOfLYhSKpU1TSrNmGSWLql4eTilxUv1LSGyspDo2gIS24sIroklaziLvNFk/ArtqZR8&#10;k9OdgFXUHgLyXXBKsJfMnUh+TynTV+eJrI5kf5whPWuCeR0RGIftJrUzifFrB8UpmkmV96yVAtRw&#10;qJe8kRpSJU+GVorrvXNBOQoprTVTKncZU3JCvvund3n0+izPv7jARz9eoWUiiXNPh3n3h3O8+OoS&#10;f/zXr/nDv3xF/3QFp64Nc+JqN3n1nkyJg19+d5yLr8Y5/2KMQ5ea+eiX58T9Zzh2rZnXv7zAd7+/&#10;zfe/e8Dzj88xPF1NYJg1eww0UN+4Drd9O5kSYc8UxDMlYp7LEhzPU4g5nAUR9kx2NNOZsSzmJDOd&#10;FEWPnwcdbo60O9vQam9Jg5UpzTYWdDgcoM/VnkFPJ/qlDfkIzgZ5MhoRQJefG3lme/DZtI5Ajbfo&#10;DnbhREkiN1oFxXsquC/4/WBEkcmbeTAuwh5v5poI+/hwK3bGO9gi26miItlaMXXyVk10NUTYu7SI&#10;DBYxZfpIZDPEwlsfY+9tBGS7K+kqrMwPY8HO0HJvomqD2Gj5hhTr3QyfHxQSc8AkZJ/ywtDy0zNE&#10;NWXjVxxHRkcZ+0Oc8JFYcvblZZKaM0lqSVeOHjvy5IQIW1z+RB+tx5upEcQeuTwi0W4AH6G2ouEM&#10;6RcJyqvylgE7SG4OwSXNDKu4PSJqb/ZH7xD3s+LE84PUzmYJaYZiEaVJRI0d+X0hFPSGiS4qBIsb&#10;+dV/fyx5f0yyuDM5g4l45tsRXO6qfB0o0aJ/bZA7Pz6iQ7bLsziY+NY0Sg9WUneonoqZInzzHYSG&#10;3ehYKOTl92sMHSrFxEUdjX1v0ySUcPado3QcquPUO4tc+fQYjQtZpLT6EFbhSHJLkESBNuIbo/DO&#10;9SFC6CCrr5CqhRZWPzzP4XeWGbkyIuRQJIRQyzoTyRyJkh96j1ZIDjEnptyd6tEsXOKs0TDTENZv&#10;58u//YzSgTzJqIoB6EeJqolEy1WX4qkKefM8EUoGV7+4ysl3Vznz/nkuvb7O1PU5waRVbn31kMyO&#10;UpIaC2ldHqFF8llUdaac1Gw882Lxlo4bUJyMY0ooHuJATqmxUggKCSoUR86MIV7cI7ollaLpYhG3&#10;VMVSZ+UjfnYxJiJ+L/L7k3GIt8I3xx/nRDf8chTj0QMxj9xD12o9Ca0hIuzt5I9k0HmqkyLJT4mt&#10;eSS2SeFozJWDX0iE5MuI+hy6Tx9U5rrmw62MXRziwocrrDw6SOd8JdOr3Qwu13Lx2Sx/4lMaxtPJ&#10;a4zml//wBf/M70T41zl1Y5ScOl+cwrWpGo4QbKyhdi6evpV8mkbjpcVx7mE/9z6a596Hi7z71Rme&#10;fnKK1asjVLck0d5bxM49aqiIExqobaI1PYqFijRmchUZO5bDhXEsyuslOWbLJWn0RAeQa21G7E49&#10;8i320eAsTunhSL2LLYMhfiylJdDt7cbx7FSu1EpUyM/k/ckhbrXV8nK8l0u1pTS62+Gv8gb5lgYs&#10;SLE4K+fmmhTkG10l3BJx31VkaynO98fquS0Z+/pUB2MNsp0am1FXeQuVLevR0VZXLt6voyYoLkju&#10;4bwPLx8T3AIMsPQRQQXtQcNiAy7xB7CJNGabi6py9honiVQadpswC9snnd4T9wx7CoayRSDDRDek&#10;k95XRWRtjlBUJYbeBwgWmhiUc9Sw0EGPOPby4+McfnKci6+vSn8S3O5O4tR7KyLwVvn/bikAsSgW&#10;pAjMc8HESxfPhAO0S+4vHkogqzMch0QjiYPeYk4hJLcGSGTsFqKwxjBoM7v93xaDsKPneB7lw+LE&#10;hVZcfn+Jn//bhxJBV+g4ViXUUCdGNkXNVA5BBe5MXR3n0INlIuvjpCglUDBSSrS8LpsqJU6iQP18&#10;EfPX+zn/bJ7L0va7a7DfU53J1WamzvcQXRYskbFaSLWQnJ4UgoQyQqUQtB0vEWMKxjvPStw6lHRx&#10;b88cZykaRYLel1l4tKR06hL5PkLoNKoxjHX1Y8W4xlqQVh9CUXcsRh7qlPSm0bnYQnZzHtNrh8S1&#10;fqR6rIrWOcX8UzXi0LnkiYsPnB9h+f4RwkoiyBsspvvMkOSKborGSpRD8G58c417P9zn7nfviAM2&#10;S27OJ6+/njj5GlCSLPiwyLFn1xg4s0jj4rBU83RBpyTZoSxKh3uIEccOrUpVVr/A6iASOsJk5+wI&#10;kEps4KklWdyJpoUSycW1HAi3ZH/ofg5EmBNc5CVYFy6VPpaAImec0s0pnsyQDF9NbEu8VLlGSiWn&#10;BFWlE1ydRWxrsVBBJpENWcRIDuxa7ZD9qCN7IE4qZCiHJLvltWfK8Ujku39+xed/+5CGqSzsFOt2&#10;N8RJhr7Is6+v0zlTSHCmJRVDEbJN6SS1ubMj8C2iquy4/f40kyuC6ne6+fZPt7n+bFpyeB9jhytJ&#10;EOooqo1kaKKOrdtVRTAb0BYcT/e0Z74inYWCaMnTcRwriudYYQLLhcnK0WVVksMt1q3DTgrBQGIU&#10;J2oEG9vruT7UxTtzE3xz/hQPJwb5+uwKv7x5iU9OLPO7Bzf54fIpvlxd4GZPIz2hvrSLc1+oLRFB&#10;V3BeCunl7mJuCP0oBqbcG1K4dr2geC03hqq5JoW+Oi2CrVveREtjAxulKGhoqSgdW0cce4++Kg62&#10;e3D3NsYr3AzrgN1YBe9RLqUUmuelfGbaMc6U4uFU0ttj2OWpg6H8jqliyuB0a9qP1VO/1ECIEFiY&#10;FP/QigxCS1PY6WYiETGW8rE6we4ueiRnNyw3MXNnllERVLBk6sWHM4K9/fgX+UvnTyeuLgovydmx&#10;FX7ktsZi4bud8AJHTjwe4+zzaSLKnZm61oZN3C52+6hw6sVBEZKjctqmsEpn6aceHJYsfO7lKDXj&#10;CYyfaZD8u6qc6efZLy6x9u4MNZOpDJ+qp2m6hAzpH2ni0i7pHkKAkYLs0eKsEUzfnKB6rph6Qezs&#10;jijqxoUM6kLQM1lH33weH/ziKnUTuRIpvaXPx+CY7IxrupvytlxsbbiYkcSWajcia5zIHQgWrYWI&#10;KbmTMxTD4MV2Zu6NC+EsKG91pfbE41XoxLrbry4wsNSEd9wBztyfJrrQC9coO5rGWzn94Ar3P32P&#10;Uw8uEVeWgm24VAk5uYFF4WT35dNxooeamVrJzeUkiWt3nx0hSjp6gmLNpvNdTN0cYeLqGJc+vibC&#10;bpLf7aFB8rRC2L4FcQxfOMT9Hz/g/If3OfPqFlVTnaR31BJWmiMHqBrPrFhCypNpWukhVCqvT7GL&#10;VEN/igezRchG7JQilCuYld2ViFmQoZxEd0wDjYkoVcxhXcWwZI6ykXRxAgvCJddk9gsBtEXIgSpk&#10;/v4xyuf6cc2LJ7whG5+SaPYnOOFXFkSs5Hn3HAcsog2pnqlQPjE0c2mGop5cEfkYh+8OUjuZjmey&#10;5MP+DIkqediFGuIqHXboZDU9RyXvPhskq9cfq4StdEnVf/h6iQuPB7nyzjhn7wzx/neX+OFPT5mT&#10;bQxNsWZccnZHXzmbVd9AU3Ujuhvfxn6XDiOFSSyLax+S43U4P47jRYqLZqkcKcukJyGMBHNDfPXU&#10;aYnwE0E28Xxhkk9Wj/HRqaN8f/UCn64e55uLZ/lBXn984ghfrp3i8Vg/VxorpEhksJyXxsXmCh6N&#10;tvNAztHNwUou9xRys79MRF0jP1OIuk45MOWKCP2CZO4o1wNobf7rRbNNqm+irqW4Kq6OnuYmpWM7&#10;2e3FP/gA/tHWIuw9WAXtpXq4gGTp5PZRptz64hzPf31X+Yitvqs6Rn47sI4ywUMc2zbegpCKUHyL&#10;wnDLCpU4Vy5OHY9HagAFfaVEVcaSN1AoUS4WrzwPAst86TjZQt+ZTnFIQVcp5k4pdvgVeItIA4Xg&#10;3CjuSadxskT6tTmhcl6/+vvHvPzpMtntIfSulIkJeElkjCetPVCigDYJLf5c+GiJkXM1DJ8p58oH&#10;01x6NU37bC6tU/ksXO4V114ip9OfnA5fPv3TTT75w0PiysMJLgjFS+jRvyhUjCeUhMYESsaKpFg4&#10;Y5dgQkCePf7pNhg767LPSYuTtwf56m8e89HvH3Py6WFSWlIIKQuTfSwQDE+R72PwLbSVPulD9Wwa&#10;yR1exDU7kj8WxNiNWoau1DJ6rZVzr1eYuDmAVaKJ6MSZdVkl8Rw5N8nCqT6y5cCnlsdQ3imB/9Ac&#10;Vb091A4OiMBvMrF6CLfEYKzC3QkuiZMcYothiIioPpSp22P0n+vnkGB65Vw1NsnWBFX6yAcOcPmz&#10;y0xemsMnM0JEWyZilspyboaFeydYfnhKctIYk9cPSVU7ysHrx2k6NEHvyUNyUNI5EO0reSKa5qN9&#10;HIizwiJWEK/AGfsEa7wzPXBLdcIuzpLAQg+8c5zE7d1wTfFgt4cB/tnOlA9mMn66XfnQhlvGPsLr&#10;nQkTgSueNsvtKyG9t4bwuiz8SiMIqggRFy+WjJJP5WyFdK4w7JOcBLFC6DnWy7EHx2iaraJ6PFta&#10;CqH51lQNxvPs23MkSl50i7Ngl6sWpv7b6D5cytPvjjNzoZq0RjcO32xj5WY7T14vc+7ugNKpl871&#10;MHWik8JGydDHWhmfbyIs2p0Nkne3bH4LLcmuClfMDHZnuiyL5aJ0wfAElooSOVKcxtEScfLcZEYk&#10;X9d4OdHi68qMuPZSSgIXK6Qz1tZyvbGZCzW1XKkTp2lt50pFJZdKyjgeH8+1/FxuVJVwqb6E+yOt&#10;PJnr5tFsG/cmark5UMStwTLujtUq283hSq4PVnO5v445wXCLbZpoqL6Npo4KG7e8gZo4tb6eGlvF&#10;wQ10VfByNiUl1Z/4TD/s/I0wdtUjssCHkr5MvNLsKRxI59jjOWpnipUTbuxwVme3RDvF3GRmISZE&#10;VIWT2ZVBzXQdx+6tEp6XQG5HvvKpvab5BhFiPIktgrhyrtI746RfxVA1mY+9YmRZvhtRdYHENIRI&#10;33HFOlKxHpsnITneFLQmc/OjVQ6udUjcTOPss0m++od7vPPzVTGdJCnEIWJKPiLAbQycLuHBd0e5&#10;89miZOIMbn6wyNOvz/Dqh6t8+MvbtM9lE19jT+exVEbXhBoX8kmuicYn3Z/winhB/FTJxZmkdeQQ&#10;Ls4dUh6kXMXm6IMxjtwcw9LbkF02ujTJPpx4MMXqk2WufXJBClkqGZ2p5A9k0nG0Tswum4RmEbMU&#10;H48sS0HyUFpWJEp2uFI0FUH5fBwBlbZkDcWS1BmJWfRe+b8o1gXEelHemsOVJ8eo7svG0Gk7CcVJ&#10;TJ8+StfsFHlNdQwfnxV86CBAMpi3VNG4ulT8ikKokjzQt9ZFbHM46lJ9QgUjkrrTsUyywjzejGzJ&#10;tVXz1dTNtYmYsiT3jDF/7xjnxMFXXpzj4I1DxDdlUzbZxsmXNxg6d5jq6WE5IDVS6crlJCVhGa3A&#10;mnh2S16LqA8iqSMaq2grwW5L7GIdsI2xlfweLxgvBy7PG/c0wT0fY8wD9+KeaEtUsR9RZV64Z5kI&#10;hnuQKicvpiGYaMG0JMFrz8JAHNNcJNNF0LbSJPmsidFLo1Ixi3BLF6SvTxHHCKGwL08qfILk5WoW&#10;b3SweL1ZSEZyquBbYUckXYeqqJ8qQcV0HS4xhtIJVnj9uytcfDHBnU+XOCbCfvzZMh//eJ6nr0+x&#10;dm+a2v5cIjMFg+/N0TdRgaunGZu2rENVcquW2mY0BbEP7NCiNyeBhaI0loqTmRUcXZTzc6g4lWPl&#10;OcznpTAUG0p/kDcHwwI4HhPD2bgkLqVlcS2rkHslVdwuKONZTSPPaxq4X1jKg/JybpQVcbWqmMeD&#10;LbyjmDVloZuHcp7uTdZxZ6Sc2yOKUWZV3B2pFqFXcbFXMH2wkZJYf7Q3CFWob0BTHHuz6ltsUXsb&#10;XW0Vtsv3CmG72RsRFi5IG2SJa9h+9jrqCgbvYb+cw5ACL7a7aCinlk5vi2W7OLbWgY2s01+Hkdce&#10;DsjvHwg3R/HQT+1ElcTDEva67CMwx0/5dODFD09LDs/EIeUAHjn24tr2ykeAwysU11vSsIgwxD7V&#10;Qgq4Hy4Zduzx2o5XqjPeyY6E57rTPl9OTKkn/ccqefTtqpzLdvpPFUtfMyNFHLh4Mh4D//Uk1Luw&#10;IOf4+L1uOXedPP78BH/6y6e8/uVd3vvhOik1XkxeqGLycrnsyy4yWsOYvTIpjh2BV7ZQX3M6OUI4&#10;ae3F0jfjKRosEhIV153I5siNUbxibLAPNFcu7+yT6oifoHdBT44UqApyezNwT7WRv/MkpzuarO5w&#10;4uv8cEgwpWAgiZFLzaR0+eFVZCakaSnobSWR0kuydQgBZT5ifu6si84JwS/RleyGWMnTfYRke1Mv&#10;6DV89CAjxxaoH+khUNw2vChWBJJAaInkFjnICc3JclC9sIw1xyhsD9t8JSfFWmOV6sD+REsMIvbQ&#10;erqJ6fszklf7GFg7yPlPr3Ltm9uMX52hYLSSlHbBs7YSqWg5JDZVCpodFCQakEIwTtPSFKlt1VLp&#10;JF9UxeNX7K8cUeOe64BTgjP7g60x8jbHJcET9xRPLEMtcIi1wybSmt3uu9G20UDHSpUdDjoE5roQ&#10;XOpIaI0DLrkmxLQECtpIXhenN482xSh0Lx6CSj7S6TK6U0htTxIMSiKxIZ66mTrye3OVwwS7j9bK&#10;yWzizLNhbn82y6OvlzjzeIDKoXgOnm/n1mdnKRlIk9jiKXk7h89+e50X353hsYj8wvNxWidTeP7l&#10;Se5+cJgTN8YIFVHXSDFdvT5J60A+Tp77xAHFsbdsQGXzRrS3bERv45uk+zoyUZjCwbxYZkvjmCmM&#10;Yb4ogeM1uZyozRdET2U6JoxxXy+Wg4I4ERTCuag4LsUkcjU+lWuJqdxKz+ZeTh43M7O4WZzPzXrF&#10;sNFGXsz0887iAI+Xenmw0M696QZx7Rpuj1Vwc0gELmh+q6+KC/21jNXmYbpTS3lxT1d7C1rS/l9h&#10;68nrHeLgu7Q3KYUdGupARn4YpmIU263UKZNj6CMCCyvwxTHWkt1uOsRWBpEiBVX3gCrrtNcRJREv&#10;ND+IzSYbBNkP4C7RyD7MFi1TLSnSktFLPIXK7EkUI3HJtFYOVnLLshKH9xD0dSCrL0kyrT+2SSbS&#10;T2xxSrfCNdVWKNOIpOpgcpqj2OelTWpDEJNrzZKbUyRaRnP86SDJ4tQW0br4FO0nvsGFooEwHn6z&#10;ItTVIC4t0eHLM1x+NCtF+Swvv7rItVdLPJTzWjoUKrhvwuiZFj7+wysqx+sIFI1E1qWQ1Cp9u1wR&#10;BYOJrY4noiSAyGIv5s714hNrRVCSM0tXDkqcK8DCbx9m/saisVC8052VI+UCJDbEKuaIG80iulxh&#10;UP7KmXtTWsIlZ8dKxo4Wdw7EI8+a4CpfkjuTcMlywyrejnWFHRk4SIU0991BkHTuMOncFYMFVA1V&#10;4BbrjW2wC67xnvjnBuEogrKMtJK8oBC0BQdE1Puj9mEUvAvrRBsMQ/eh46FLREMoEYK/TcerqV4s&#10;Z+b2HCvPz1I+VUuxVOF8cYKgikRCKtNk5yuJra8gqbme8Yvi4pfOsfLkviDOkjhxOQevHqPteD/x&#10;LYl45LtgnWCOib8p4cVxOIibmwfYKp+lNQ0wZYervnKAv5bNFpySbDggWKd9YIv8v4UI2xWXHDPc&#10;iw4QWOUpFT0Qzzxn5T3u6PoIElvjKRzNpeJgAUlNku06womp8WXsguLBlFFlju+R/Zm50szQagkV&#10;w2GU9gUxf7FOjpkV+d2R3Pv6LPe+WGPl1ijLF7v56vd3+finq7z783Pcfn2IhDJHFs42cvPlIpfe&#10;OURadTgTx9sZkPgyOl+Ho6cR6wXFVdVU2LRxMxpbVNAWLLfYqkpjcgjDEktmxLHnJArNiriXK1M5&#10;WZ/PycpsjmYncjwlnqMxERyNDOFEdARHQoM5FRXJmYRYTsZHczo9kSvFOdxrqeLpcBvvTHRJJh/k&#10;8WI/jw/18nCxgwczzdw/WMet8XKuDpRwrbOEq50VrLRXEepmxfr165SZWldbDU1NydgSF1TVFVfG&#10;VdipJ4VUawPONuLMofZkFYaz320Pe+y3yr7GSdY2w8RbvnfRw9BDn5y2RB58dZUj1+YoliLvneCF&#10;iZcxW220sA3fj2eCI5HS70Iy/PDPlM6eJCbiryM5eBuBcj6t4gylL9pKrg4nvNpbMDqCkCof6dwH&#10;8CywJaDElZASDxGeI8fujjG4Ukt8hbecL0cKu6OYutBI55F8zkuGTmzxwq/kAOM3mnn889O0H8rl&#10;3pfHuPvxYY5f6+X2y2VOXhni4+9v8vWvH/LD377DlRezJFY5k9bgw62PT/Lb//qBEw9XlNk6tDKG&#10;5PZC3DIVc7o5EiPfpzXEkd+WQLvkfXPpq9G53kQoJuSUWOmd4sx2ex222WljH2lOcW8a6U3h+GXa&#10;kdkUIwXBB78sIcvKQCkUdmJAsZQczCBLBO5X6kx4bSDZg9m4izF75PqybunmKK6JFthG7SWh1o/4&#10;aj9xQhFniT/Rkj3DCsLxSPFBV06Ob66/8uqjQ6oddkkHlKjjKs08fC/OGfbKp3asEwWjBFdXP1ig&#10;e7WavQF6FI7kMCGVyVPoILwqXRz8IBF1eXgXKNy4iOjaCryyMqifnebJjz/QcXiRmOpSuo7NceXT&#10;J7QeHSC5IxOfYl+88j2xibbHLclHBOstOxuBc4IHezx3Kx/Hs4szZ6enlvJCxV6frVgI/hX0pJHd&#10;HYdzlgVxbSFSIJyJaRTE6ckkQ7KcuzhnVG0EpZMFyrnTMroCJBu5418gWbE1lCMPD9JyqIyCPsWC&#10;Cbki4kC6l3PwStpD7UgcSbXOhBbZ0DKfx9hqI8uX+7n0aI4zt0fFmfu4/sE842erKO4MYvRICQdP&#10;1pPTEEl8cQAnrk8xslhPvyCYtfNO3hZhq6huQkVFTZqKIPkGNN5aR4C1MX25sRzMjWK+ME5aLEeq&#10;UpXPRZ9uLGClPIMzxVmcLkjjRF4iq4LoqzkpnJG2Vij/V5LJ+boCbvUqLoi18GymhxcLQzxfHubp&#10;8gBPlhU43sGjuVYezShGmFVIpi7iYnsRa22VFAR7oiHbtkHtLdR0tqCtpYqG+mZUtsj3guXaWpvZ&#10;oSuurS1ua7ULW7udpOeFECjnRs1wIxG5gRi67ULNbLOgcAhxFaHKhRCHT3Tw6mdP+fSXH7J675Rk&#10;4SBxaSucoqwIzfVh5eYiDqEHBNO3ktUZrURRPZfNmEbskg5sh7+iYItr7wvdgVuOrYjTWZoDe0O0&#10;CS5zE8f0pH2pnEvvH1K6dLT8LLUxkMffr3HupRz7s9VSxP2pnkkhsl6KR6ahoHk5xx8Ocf7ZNB/8&#10;eIWlNaGx58t8++vHfPXTA778+T3e/eICXyiGeQqpHbnSw533V5TTeN377CplA4WEyD56FfoRURNB&#10;Xm8WSTWR+KcJFcbZYOm+HWMRcZg4s3PsPqETIxyjzagZKxQRJ2AZtA+HKEu8BdEVs+MGZosBlfoS&#10;VuyJV6Y9NjEmOCRbCDErpvy2kv11lL5tRVhtEBWzYprloazzzrAkuNARXwXSyEHK6ggTnN2JV7oN&#10;+V3pxFfGiRta4icnaezihAgzFD0PLdTtN7LbVyqv/w7l+tb9p5sl3NuyP9KAww/H+epfn/P+n25x&#10;+t05yQjxeIp4fMRxelfnGb54TCprPpl9bWT1dwq65IlL1pHZ0cLpZ08YP3eaoMJs0lprKRlpwycv&#10;GvsULykeXlIcfAkqisQp0UcytlTfUsUDAVLRqiIIKvGharqIyWt9gkJeGAduVWJfTHkIkZX+UkS8&#10;pKol4VukWIEzhprpGikAktOkckbWhMlJUFzNtCV/KET2oUkyoJtS2DPXBxiUWFE5nsbizW6K+8Mp&#10;7Y+Q6NLAs+9Pc/hOO5FlNhT2htO1VMzpewdF2PP0z5cyt9bEyQf9tMymce/TRXHxm4wfq8VfiCI0&#10;zY2JI10MTtfR2leIlcNu3t74V8feoqrOJpXNIpqNaIkrblV5i5xAV0azo5mUNpsXw+HyJE42ZIq4&#10;czhZl8PZ+gIu1BdyUb5ekq9XGsRxG0u51aEY893Iw/F2ns338vLQAM8V7fAwz4+O8M5hEfZiD49m&#10;23k808LDyQauD5dxtjOPE035lAd5sGPT22yWWPC22nq2aErBUQhbHHuLoLiq/ExTYyPbJF9v01qP&#10;o80ewsIcKalMxNJtL5t2voWhFC19G230rDWoHi0R5PZF11ZFIswAj768zcByNwdPj9My1YB7nHTU&#10;6AMi7v3Yhphi6LJDOr45/SeblLcwN1u+QUiFj5zjvy4G4ZhmxXZvbWxTzJSLViS2B+GaaU5Yhbtk&#10;0wCS64JomM5l4HgVUeWuBBXYMX+9i6HT1fL6gGRZGw496KVLSCys0p6MtkAuv1pQjllQkNejj1d5&#10;+cVFvvnlY+48P84n34lr/3Sfl5+f59o7izz74iwXHkxz5GI/1989JrEjg8B8dzIHEkmTjFzQnySC&#10;jSK5NAg7XyPMnPWJzPCgtD2RsuF4cjrD8M2wIrbCV4qd/G5zovK6gF+20EaWK5GlXlRPZisXMkxt&#10;DVc+1BJS7i3EbIxhsC6W8btF2JYSK42EhnPluESwLr8nirTmIOXYcJvIXbJTISTUie1n2+KTKW9a&#10;EkNWewn9q5NEVMay3Ws72i7qguL7BIVMxB21JRfnkN0TJ8K2QddpM4FFjgxJpy+XDKOYuLBiMo+A&#10;In+SWvKoF+xL66kisCKb5K5GYppriKorp/XQHFc/eZ93f/VzpgXHC3o6qJwYoHZ6kKbFEeXVce+8&#10;SDyzwwgtS8IhwU9wOwDnlAAaFtu4/e1tes90snBPXP8394hq9GWfYgXOJAepfK54ZzgLlkmkKHSh&#10;fqGc9iMNItwEompCKT1YKNHAV+kACc0BlE0kcO31HC2LObQdrqVivEg6VQtz1wboPV7O8u1ujt7t&#10;5tKLKS4+n+D25/McutPC1Y9nuPByhmHJ4r2z5ZR1xjK8UsbS7VYuvzfBO98cEwdYExxvpa4/i9TS&#10;cBz9TBlfaGNQspmBsRYbxRU1NLaIa6uwUXUjm0U06qrrURHXNtNRoz42kOEsEbdizHhhPCtVKZxu&#10;ElG3FXGpu4ob3dXc7qziXm89T0bbeT7Vy3PJ0a+Whvnw6Dgfr0zy/soYL0+M8O6JUV4eV8yq0idO&#10;3cmDg4LhY/XcGarkUk8BhxtS6RVCMNfejOqbkv2l0GyUoqOqJY4t26Il+K3AcIVja2puUgp7h85G&#10;rC224+crBTXRk33229Hap4b+AW2Je/tQ2bcezzShotZEzIP20LFcR0JVuPJWUbkQgmeiqxJJrSVG&#10;ucQeYK+7xCsRwj6fbcrVYRwke7qkWyuvfMc1hynv2SZ1RrHNS0NytY3gb7CI3kkKtxfeguSKnGrg&#10;piF9YD9H7wxx7v1FUkS4PtkWRFU6Uz+TLgbiK0U+he6TxcQIfS3d6Ob47SEef36aWy+P8OyzC3zy&#10;szu8+vIq154c4erjZe6+e5xzd6e4/eoYa/cmRfwn+OD7S3z6qxucvD/GyJkmckS0TmkmyoeqYsRM&#10;4vJ8cA3az37XXURnelLVl0rpYDSZbUKITYESL12Uy0zFVQeR2hxNRIW/cioxx0RT0Z47+QOxQpIR&#10;ynXjY+vCRNim0oyUru0h++6cYc1uv+3ymZKxowQ9s6UKKGbYdJQK4J9tQ4g4eHChm7h3BrGVySLy&#10;ONzSJDeUxRFRHUXNfCV9gicKh1NUj5LhTPZH72V3gA6OKRbiqrasfXiIm9+cZu7uiGBvJMahpiQ2&#10;pzFyaZb4tjxcpcNEt5aR0F5HamcTKS0NpEjOHjhxmOmLZxhePc6pdx4I/rYL1kh2yIwlpCwD61h/&#10;bKSZSPZ3Sxe8ESztWBng9b98ztLDJXHlCKnaGfhIvvLKdpH98aWgI4dEQaLYKslqBQ6C/AUs3h4m&#10;pt6bpqPF1B8uVuYUBcoprpiPKar0d5dlG7rIbM8WevEhsS5eik06C9d7uSiZbOikkMHZCpqmEmia&#10;jRfh53LiSY9k6cOsPZ6lc6aUydUm+laKiKmyoaDLh5mzZSys1dIl1Vcx1VKfIK+jrzktPcWMT7Wy&#10;VX8TmxS3u7ZsREVtE+tF0JvFsVUFzdU2iCuKuDyMt9OcGMxQWhiz2ZEcLYlntS6Dsy35XJaCeau/&#10;Tty5gbtDzTyY6BTBCmIvDoh4h3l5eJR3j4zy4ugQ7xwb4NnxQZ4d7leK+v5kC3eGa+XvK7jUmseR&#10;ijgWapPpKIhBT0XceoNkaTU11DXUUdfcgpaOuLYIXk2igpqGCFtQfLueYrXQTRjvUcPN1ZikdD/p&#10;yFao7FnP+p1vYOSxm20OOux030pAgSemQbvRstuIbeQ+5aICo6uKJ/DmCBYEDy/yU86/Zxturnw+&#10;WnGbTNVSIkmBKzn9klNP1Ei+jMc934bi6XS0XNcLSivIy12inQLBnQiU/N00XcDyjVGymsO5+t4y&#10;zYcLxNm2Elkrzl1ozcKNTqavNDN5qZ62Izni8C4SnZa48M4sl99Z4Me/ecU7n17kw+9v86t/+phf&#10;/MOHTJ1oZ/J4M+//eItPfvOAD366yc1XizQMyzG72Midz5cZPlurJETnFFPcEveRWRuCX7QtbkEH&#10;8Iqwpmkoj8L2SILyrcR0zIQCJX9L7o+t8iSwwF7M0Un05U18SzAH4gxxTjMV3WXReaIKB4nBHllu&#10;+OYJmuc44ZJmiW+Bk9CGr/zMHacUW9Z5pewXUSdLNZskUSqFn2Rmm3AD5QqEKQ0pcnAi8M+KFfQN&#10;lIpRQd+ZAc59fJqeM83YJJoIFrtLPrbHKcMGl2zJ21GGJLREMHyhS7C4kLErg3LAwzELN5PsmsWR&#10;pyc5+vwcJdPtknfLiagvlepaJRjeJsVEBB8vhNBST/PspIjikIhwRP6vRjY4kYBC2Z6iFBIbi7GO&#10;9pNqlig7FULxeC2dq/1UzNUyfHmCnMF8iicVz/I2SRWMpkw6a0pdolToIHkvxSyYCTQv5smJzOPk&#10;y3HpJOV4iuCzBzLxKxJ0a0mnarKGkKJwQbVoYiqSyGhMIyjDTXKyYv70KHJaPWhbSKT3WCYN83FC&#10;LD7E1ToxLqTy6KtzXH/vuCBnsmTyDHkfxWqkiufGrZXztZ+9Oy5OsMLNZ6coqZX9SQugtCxV8HaD&#10;5Oo32awYqimC2fS/bYuIXFVxlXzzerYJqqd4SMeI9GIkOZCFvAiOVSQKikuGbivmusKx+xq4qVjK&#10;Z6SFW+Ot3Jvu4sFsD48Fw58KMT1ZEuxe7uLRgrj0dCv3xxu4NVjN9d4yzjQonvOO4EhpLOd7ymiR&#10;GKQp27Np01uoq6uhqb5FxLwJDRG2upYUHSEKhWNrKRxbfqYYeWa4Wx0XJ0NycsPJLo8jINmTbZZa&#10;ZDcmY6VY6N5ena1O6uwS2rMM26ucqbRCEHL1yVF6j3ZiHWrBLic96YfmFHZnKGnLLGinOJUZTYfK&#10;aF+pZehiB1XzheLW4eSOJOAsDpzSFUZ6t+IeeKj0jx0E5tly76vTnLg/zsLlLq68msc9zRiPbFNy&#10;B6KwE4Q9eLlZKKxEudhk2XA0fcdK+EyI78lna5KZj0kh7uX1rx/yzpeXOHpthLVHC1x5cZSPBMU/&#10;lHbn9RlWH08RlmdNZIElF1+OkdnqLcjsx+L9UaFEN4JFfOWdaXhH2mLvbUJlexbtE0WkVPkKfrvL&#10;dtqIwO2Jq1JM8mGKf5490VKkohs9yRuLxS7VmMz+aLrO1JEzkIJPvof0eyeSWxMIK/fHMclCOYGF&#10;b74YmRzLsHJf1vllOlA6kE7jVDGpteGkSfZU3FOzDtkvOShcPjhZAnyguHaY5OA02o+3MX17Qnnb&#10;yT5ZUKfYm6FzfaR2pYmwnSUzp+Ke7SBu6YR9vBUJjXFSYTNpPlLP/P1FMnrzxCX7aDs5KSekTSpS&#10;jbhuDlmdLVKtygnIzMQpNgrbiCDCitIkq8TjEO8j2O0n1S+Qysk2SofqCciLJUD+zzktWJw3HZdM&#10;bzwEdRYeLjN+bYqk5hT57BTJZAWkiZsl1KYLygmdtCfRslBM55FSelcqleOGm5fLpEOkEN+USYxk&#10;1aSWIuIas6Sl4Z7qR2xpHOceHOHpR2u0D6fTdVAQqjuAqrFQ6uYVA2hSaFxKE7SX4tcVS/14PiMn&#10;m6keS+HCqympxhG4JxjRf7iS+fO9nLgxwcUHi1y9v8zJs5PkSV729XFAR0chGsmwqm+zRRBXIW5F&#10;26xw7i0b0FBZj976dfhb7KUi2JWGYAf6EzyZzglloSiWE9WZXGwp4UZntSB5rXJW0dsD9TwYk9w8&#10;0crjqTYeK2YUPdjEfaGF+5Klr/WWKh36TF2aoH0EB7MDWa6I4WJbLpd6q6hODkFzyxtSbN5ETaKB&#10;mmI7NETUuqps1tyAqri1hlCFrpYKevLaaIcme3eqY31gJxUVKfSMSpRpyyGvPpmumXrS62JJFPSO&#10;Kg/AIngPbsnWQjRBNM5WkNOWylZrLZyj7NC31kHDbDMTZ/tomClB22E9QaVuDJxrF1GmEiydt/1E&#10;I/3n2+k920iBxL5WKZp3vlmj6mCGUJaFvPc+kuq88U434cjNLi5LbLLwUye7LZTyiXT2R+6UAp/P&#10;/LUOTj8aZfai9O0zbdT15dA/W8vKtQmGpN+elxz98W8fKEUcJo5Y3JnC2UeHOHR1hPtfnefcuwtS&#10;/F1IqnEVHaUI/pszdqFeqMAD21gpXKILzxgb/GOd2Ge3lazySBr6c4jOcxPzDMQ9xRxdmzelzxsq&#10;B1Y5J1qKJhyIbHAlRQwjosFFTDCY/LFsYptiRTPxBJb5Ed8agW+RC5YxhqI5ezElVyJqvUmU3123&#10;zUEFd3mjoq4UQnO8icgPIrclW/KQYnF7GzwSpapUxRNdE83IhVHm7y7QdKSFHd67BQkkg1cnUjZe&#10;j1O6O/o++oLBSUTVB4qbm2MTb4FDih2VM5KhV5opFBe1TLDFIGw/dlmSkTpLSO9vJKWzlty+FnHs&#10;TMHdTspH+/HKiCWyPI1g6bBhEgF880Kk+kXhkxMkaB4t4sshtiFbCksswWUxFI2V4VegGKnmQdFo&#10;Pu5ZThgFGigHmcRUp0huSZNs50dEiVT4jlRqDxZTNV5AbE2wkESSIE43Ob3lUu3ShQoSiK5LJbMz&#10;h66lNiZO9XP4wjC/+PNzrkj1bxGHKO0JJrvDi9blFPpO5cp2B9K+kMfakzkmT3ZSKNW0bjhX8O8Y&#10;OU1R2PjsYmChnsL6RJLlGI/PNXNYUPjgVDslhcnsN90ljr1JXFHQVtr/v7DFGeWrzoZ1uOzdSnmo&#10;O6Ve+6nx3U9npDPDUvjmcqOVM62s1eRxrq6Ai42FXGkr5WqHtK4ybvVVCmpXcmOwkqv9JZLNM1gs&#10;imAixYdRycMz2QEcq4zhguz3le4izvVUkBfhyRb5TEWxUVffzJbNb0ue3oKmZGwVTXFshbA1NqGn&#10;GC8uaL5LcNxguyomRtqUlyUzf2SA6s4C6vuLldMz90vf8csUEdRHKKPNDidtmuZrWLo5i3OsnVLM&#10;Bi7bKezKllzsIqQVRZ70zb2+OiQ2hTB3a5jU9mjpzMYciDHi4I1+hi+1E1zhyonnM/wdP+P4vRGi&#10;ip2pHU8Tx4+gZSabH//pKc8+P0llr0S3hULSW8KpmymQouLN+RdzfPnnR5x7usDSpUHymxJYPDfM&#10;l394wbs/3uXR11e5+/kF1p4eZWptUDkt9pNvr9N/vJGG2WLZ/mIpVO70HCkT0syW/hsv/alUDE0x&#10;Ii4Lu3AjsuvicAoww8xRn7AUEWq2J2auOqK9/YLq+3GKNsVLENoxZj97PfXEtR0kFgoNF5oQUG6r&#10;fMQ0ZzBdHDuL7H7po2VeRNT54F/miH+JEx6KOwKyzw6C7N4FNqyrHs0UFE+hbbqS2EJBGH9L4ori&#10;MfM8wH5fO+zCXAgvCyS2MUw5LM4zxwfXTD8sIlzwyIzEJiYQp+Rw7JI9MAgyQN9Tk51+GljGGRAt&#10;edVSAr5jqmSkAi9s0+3IHs0jsiWJ7YFm7Am3I0nElDEgeaQ6m+zeOtJaa6Ti9pHXWyNuK6jVnE66&#10;ZH3/Qj+6TnSQN5BNSGUIFTPVFIxUKF02uj5Jti0EuwRL9kfsle3Zr7yYECaZ2jffB+8sP3H+CEGe&#10;SGKrBavb5OB0ZBFdFSNZxYPg0mDajvYwde2o/CybiPJUCgbKlLNpjK120LNQSUSGPScv9fPtb+7Q&#10;NJhI9UAsoQUHKOoLpbDTj4I2f0aPVfDLf/6AH/78HndfrdEz3YBnlAPmrnuoas2lubcCryA7Dtjt&#10;ISRC8Kw8kayMMCKC3TAx1EdXUFaRWVWUjv1XUSub4uLZ/wpbU1DcVGczeX5ONIS7UivFt9rbnOYA&#10;G/oiPRiPD2A+LYLlnFiOFyZyqiyFk2VJHJMsfrQk7q+tLJb5ghBGktzpj3FkVL4uFYRyqiaRCx2Z&#10;XBBRXekr4fxQDckB9mx+a51y2Ki6hghbqEFLhK24eKYqhUhVxK0u/6fzv8LevVUVo10aWBjrkSP7&#10;1j/WwNB8B4WNckybk9nnuU2inTMZ4jo57ansdd9NeEmEvM6mbqIKQ8+dynvc+YKuOxy1lQNTQvK8&#10;lUseK4Q4cbGbjqPVKNbWNg7UY/nBOKUiYJNQPcJLXbj2wWFO3hFkfjjJT//8Lp/++haf/fo23/7+&#10;AedujXLmzqi4cit1k3k8+/kt0hrDRfhFfPb7J3z8myd8+Kun/Pz/fMXKnSVqR0uYOKNY+rmZypFC&#10;asaEbt49y6d/fI8Pf/eY0bMdWIQZSO53wz3JigvvHubrf3rO059f4OY3J5XbltYayaDk8daJMooa&#10;EmkUYi0WkRfVRLHLcgMmXluxCTXCJcaCoCx3KW7WWIYYYh+7D7/8A4RU2BHb7CvmmEfeYAbJbWKy&#10;9aFinKYEVrgR3SREKTk8sNwLlywbvATpbZKMWZfWKPgoFbCoIxlLbyOcQuyxD3TAxNUcvf3bCcoM&#10;wVmQ2y7ZTJzRH08RiWJ4aMP8CJUHhwguyROkCcA7L1TE0UJWb7zyVtOhR8Oc+/CIiM2cnV7b2GK9&#10;mZ0B2/GTTFAwUUpkUwr2GX5ENWYSVpMmWO8n2SdcHDkG0xAnqmdaiJdMFtcg4st2ZL9kdwehAEW1&#10;VjxxldObJhU8UflcakhFuBQPO8Jr/PCSXOWQYiKVy1x2OJzquUq8c3wF5T1wT/cTB1dsfzJpIuys&#10;nlwCigKVV+yDxckjq1IE20tJbsjDNzuY+ukqDt0Zpl6qbkaNP2klnrz3+TmOrHXRMpxFRXcC8YI/&#10;Q0uFfP27W1x/NssH313mxecXufzwCBUdOWjvFbHu2EBiViQRIjpPf3vUtd8SB16Hvv4GLC30CAkQ&#10;utijq7wXrBj0sUVtowhbcQFNnFtVhC2iVjz3rBC2luqb7FR5gyhbE9rjA+mK8aIx0I4GXysaPS1p&#10;ktbuIyIPdmI0ypPRWE/GYr0Yj/NiMNpVmjMD0Y70RNowGOvAQpY/JwW9z0pxPNeSxvn2DC735XF9&#10;tJK1kRpiva1QeXud8gq4mvL2lji0psr/V9iSsxX/pysxQk9ErnBs0z06HNi3lfQEP6rrs6luy6eu&#10;t5D6oUKJeHuVgy/Gz/aTVJtAbFk8iXL+G6aaaZqux9BrO+7JVoQXerHFdB27XXTZ7bwVK8nih0SU&#10;XUeqlLewPDItcUkxlX6Yz+iFVqxj92AZvJWzDya5/s4C739zkd/847u8+OIcN58d4smHJ3n20Srv&#10;f32J8WONdMxXcenVCeXAl/B8LxpGizl6a4Fjt5c5/fgEdz67qVz0oGW+kerJCsnfhYLwSfQJcYye&#10;7pSCHk9MpZhVzD5SGqOYvjhA08FCwfkuGqYVrp3Mwu1R2harpDCIcWW50jZewsGjrZy5dpDDp/vY&#10;Y7kZM4/t+Kc6Y+Cog1XgPsz9DNGUnytmdPXOsiCzRzF+PYgE6cuprbGktScqn3WwjlNcpHbFU/kg&#10;TDBRtTHYJtgJ/kcQUCIZ2zZMH494Y/ySbQhOlSCfIBvrcwDXMCecQ+3JrE/BRTEYJc0KP6mcjvGu&#10;hJUm45oiuTE9Bre0WKyi/SRLuHDs0RL3v7/Iq99d59O/u0/P8SpCiuSDCz0x9NspDh6OVYK8t7hk&#10;wWg5BcNV+BdFYRRwQApGEJldxQQURmGf6I5ZqGKCRcVcyYlSuZxIaArCwE8LEzl5/tl2NE4XkSu5&#10;XvGYW6Jgb6RUMQvJMw7p5lhLxYqsD5Kv+wksDRBEDyCkLEIKUwRGQSa4ZLiT2J4s1S9RcCmNsokC&#10;cnqyCCuJEVRPwSMllILeSsqkQhdITi4ZSSFZhG3qpkF5cxzf/uox529O89E34gY/3uPmO0ucvjFM&#10;leTr+dNN9AuapZb50DScI65dSUCsI/FZYWhs24ijpwX5pVIQkn1JSQ8kPT2AiDBn9PX+eoVZkV/V&#10;1DeJuCW/KgQuQlJcoFLdIii85S10BNF3qryFp8FWqgXHu+P9aQ11oTXInhYRd4uXJS0eFnT4WtMX&#10;5ECnOLqi9YU60B1iy2CkOHScM+NJbizmBrBaGctaQ7Jk6gwudWaLW2dxdbBAKezTA5VEuVqw5c11&#10;6Iio1RSOLdujcG4dEba6FCKFsHW3qqGnuwVdEfYOoYl9u7SwNd1OqGxDVU0mbf0VZFfEktecQIAI&#10;Ka4imLkrU+R3FNC12M/aO5c49fg0kxfGRNS2OMWZSu60xMx/B9vs1dm49020rTeKQ7bRNFdEalMw&#10;1z49xoUPljj8YFR5fkpGkjglDvnxTzf41d+/y5e/uMMn313n0fsnefrRGb756SFf//w+X/x0jw9/&#10;dpcf/vETXv78AVUjRZx/usLYSi8Tp0dZvnaIBWn9K4PK1n2kWzkZp2IZqtkrg3QuVTB9oZ1DN7oI&#10;K7SXXLxHxF7Pz//lY87cn5F9DCe9MYDG2RzSW6MF0ytIrA7m2K1JJk60kVmpWJ02j4u3ZjC11cQx&#10;2Bz3KBt0zDax10WfnSJwBbE4x5sRV+OJv7h2bL0vntLnszqlv3alEyT92SfHT3QRhldOJIHFKXhl&#10;RwmpBkpkjZaomsA6H3Hi7MYQvKQCZFZF4Sed0M7HRDJRKSmSaf0SnLGL2IdiMfHKEckSpZG4JHhQ&#10;PFCjnIzfPz+G2RvHZKdn6VxuYO3FEmeeHZRKVUDNRAanny9SO1XIVmc1jIN3YyXIYRNvK/k4kcrJ&#10;OjqPD0i2jiS1WVC8M0822F8qUyq+uZ7itM6C5wnislaSk/3I70/CNtqQ6BIPGibypaJmc/DKMMnt&#10;sZhF7VXOmpLUFYNd2gEKJWf7FfjgIFUsp1vxGGgqjgn27FNgTqoNWQOpIuxIEbwbcVIEEhRLrzSk&#10;4RDjg5M4YWRFmmynA045VgTI72jZrsfUeysJhT6s3Zzi5ScXuXhzhkY50OklASyd7eHCwynGjlfS&#10;ejCDKkH1+pFESjuj5G88iMr0wtBaF8MDehSKmKpFTOMHa+gdKCEszEHyq+Cu6kblaK6/illxxVlx&#10;q+uv97HV/1fY2yTT7hVMPyA/S7Y2oSnUgw5x5g4pDl3B9rT5WEk7oPza4WdNpyB6r1DYcJQ4dYSj&#10;uLcrU6lCVLmBnKmJ52JLOhekXRZRXxVMvDZQxI2RMhF3OSc6ikhw2Y/GOhH2lg1oStFRuLWi6CgG&#10;qGgqLvaJa2vrqiode6u83rtdg307NXA5YICP4z7a2goprkkhR7J7tZBAZKE/eZ3pdB5q5+SDM7RM&#10;dXHunYsMnRoWISTjmW6PtZzL0BLFkrp72Wy8jgNSjN2TbAnIcaF0KA2fTCuuvz7G8t1BwWA75ewi&#10;czcUc4MPcfbeFJ+JqH/1N+9y+50jvPzsEj9IVr7/8iTTgtRn5dx9+tMjTt1bEnHOMnZ6gGff3Wdy&#10;VfpRVQLp9ZnUH2wmtjIJGzleEaVRLFyfUy7h/OCrC1x+tSSo/pw7nxwiqdKd8Fx7Hrw+zY9/9y7f&#10;/+kdbr5alkx+Wv7eA0vB9JRmxTPhsu1Z9oyvthAuMcQ7wpzVi+MSy8xR2fkGB3wMCcnylJiygwPB&#10;RgTluOEYt4+CvkjS2/0pGk4kuNiVNHmvEomioUKZDmKwVtGeYrjxQi5JuCYl4p6aJC6fikd6Iuty&#10;BSNqJZCnip17RVqy3VyFCHHu/a47KGlOJSzNnYA0ByKKvIgu9pMmmTraWhAqirzufBFMJgcvT/Hg&#10;2zu8Iwf08Q+XuP/NaeUUMqNrLTz5+XVufHEG3wJHdvttxafAnY6VNmLqYmk+1Ebb4Q7lraWCgUIl&#10;EbQs1jG21kt8bSiZHbHE1ASIyB2VT8akS74IyHUTdAumdb4cv1wXBlZb5f1qqV4oxFucPbRSYkGu&#10;EEGvxIWDUl3PDXPhnZMMHW0XBMxg7voogUVuyuV9CgZSxKXdiZR80rHcKJjXS3RFOl6ZkSQ251Ny&#10;sIqMoSTc8wSf7d4SwZuRWhsszq1FTVcimeLKzlKs8ptjuf3hKepGMigVRBs/U0fVaJwgvPxOoxfF&#10;neEUNErhKPRlq+HbmFhr4um3l7QMTwqLwnFxNRRBv4GWCEeRXxWCVri2qghIcZVcQ9EEx7Wk7ZT/&#10;M9dU5YDKBkL3bKPSx5FuKUa9Ue70hMlrEXenoHmbnxWt0hTf90ueH4lzFad242CytxK/T8j5O9eQ&#10;wrnmFC6IW1/uFlH3F3J9oJhrQ6VclcJ+rqOUQl8n9rz9BtsVT5spbrspIoIUHsWQUi0RtJr2JjT/&#10;F8X1dVSUwjYVx3a1NMDTVvYxzZ+c4ghGF1uZOztMWl0CaVLUkkTsC5eWxSFXRNhr1ExWYha0F5PA&#10;HRgHbMUseAc6NhvY7qBOfGUYp58exSdDsVKNOm5iRkmNfuwP12evr7pk7gpufH6aqBJvcuQ4n783&#10;y6///kNOXBrh0Nk+br04wbk7s/RNVUgkyOSivFfnYgPti4qnt5a58eFFRk/00zbTTMVgFT1He8Vx&#10;FQ+JNEgfamboxBA1w+WUC9U9++oK34qAf/6PL5hda6NxLEso4Rbn7k9x/v5BPvvdPSkM2ViG7yRI&#10;aNUz0x7XVEv2BeiIKBPxircQbelx9vIMKdlBvKW7Dv9kFykQ3uxw1GCnswZ2Ufs4ELZDDM+Kuplk&#10;CvqjCci3k58bSARIJFn2MagoSOJjPA5JETinSEFMzZLilyGkk45LYgrrgtM8yJcDvdVkI4X18cye&#10;6Ka0OYmCuniW10ZpGioiXCpl/Wg2WQ1hROW7s89dB/d4SzkoC1Jpexk+I8hyolUQwEtE48zQ2Sb6&#10;VuuJksxbeTCP8auSSSZSaDymmHXUi11++hiLc7pK7jCLMMU63gp/yQVxTVGCLmVyQHPxz3Igsy0a&#10;h1hTdnto45ZqT1C+v5x8EzRttygf3QuSzzMJ2SE524u5W4PMXx9hWLLLyQfHuf3BeT7/1TO+/cN7&#10;fC/tF3/7IS+/uS6oFMsOBxX2uAsuyme7JVhROpDBsbuLeAsWp7eWEFwqgq9JJa0vh6yhZCLq/DkQ&#10;YyhEEaO81xica0eu5J6SrmDaZ7PxTbMhu0UQqMBZKrwb4SUu2ERuo3w4hqw2Qe4aN7LkPSqlUPmE&#10;7WP73nVY2aiRleVNqUQRK3M95S0lHeWDFVuUqKvEcXFlxRVyDRG4pohaV1xz1+aNWGmLI+po4Sbu&#10;nmZpSEuoGz0xHnSJ8/eGO9Eb4UKnuHRHkJ3gtwND0W5MJHpzMMWH+axADheGsSpufa4phfOSqy93&#10;5XK1T0Q9WCqOXcI1+Xqzv5zLHeVUBbhjpaHKTvlcLdVNyqvziuyvvDIuwlYX9FYIW3GrTl9eK4W9&#10;UwtH0x0EOpsRHGBJQ3smR8+Pk1WbSERBqIinkp7lAXqWBhk7KdQzVS8F25M8yd7Z3Qm4CnEZ+umh&#10;Z78Jt0QrqseKBI+ncIq1Rst6PePn25RTG+3yVFE+rHP65QLdK/USo3yUE1+8+u4mP/vTK249P07/&#10;bBV33lvlxZdX+Vhi0613TzKz1k/34VYO31ukb6VTRN7IxRenef79EybOjDF4oo+J82PMXZ6nsKuE&#10;kZVxQfVxZlcnJLPf49GHl7n2/BiXni/z8LM1Xv/mHleeLfLVHx7Le1wVY7DFLHwPWVL8B9c6aDxU&#10;grkUIbNAXVyijDFz1uHSzcMcOTWOta8JdiFmhIgZ+QiteAhNpgrOx9d5k9DoRtOCmGuJxGQRecN0&#10;GkX9URJFpJ+2R5PakYFzRrC4dqwQdTG+GXlyjBKxj45jnZm7IcZOUh2NNtIzVS3hvo2INBf6p2up&#10;7cglMS+YvLpoMqqCSK0KIDDdhrBsF5wjzSjpzhD3FFxQTLEqWcIhxUo5jjew2E1Ea8N2bw0sY/YQ&#10;VO6IcZg2gYIuiZ2R7FA8oSPVxyHDBiM5ANruarhk29NwqEJObhJ9x+tJrlfcO7dl8nw3FSMFUpFc&#10;2eqgh/oBNdwyXLBNtMYp3U7e24fI2kDC5eu1j89y9/VVnn5xm1/+/ce8liz18be3ee+Lq9yVqr1w&#10;uofYPE/6lmqk2vaRUikuWhXO1IV+crtTsZOIEFIeSdZgMRkDBThmOlEymU3fuUZpdVRMpxBabk9g&#10;viWV4zGS9+Jpmk0hRArfXil2ZYKJw2eaMAnQxTRQQ0RuT2i+FfVjyZS1R5BZ4Ud2WRBZUqCcHPVJ&#10;jHGiKDscC+OtqClmJBEnVuKuYj4xDYVjC4KLsBXPPmuIyLeKsHZv3Ii1mioBW7cSoKlGkOTcIkcz&#10;Zc7uUgg6VCFsV3oinOWrAr+dxa09mJRMP53uz0JeKEdLYzhdl8SVjiyu9+RztaeQK70Ff32aa6BM&#10;XLtcuSDfWnUuZdYWeGtqYLx5E3oaW5QX9lSkqUtTCFqB44qLZ3oicn35arhDC0N9dWwMtxLiakmQ&#10;jyk5eQEkZPqSURlPTksuRb2VTItbj5+eYfTkJNltacphkrm9iRy6PyZ9qQDjwG3KTHnxlZy3q+PM&#10;Xx4loTJEeXuoZaGIxHp/jKR/dR2u5MoHx7kqxBRV5k1RT5K46YeCxe/y7tfXWbk+wdrDRZ5LUf/m&#10;jy/56Bf3uPnBaVYfH2HpxoxyLr+ywRzJ54vK9aeP3pjj4vMV7r2+wrknq9x49zrvfvMeP/vbH/nt&#10;P/2az372EbefXeHmiwucf3ycxoPFHL45wvOfXeH1Hx+zeGOYgEJX4pojqFssp2g8k8KxdOmj3rin&#10;75f8HSqZ2pyhuQa+/937tIyWYh9kjH+qIym1YdJnPPHNsSauzkMI1oxD99qZv9lMQp0z5SPREoHD&#10;hJK9iW/0IasvjcDyWCwi/fDOzBG9FOKUkCmOncW6ktZcYfx9TBzrYWlthLTSUMpbM4hM9SU5J4KF&#10;4+NMHxYXV1yBzvIguzaGrqk6fONdiBLRN03VEC/i7jreQuFQLmZhxsrBA3nD6Xjm2dK1WkXDUham&#10;oZpssXkDxwwrEfMOtKXa1hwpYuXDRRwyBVUidzJ4vl3QO5DWpRKiKlwJKXSgcbqY3iPt+Gd4o2Ot&#10;gb6jtnLKG89sN5zTHQTtPTnz/inZ+YNc/0Rc+o+veE9iwRc/PeDF6/N89atHUmUv80pO7Kjg9vix&#10;Vr79m1fi6KepHcwTBPIkoSZEHFm2u8pLtsWKyqUyUvuS8ChwYe7eGPkTCeRNRpDU4yHkEU5Kq3wd&#10;CCW/T/azO5CoAg+22WwmINOB8bMtpDX5SefL5PJ7M+S2BFLZE015eySHzvfSPlbG9FIH0ZH2eDkZ&#10;ECuC3Ld3q+RnwVtxQQWKqylR/K8Y/lfH/iuObxUU3r1pA3ZbVAnR1CZRV48I1c3EiUvWeNnQFuZO&#10;d6QHPeFuSnEPRbkxEu3OaLw7kynezAn6HSqK5kRVEuebMrjWmcf1bhG0UtRFXBYEvzFSxa3hau4M&#10;1DEXF0qNwR4ydPWx2rABfSk8WwTJ1aX4KIqNluZmQXI1aeLWW9XZIc1opxTtndocMNiKl9U+wr33&#10;ky2ZPiMniLi8MOIrUshqL6dyooOUxlyO3VsRV6oVnLTAIdmYluOKkWUVIg4X2g7VceX9NWYvjNI+&#10;XYlnnCXnnx1i7dkCVqE7sAzeztFbE/zq3z7jG8nUi9cHOPl4ikefX+C2uPT5x4ucfTLH/KU+5d99&#10;9runfPnHZ/K7r7go8axjrlH+fo77n1/i2nsneCDG8M3vn/Hdn16Iw1/j9c+f8fkv3uej797jp7/5&#10;kY+++YDVyye5/fQW73/1insf3ZLY1U/nkVqW7o4zdaWP8vFsikXMRROZOKRZouO2GY98e5qOlFM4&#10;nEJGSzjO0SYEpzvy5LMLTK+0s8N8Iy5hpvgkWSun20qs9RSHtsQ5cRcx1Q4UDgRJFLWSjO1Hfm+Y&#10;coRjVI0LmT2JhFYkYBUTIMivWA47B9sY+dzYPEHxZMl5jem8981jvvjl+6QWx4pLR1PZUiLuksG7&#10;nz3n4KFuZo/3kFUZS1RGoGTwQIZn+7n/3l3iC2PRNFNDzUIFi2ATcSojYX9fikazyOtPZOR8E1XT&#10;qRSPxuJX5MIeqcS2chJNo3aj76dOUnc4RZPphElFazlaKRlhP3NXu5QD8cNE2CG5gvbHOqjsL8bc&#10;T1w+2lLcNZMqxQypPan4S/YfPtfDzLVhAnPcmD0/yNq9JboOliiz1rV3jnDx8RIjhxtxCDEmpymG&#10;zoUqTL22S6TYTsVADmUjObgKibhm2+CUZa2kB5csew7EmZEzkIR/qR3xHR7UHk5i9HKldMQ0pi/X&#10;k1DvICL2ZP5CD/Gl/jhHmZLXHkN6UxCtCzkMrkhROlxIWU8Eld1RdE4XklEeQntfHiVFocSE2ODv&#10;bo6BCFNDRPv/Xpz6K4a/rXwkUuna0jQl1+qI4HcICtuobiFYXZNkLR1SBcljNDeRbbaDKg8rmgId&#10;6ZBioRD2oAh7LNaT8XgPplN8OZwfwfHSOMFwQfDmDHHsHK505Shvb10ZKpEmCC7Cvjdaz42mEgYc&#10;bOg02kfpTgPsN21iuxCCmgLBZRt1JGtrC1UohK2ro8Y2EfVOfU2Md+livkcP813aOJjsIlT2Ly7M&#10;jrz8cBJyI4guSpRCmk9iQyGx1Rl0Hu6VHFkhxdoT7zxrCkYTRRgpjF3olAJfJZHMjarhAhYuT9I8&#10;UclHv3kqsWkKu0hDUhtCaJst5cyDOU7em6FzuZpgiYphQmXTZ3uVI8aGTtWR2RpMdLkrbXNF3P1w&#10;le/+/AGvvn9M30I7J28v853EtJ/9/Xv86d8/U154e19Q/sazFd55fY0nH1/n0x9f8tmPH/L5zz/h&#10;xuMrPP/4iaD+t9x6/4oywi3dnmLoTBdH7s8ysNpOy5FKbJP3oe+lin2qGbnDiqe8ogir8CCzPYrw&#10;QnchXhPShUAefnSWZtm/hsF8itoTaZkqkOwvhJpmjEPMDvxyzAgvPSAmZyX7UkPbomIUpatozEY5&#10;t/7o5YPEN+Tgkx0jgo6UHC4oHpnGOgsXA5IKIonNCsM30hP3YFdBjbt8+5vvqW6vwcHHnrBEL4bm&#10;xZHr00nMjeHQiUM8evaUizeuEBgbhKe4xC6HXbjEuuAmTm7iayS5WJ+tjltoFGzK7o4U1DIRhFas&#10;uCDZS3J2bHMYqo5voeb0lvIZ2vS+WBF/qlTAVh59eZob7y+S3RhAaWcC4ytdXH25RliOD+4Jtsr8&#10;UzJULBEgidKxHAoHU3GKN8fYU4+m8SIuPDlCXJEvA8t1tAoqVQ9m4pdmj7fk9LLBDJpmSgkvEjRK&#10;ssMtyYbAInfcBfvtU81JaBNXkW2Lrg3FNNgAq+i9RDd4kTceQXybZJ7lDEbPVEouTJO87YJfpjmF&#10;crKSFAuqp0qmXaqmbCAZ/0xxoCh9kmrdyO8IlO1KpaIrhpzKQIIjzYmNsSY90Q1Hqx2CsArcFrQV&#10;51M0DWnK0WcibsVXTRG2tqpkXHm9Ve1tLFU2EqSqRrqGNjkamqRJQYjV3kTBAQNqPA/QFGBHr4i6&#10;P0pcO0bcWs7fXKr/Xxf4K47ndHUS55rTuCQofrn7r8K+PFjEdcV0SOLWd/urOJ4QxqChMWN7zWjY&#10;bYy7fN52dSk6CreWqKAnOVtXMr6etjr6uups01Vj9zYtTBSilmayTVNwfBuhrhbEBNpSkB9N33gb&#10;xW1VZLVUUj3eRUxlBo2z7XL+cqVzBhNS5op3rhVJLUFMXeunQ5ywYbqUkdUuvvrTJzz++g6Pvr7B&#10;tY9WJXdnM3yqmaGTDcxe7KVltoTe481MnhuibqRUiu0Q518sKbOqe4aJFIk86iYzKGyNYeZUH7de&#10;XeL6i0s8/vSuFP9TPPjwLO+K088ea+TEtUluvzrDhQeH+OB7yeUvzvLy83v84s9f8+HXL3nywV0+&#10;+9X7fPDTcx5/d4+Zq5NUTZZLkWph9cVR6SOlYmBaHEg0IG8sCZ8ie3b4iMiT9hGQ74i95GxDd222&#10;GK6jUSj305/fFyOqVF7AXrrYz/RaM2kNfpQMiJFKjFUstxtb6SrHLYzu5QqS6nwILrYlpz+WxsM1&#10;pHZmCsGGYh8bimtcshhMKuu27dPEzMGQzbobMTxgxP2Xj/l3/oul08ssry3TMtSIjfc+fKLtqeos&#10;om2kjX/97//kX/713/jqux/41Z9/x6//8bfMnz1EWmUWBS1FWPpZsm7rOtTNN0nuzCG5IZQQEc9u&#10;9604JNpQM1cqCO2Kp+yksSCVb6ET6d3Rgh2+jJ9o4fHrM5y5O0KxCKyiPUmq52n+7j9+y8jRLlyi&#10;rSkUdMzryaP3RCftR+qwjjJCz249afXhXHv3BKv3F7j08hif/vEdlq6P0n24lpnL/RQPpkv+3UF4&#10;mS8t4gYF/Wn45ylWftyFVfweDAI1cUwVTCpxwSLUQDK9GhYh2wkotiehw4f4FjdcUndJ56kTHJyR&#10;bBgu4t2DW6whMYLjTmFynCT7l/UmkycFIrHKjZACK4LzFI/tORKcul9IKJI4Qa7oiP1kJnvgYLVd&#10;sutbaClGdmkp1r9SDNdUVc5SohS1/Fwx2YKOOLZC2Hrqb2G2+W2CNquQo6ZNsaomhZK5k8TJ08T5&#10;q53NafS1odnfRpmzhyRfTyT6MJ8RzBER9qmSBM7UpnCuNV153/pyTy5X+vK5IsK+PVLJra5S1kqS&#10;GbXez7jubma2GtG92xRfNUHt/8VwLRG2vhSirSLsrdpq7NDTYLsI20Dy9T5xbJNdOhjra2BloI+f&#10;vSlRPraU5MUzJGLuGOslt7mawOxEggsSJLL0UH2wggTJngph2yfuJaEpgNTWSDLa47jz1UUGV9s4&#10;8WCep+KkV94/wbu/vCM5PYnm2UIKuuPoO1bH0x+u8Tf8ms//8KE46QU+/c1zye8t5Eu/Ciiw58zz&#10;OdoXygjNc5IsvcyHv3whqL7GuYdn6J9rY3ChkZXLY7z4/Aof/PCAT375lEcfn5d8fYOrT4/x/rd3&#10;ufnsrMS7+1x9dJZTdxa4+GKF5z89Ylayes9KL6mKBQOFCE3Cpc9UOFI2l0lcWyC7AtTxLrTl7AeH&#10;aF0uZ6+XNtpW69npqEZBcyzXnx8nIsON7RabsPHbSb4IuHoomY6lYnI6wqQFkdMeSnCuIzmt0eR2&#10;ipE0ipEU2eKVb6ucRzy8NlHMLQS36DhcQ+JZp66/ic1ab6MjuejQicP8/b//M7/40y+ZOzkjTh7F&#10;9PFBLjw8SkCiC4HJXmRKlf30uy/4j7/8hev37rMof/Pv/AXFv5Ura9j5uzC4NIZblAc77XeS3pCs&#10;HBoYnO9F41y1YFeVHGhvQV97es+0k9oRIxjmjUX4bnRsN5BdF8MXv3rM0UsD9E4Vs3h6gK9+/SF/&#10;/pffygm7TN1oufJ2xNy1OR7/7IFkjnT2eGrjlWoj+baT/iMNPPjiIgMrzZx6ushJaYn1oZiH7kLf&#10;VRXLSCOqpbo3CbbF1gYRpJjSuM6TwFJx7KRdsl3GInZr6XQO2Itbe6RbCuo3kdAagF3SXuVD+WFy&#10;QI/fG2Xl/jQp8t6+aQeIK/GhuD2FvrlaIrJcKetKkHwdik+KOWFSwIIzRMyZduQUeZArkSE5zp64&#10;CAdsLPTFjdcJ0m5Szs+tcGwtbcUkBvK9pohagbuC4HrSdETY+urrMdn4Jr4bN5K1RZNyFS0qVdUp&#10;UFEhU4RXsFefJo8DNPtYK6+MjyV5M5Hix0xmsHI46ZmqVGW+viwIflVEfVUhaimUt4bKuNtTxvXq&#10;bGb9BeO372RRYzeHtPYyuMOEEDUNdm5WrKi5RbZDRdx7M9ukbRcM3yGOvV1PnT3bNZUZ21zytdE2&#10;DaVru5rtwc/OlJhQT9Iy4iTe5ZNSVoR1iDceqWEU9FVS1J9Penssvrn20hdciKvzU171zelJolri&#10;i1OSBaWST/uOVzG0Wk/1hGJ1j2iW7wyR0hBE+1IFH/7uEQ8+v8zD11f4+g/vCVp/TElXihRf6V+F&#10;nlx+dZoT95alyDpz67MzfPm3HzNzfpqBwwM0jtXy7reP+OTH57z+6SUnbi1JBl9h9e4CKzcOisgf&#10;8M0fXvDw40uC5c94/YsX3BZquPDysLj1GIfuL9Mw10K0RFW3dCf2ibATOwOZuNVNRn8UVgkG9K/V&#10;s/pyVnkFP6TYnW2O6sSWB9A5V87q7RnmTvVi7bkLS4+thGc44J1oRnSphxSuWOWDItsdNuGfYUtw&#10;jhQMEX2KFD8fMQyXbGNSesIoHMrGQ+gsKSON/p4R1qnpbkZbToLOdh2sHaVDRweRUZhCaIIvnmFS&#10;aRtT+fq373Ps8izegtre0e4snznMP/3nv3J4dYVdFga0jnVw4tJpMquKWKf6Fi0jXTz74iU7rXeh&#10;ZaaFoasBrvFOZLakUj5cQl53NtFVEYLpdVKVk0lvjSdKEFXXZjOhmb6CPw+Vtyaef3aZ+68uSJ75&#10;gk9/9SEDx3oEfb0pFgxfvrssOfcgHYdbBVPCiJKM23+0ifqJQl7+dJfRs93KhQMcEvejZb8e27h9&#10;xNQH0na8lolrg8pY4JcvEaAjgiQRrVumEZndgeIWniJeR3F1Vxzj95Em4hw+10xGbzR6rhuomUqh&#10;dDBWtqWGM4L8gyc68JUDHlngRUCKE15CFCUtiYJYeeLgxnjFWwllWFLcKrGhIYqOjkRy0lxIirbD&#10;38MUw52q4siKK+IiZBGKYuSZlgLHFYKWpiN5W08cUnHhTIG/ChQ33PgG7ps2kKqqRZmKNvVqOtSr&#10;61AmAs9V30KF8XY63axp87SkP8KFyfQA5iVurVQrsnUulzvyuSZivq64xdVfyLWeQm51FnOzJocT&#10;kQEMGhkyprmdo2p7OK6xlwl9E6LVtDDY9Db6WqpCDVvYIU0h7B0KxxZx7xRxG2wXFN+9FYu925Wu&#10;baSnhoPxTrytTfCwtyAjI5703EwiUpNxjwkhQQgvsTZd+kOusg+4Ju8XpM1m6c4IEeU+OMr3njl2&#10;OKVaiOAd6V4pJbbGg4qxZIZO19F1pILYKh8O3R1n4eYoQTkuyievPvjFAx58ep7gLBdKBzLpOdJK&#10;1UAVV59dpXmukpTmSPnbdollpdJf6ug93M0zydxLF+fpnGmTjB4sxJXO8TuLdM/XMbvWzxe/f87Z&#10;e4vMnhrkh7/9SP5vlGyJYI2LFfSf7SetLRPnZFdsYiwlX5sSWOkk0S0QoxAd7JL3MnaxhaOPx5m4&#10;0I5Plg1+uU6ESpFPqQtWXve5/vwUU8c78Yuxwj/hAIkS7YZONCtXK3WMMSZDtjld4kpqfZCSQhLr&#10;fQmTz/AutqBiVgrgaBLhCQ5MDrTwu9efsc7YbBfaWxUXRTahItj3xqZ1rFu/DlWdt9HdvRkz2x1E&#10;Jflh72mGc4AVxra72WezV0S9zB/+8Y8ExoWgb76D2qEGPKN92LxDFXO3/bSMtuIY7IiWiTZGrkZY&#10;B1lROVzK6OqQuGmfVOkiigYKKREELB8uYvL8IE6yU/u9TansKuDqO8d5+cU1KShTLF+Y4dp7l5m8&#10;OIanuOEuz524priK6NIF5VqlkvfSMFUj7hkjrt3F1MU+uo82E18bhrZUOouIPYLXbrhnWpPbn0TZ&#10;RB6BJV5S5TLI7IylXPJv29FC4urdia52laprLgXBFANvHeVg/MqDuTilWeCSYUpyiy8T5xolvx3i&#10;kCBY37EucrqSKevPxsrPEJ8YW+x8jInL8SEy04ekklhy67OEPCaYWWzl/Go/jSVhFKX5YW2mLxir&#10;ohyKqXBBLRGKjgh7q466cnJAbcFdXYWwFU2EraO6XunYe1TewlbcM3yLKnki7uotOjSIwGs2a1G+&#10;eQtl6qq07NtDr4slfZK3R+M9OSLbcbI2jbPNkqm7ikTYxVyXdrOvhNvdJdxqzOd8WgxTFgoE38WC&#10;5h6ObdnNypY9TIuwE0XYRhsFH3U02KYlDi3OrbivvkNLEFxfm91b1dklQlZcPDPbo4/5bn3BcU0s&#10;d+viaW2Kt+MBCnPTKasqxzssGN/4CBIrMpk4O03TXCOeaU7EVAQQVxVAeksUJoE7SWuPIbjcC7PI&#10;nTinmokwJigeTqZ2Kofm+SL6T9SLSBVP/bmxX4jPTQqB4qGOweONjK22KkepxVYHMXiym5Hjoyxf&#10;OsLYmRFqJiql1bD2fI3TT06wIk6+JAQ4d3GWgaMD9B/rZfrCJEdvH+KX//Ezbn14SZy9TWJiF/nN&#10;iUye7KB2PJ3QEid6V5sYvTxEyXgp8fXxJDREK4VdLhgeXuvJvmARtjj27LVOWg8VSX8ywFbi2/7Q&#10;nbgJ6VlHGrI/YBcp5WF8/ZuXytvNARJXC9viOHZniryuJBTrwOe0R1I5mkrrQiEeKWa4p5nhV2xD&#10;ZLOrxERPivrCqBXzODzZzc/ffcm6PUZ6bNuljqb2Rsl3m9iisR4V9bdRl9fbdmmzVXLbm2+vQ0Vt&#10;Hdv2qLHHREewXQVzGyMOLk5SVFcmQj6Ab4oPepY6OIU7sP2APja+VhjY7cLc3QSVPZtwCLcjuTaB&#10;5pkGyQ7t1B9sILUpnbTmNKKkoxt77SEo25fD1w6R25CCiaseWTURTK/20TxZQ9VYGX2nO3HPdmSP&#10;z06M/I1pX+6SgjCDZ6qfdIo4FPMyB0nW9UwXcUUr5qc2Zo+3Lgei9hLXECCubYxVtBE+Ui0PRO5T&#10;DopQPL5ZPJjMmOC2Z6YFJkG6yieHFLNUxNaGKicDSJJqaRFlQEyjv7z2pf1QIT/95TPKBopwTXIn&#10;oyMViyBjjFy2cefVGnnVsex32Sl5spHorBgWzx7h13/3EyNjDTQLrvXXp5EmTrp32xbJqJuV2VlH&#10;hKu9ZRO6aop5w9SVj0EqEVxErciyeqoifsnR+orx2GqC41vexkN+P1lculxVl/rN4tqbdGjaqEmz&#10;ijr1Gup0mhswGejMRIwH8zlhHC5P4FR9huRrcW0pntd7RNiKNbrai7lQmMSChzPj2/YoRb2sLsIW&#10;xz6pZsDc1n2kCPabbnib3drqyu3bJsJWbNMucWwjob1duqpKYRuJsPftlJy9Uw+jrZoYiGG4HTDG&#10;3c6C1MRoJg6O0znYT9fUMENHJzlx/xSNs40itAoSa8KwCjPEUfGAg+Do8LluyqSoekksskmQv2+L&#10;F8KTPjRfSbjQWESpF7axhkrR1y8WkN0Xq3y00y11vxRyZyqmMkjpjCClNY6bn9yQftTK4NFxQfKz&#10;tM128e4v3uWd7+9Ldr/F1Pkhhk/2UT5QQrcU64GT/RT3F3P/y/uC7V/I33UrRy+eebDA9fePM32x&#10;leRmfypmsolqCMWv0IfDirkALg+zN2QbEQ0+TN/uE1y2ltwdIMjeTkylq+TwQOUjnp7p+8Xd97LX&#10;RwdDTz3Ujd4kryZOMv41emcqiJG4mtUSR3RFkPydH94ZB2iYzqJ2Mg2riG3YJxqS2BpIxoB8dqUt&#10;SbKftbK9TfWVHOwelIytKZ1q6xZUJWdvUn8TNd0NaOhuUs6OoaungZ6cHHVxCR3djWwXbNy6Q3LV&#10;bg20tm5m975teAS7s9fGgC0Gb+EZa0/TSBXaRqq4hTjIz3eyz9EAIwcD0gUDO2dbCcsOZuLkGAPL&#10;g5T3VtI63Sao6oJ9qB0WfpZcfnad1795LXiSir61GrahpoLwiSQLrsQ0BpPYrljhwQafHCcSJI/v&#10;dNmNfZQrma05SmFbhu5VjtHd6aajXAbIO9MebbsNHHkwweVPTionqLeLNZc8v0Vynhndy03KMefx&#10;1YE4J1pgHLCdmJoQaqXzeGQ4oWElJLNfsqWTqvICz8GLnfI3VYyf7sY/2wcDLwNBK3GMYGNKujMF&#10;15bILItE33Az4Un+HLlwlPTCdLpbaxiuKqDIVyKJhzX2Bloiio2CtiJscT4dEYm2ygZxZsFbcUV9&#10;wXGFW2/VFAcXYeuqbhDRK+4lS8GVQrBX5W2cVDcTI9m3UBy7aoMWDRt1aduoTdcWbVpUNakTcY/a&#10;WbIUIbiaFsrxskRO1WVypjGLKx2F3FRk6rYirlRmsOTnzriBEXM6eziqYaBsx1X3sCJtVteIPA09&#10;rDeJkIUoFDi+XVOVnSLqndqq7BG33i3CNtBXx1BytqHittd2bfbt0JUitAF7w50EOBwgzN+dcxfO&#10;8uGXX3L33edceXaH5ZvHqDlYIwQn5y7QADM/MYVwA3EkK4LKPZWPIlrEGhEhUc0x7oDEK09OPl0Q&#10;jHVXXv+wjNhFRmckQ2vNKJZVtpECnNqqiFehyhU1I6o96DvVxLWPL9A+307f4WEmVmfomuum5WAj&#10;N947zy//9Us+/d1z6sbL6TvaxZlnp4X8xpg8N0VCdRLN0010H2pj9GSnMlev3B/jg9/e5OSTKezj&#10;zNjrK3Ej24vYujjyh3JIEHe1F7pLaA/GLVtIRSgjpycGA09V5diMMCk6oSUuYlBynIJ2sM9/OxsM&#10;1mHjb8Dp27P0L9bjl+qCXZRE46IgomuCJboqrpJLxBNx+2SYiYHZUjCSIMKOJqYtlJhmiTlNeeRW&#10;VdDcNcS6twW7170hbYM0lb+2zYLhG7bI63XrUFfcZtFSDPp/W0QuJ3WHuLbxVsnlKqhtXY+avnQ2&#10;Iw1MHLfjFWkjgrbCWlx6t9lWVPTWE5oUyNVHFzl76xRXH1/AN9pLsrsnK5dOMrw4yuK5JdKqMiRT&#10;pOIa44t9iJfkmiHOPjlLuWB6sFQuhYjjGoLI7IukaDyGuDoRhxy00EIvLALMye8owSbUHvdExcEw&#10;ExKIIK01BhO/7ZjJQVMMHy0fzuTWZ+fEWfdg4KGPmsVGzHwNiCzyxy9D8rRkI4XLBxX4YhZsKKjv&#10;iL6jFvsDjaRQmKBuvRmXFFu80p0JzPEmrDBEkMqWt43WS1FJFkSqE8E3UjuYj78cB3cPE/y8rOhp&#10;r6I2P5VUWyuqD9jStN+edMN92Otpskvcd6sCt1UUbizHWVxYV1xakVm3ibD1FVefFcKWr4qfK5ri&#10;9Q7J3oYq63ESd4/W0CRHhFwpgm4SYbdv1qNDsLxHfSstmzVp1dBhUj77WHQQK7kxnKpO5YxEgytt&#10;hVxqyedMWSoLcsxHDY1Y1N/LMU0DTqhLE6dWYPiKuPas7l5K1HVx2bSJvUIW22SbdohjG2zVYofC&#10;qXXltZ4qeyXS7RNhG0sz2aWH6e5t7BZUN9fTItjWggAnKzraWzh+eo2u/mEK6koo7ivDJcmemPIA&#10;0hrC8U23lmKpilOyMbaJRljFGylpKSDPCfdkcyIrPamfyyOyyh3HJDk3gumJjSFEi6tlNYVKznag&#10;84jk4hsjEqt8SG7wp2okgzNPj1A7VsXwyjA33r/CrfcusXz+IKs3l5gXPH/8+S0+/+OHvJb2wW9e&#10;0b7YztyVeRauLUnMqyO3K4PigQxB6l5x304xkWhlPg7KdsMlxg5jH9mWcHNKJgsYuNRO0Uw6jtnm&#10;guS5JEukULN+C9X96/DPsaN8LE0ochf7Zb8iJTf3n2nBTnJ0ZLEnY6daqRjMYXJtBMdYF5wS3Uhp&#10;SyC3J1WOlWKxzFISqzyJLnMRegwkazAR/2I/IspiJYYoZkGqZnL1HOs8fMXtxFHSC1OIz47GRXKx&#10;9h51DMx3EhYRiP42bd58a50Sx9+Stln1bSWiawlGam6T7GegwnYTdYLiXEnMDSUwxg1Tm93sMdVH&#10;Z5cau0z0SZT3HZjp4dzt0+RIrkrKTeH9rz7h+KVVztxdEwefJKVW8vJMOxX9NVSL6/cd65CsPEBo&#10;sbvgsBq+UqGyJUeEVdsTX+cuGOaOU5wNgVkh9B0ZI6+tBLtIe4y9d8tBTyW3OxkTf6mGftvkoG8l&#10;ssyXtKZIEa+pZDE7ySsFNEwqpsH1wjrUmKTaCIy8tqPvoIl7qqNUUQOsw80okvdJbYyQbO+IY4qQ&#10;Qr4PNrEO5PeVUjRQJbkqk7VXl1h5dILcphSGJms5JAheGOhEoulu8i1NaXZ3o93OmdadZjToGZGq&#10;twMrceZtqm8pl57VUVUguORrea0tzrxdXFBxMWqbfFWIWZmxpSlueSnEvluEZSwF10FlM1HqImxV&#10;cexNujRJaxckb9+gQc8mEbe09s0aNIv4x8W5T6ZEcLokiTNV6Zyrle2WgnokJZxecyPG9HdxWNz6&#10;uMoujm/aycpmydebd4m4dzOvuZtKoQK/zSrs1xC3VlCFUMReydY7pQjt1hHXFmEbCoqbbtfCWHFF&#10;XNzaZJc+e3XFubU1sJfc7bBvF0kRYYx09nH04AxXpbhnVsTiGmGmHHWV0RKtnMLaVbCz6mAWcdXe&#10;2EfvwTVxnyCpB/75dkrB++XbCpob4JBshG2CEdUzubQfrqRltkh5FTyi3I+OY/W89/v7PPr2AonV&#10;AWIUh5k6PUp1fykvv3nEo4+v89lPL/jF333GpUcrjIpTv/jhPs9/fMTh28vKyThaF6QPXppTXseJ&#10;qgiXbSqiYjxLOfVSZIUbu9xUxD1tZbtjCC/1I6TUm+AKT2xT9tF5toblF1PMPRjHMnofm8zfxEWI&#10;sGYqm8krHYTJ3zulW1ApRerWd2coGkxg8GSNclEDxQL9o6d7CcoPxCJ4PwOneqmaKCG80FfibAhF&#10;PbGUDSVKLAlTXjMKKwvBKyWIPKHCko4uDl28ybqHL+7xu3/4NY19dVh5HaB9sgUfyWTtw018/u2H&#10;pGcnUV5dwumzp8gvymWzVOy3N7/BW4qJ7bXeRFXvTRHwRqyc90ozYq/5NrT0pSPuVMfcyggTy73o&#10;7lBnk+Zb4uw63Hh4nR9/92sGpycZmp8gNj+RQsFCp1jFagnRDJ/qI787TYnGuYIvvoLdwcWOIihr&#10;LCJ1JPvuwjXZVBBci7f3vCk4LVlsZZpWKRx+6ZKjIw5gEWiIiul6dntsFewWVBJhR1UGiAjDSJB2&#10;/fUaZ58d5uTDeTnpIaibryc4X05IpJlyrmuvdCfl6p0uyTaSo0Lxl0xeN1XEwfODPPnuoWBZn/Lz&#10;brz3kMsv7wnCtTAw283CwU6+u3Oec2X5jDjYcdjFnYOmlgzvNqFPXK930w7a1XeTprWV/YLdupvf&#10;REvEqi3Oq3jAQvFaQxBbV1PijkLYIhjFCC/FlXFF01ZdzzZx6z3aW9gnwrLbvIlwydjZ4tgVIuoG&#10;hZA3adG9UYue9Zr0rddiUITeIZm7UXLxmIs1p7NiWS1O5nBeLCs5sUz6ONOhr8+MtohZtu2Mwqk3&#10;7uDEJhH1+h2siMgX1XbSKMIOfXsTtioqGKqrCG1sVjr2LhG2gaD43v8fYe/T11BeODPbtU0cfCvG&#10;8nsWO7Sw27uVCEdbDhZXcqNvhIeLUzQUSbF10CYm05mS3lQCCt3xFULzE8G4xRoTVmCPbfQOIipc&#10;SWsPJazSDfPIbYLpzsQ2B2AZuwdzcb/htRZmL/dJgQ5RLoOT15dCx5Eann5/hQdyvj//3Qv+8O+/&#10;YOJoH6euLfLlTy/52R8+5Jd//5pf/eMXnLg5x8Ez/YyuiiNfnqZ+poG2xQ7KhitxTnARUSqeMPQX&#10;9DbFLs5QObZB8WBHhLhn1/EqioZSJdNnMXSxhdgWf9xyLJm6PUL9cg2xDVFEST+bvzVCfn+85HFb&#10;AkodcRKk9i0VWmnyxjhQndhqdwZWqiR6RlAxlMv8tRkm1kY5fHMRjwQnbEPM8UyyI7rEi5T6APK6&#10;44gSw+o/0sXa/StcfvqQudU1rjx+ybqz108yuTyCf5wH6pILg9K8cQm34+SNI5Q3FRAc7cPS0Rl+&#10;+s3P+Lv/8yfqO2qwdT2AZ5ALm0XYGzTEyQXbVbTWobl1Exp6GyWvr2frdnUsrY0x3LcdLd3N6G1X&#10;Q1N/C16Bnrz3+hPWrl1j4eRRumZ6CcjwI7sjjcrJYqmE/oLCO3FOMsUjc7/kXS/aj5RjL0jmmGRA&#10;eIUjDrH7ULfYhKnPPiKKosXpu5XimrkwzdiZQYy9dqBislHc3hfH+AMciDCSSlkkrZDa6WLqpCnw&#10;vEF+NrDShEOUKZbBe9jupMEuV222mL2Jqf9uyXFeGEvm07Vaz5Bk8W9++x6//odv6Z0Usmgu46tf&#10;fM0Pv/iGd+5e4sNLZ/nVqVVeFZZzaKc5F/ZYcW6nBYe0DZgTx5vatI3ZLbvoVt1Jkrp0fsXcYSpv&#10;oikC1VZXQ0NQXFMcXF3lDfleBCx4u13Eori4pic5XHHlXFdxH1tDUF1EZSx/Z6+uSvAWddK2aFEi&#10;gq7ZqCk4rkGnwrHf1mBwvTZDkr17xbUbNm+hWleDCW8HTuQmcCw/idlof/oOmNGloc2ixg5OC3af&#10;FYc+uXkHJ0XYyqa6iyW1HXSp6pGuoonnFjX2S7berrZeXFqDPfKeBnpCeAphC4orhK107a2a8nUr&#10;5nuEmoT6TEXsTgZCTsZGNNm4MrDfgYNCMmNRXnRmB9DeEEdGoQ+JZQEUdiYRnOVEfIWXkJo1Dlly&#10;7lON8JT+oJiG1ybREL8SJxGPRB4p/KbhO+T3HMTxmsQUkpTOmdgUTlZ7LGMnW/nx7z7gvW/u8v43&#10;Dzh9dZF3PrrOt796yQ+/e8UXPz3h/gdrvPfDXeUEhcfvzErGPkXNZA0N0w1El8fgne5FiGTdkuFc&#10;iYBxJAg+WycasNNfYkb0dra6buSAkMXguQYufLLM6ffnqZrNpfNkM/P3Zrny+hLD5/o4/mRO8rIP&#10;YVWuZPRF4CjC9i9zIK7Fl4Ez1Ry5N8DitR7mLvVTO1rMsgj6wvNzopE2McBICpqzMXLdQVptJEtX&#10;R2icKCYky4Mnr+/x//Dv/NNf/pO//X/+gz/+/b+ybnS2lzxBM39B6T12ipkhN6Bptomm0Wq8o+Vn&#10;ltsJiHITQZfQ0l9NWFIAjn621HdXsdVIm11m+pjaGrBFZz3r1cTJJaO/LU3h6Go64kYKZNcR1JST&#10;vtNwKxvFlXbs3YN/eCgD0yNcf3mD5ql6yamJkp+C0LLeiH2M5NNsW0wDt+KbZUeKnKTsrjhxzxDJ&#10;14qlTlyJkQJQ1JsjFXaUwu5inGKcGD87LLlojM0m6wjMdePI/TlsY83Z6aGDe7odpiG7pfL7EVsT&#10;iFngdgy9dCnslQhSFchWcWp9O1VMfHYol3TdbPw2B88NkN4QTZgcvNGlVp5/fJPf/t3XPHl+hfyM&#10;aFaFOL64dJ47lbWcCYnhrJUHa9pmPNDazzMtK26qmrKmZsJx1b0sbdTnmLYRHarbCFcRdN30Bmpb&#10;3lDeu9bSVFeOE9cSQWuqva0U9lYdiThyzBRf9UTcOspbYvJz5QW3jRhqqWCnpYGfqhpJKhrkb1Kn&#10;cpMIWL62blCna70G/Ru0GRD37t2sJaSgRYWqCu2me5mPCWQhLYqJIC9aRHhDQhAndY04I4XntFCF&#10;UtiC5KcEx49LQVpS2cqk9m6a9A2I0dLFXtBaf8ub7BByMBAB79L5a8Y2kGK0V1x7n8K1FcNLtynG&#10;jW8XLNfBSFsFx+06JOzZTb+pDccNbThpYM4hM1OOhnuzkBPBYEU8hw630TicT++RenHoSMzjtuNV&#10;ZoVLpik+OdZ4i5i9cu2xjjdB03ETu3x1JKvuJb4hhPSmaHE5yaaJ+4XOQpSDlFoEYTvGyrn+5CQn&#10;r0zzwRd3+fL7p3z541N+/bef8Ppn9/nZ37zHd398l7MPFhg42sKpx8c4dv8wk+fGyGhKVS51lVIf&#10;R7hk2cgSX9xSrDCJ2IF5zG6c081km6zJ7oli6e4Qhx+MceOLkyyIWx+UbWlYqGX8wggTl4aonCqg&#10;aamIQw+HqJrPwixqm7i1Hy1HS1h7f4Hrnx5j6ESDuLO1GKwXYyujzJye5eaza3z5y8+4994dhhZ7&#10;uf3qIn/zXz/R0F9CpdDuZz//mL/5xz/xp7/9M7//w5/589/8Petef/kuH3/xjJH5DjSMxCms1QnL&#10;88Mn0ZWW8QbMXU3xF4Gfv32M7Iok4nIjSSySnUwPxdzFBGMRtULoG7TfxMTOAGd/O/Ye2Im12360&#10;d6qyXvUN1ouja+iJA+2WbK6rplzhQnGv3MbNiuGlPuVTNorlhGrGS/BJd8VeMpepr0JgWpgH7MUx&#10;xkrQXDG0LoGkhiDJy54k1oXgmmCDS7y9uHYoPmnueEk2zu1K4ECY4oH0FKmwWYSW+hBVE8Q2D03W&#10;Ga5TXvW2CNmJTaQhlgqhC9aceDRPQJYL2pbrMffbQ2iuF1rmm0iqiZacP6oce6yY3P/KnePcu3OS&#10;X334kHt9nUz7BXDY0pnz2w5wWc+CW1rmPNWw4MUWM56pmHN/sxnXpZ3ZLMJ+W4cVPWPatbYTpLqF&#10;nRJn1BW3FSUzq6tL8VPex/7fByuk6YkQtokTKr7qKhxbhKwrgtb7X2HvFTHZCF77S35OUdOmQJy6&#10;cr0qteu30Pi2Km3r1elRILmIukME37JFkxopAnX6ekwGeDAQ4E6PkzWN+luV961PaIpbq+zmrOTq&#10;1S07lcJe2bCDo+v1OLJZjzn1HXRqbCdTXRd3DTV2qb4t9LCJ3RIZFMLeKQVol7TdIm5T5ZBSLYx0&#10;NdknorbYvRUzwXU7cfgIPV36Dc25bGjLnW0W3NDfx9ouY1asrblWlMlAQQzZuf7UjOaJgB3Foc0J&#10;EuyNqfKgciydirEs6mbLaD3cgNoBFdStN+GaasfZl0cln7Zx4d3j5IprKwahXHt/lWsvVlk4NchH&#10;4tgX7yzxwed3+OXvP+arH9/hxSdX+PDb2zz55Dz3PjjDyvVJijpS5LOLlQ93LF6dYuB4F52LzYLG&#10;hcxeGqF5ppxtjqqEVniLKxfgl+eonKjjyL0x7n29xs3Xp7nx6Sp3Pj/Ly1/f58L7p6SdpnKiEOto&#10;I1qWSzn8eIzIGg8hjgPKGOGTZ8u59w6xcn+SOMnq+c0pSmK+/e5tarvqqGqrkgL0mh9++wN/+69/&#10;5A//9Cv++C+/pP9ghxSqd/kf/sJf/vL/8J//8a/85T/+wn//13+x7jc/fccPP7zm4fPreEc6EiyV&#10;IknwQ9VoMys3TpBTm4e9jw2vPn/G+bvneP+HD3j+7bvKASnHrh1n+sQUDiLmfQ57iMgIICIzEF1T&#10;ddLLE/GJ9kB7tyY7TLYJqot7b92C3jY1dPXVla6us3sLKcWRVPTk0j5bx/zFCaoHS7ENNkfbQgUV&#10;o7dR3Sed2F2EGGaOQ4xi8UBjdrqqC0prk1wfSdNMDcF5vuwPMuZAiBSBOBPqp3OZvtzN7PVB+lab&#10;cM20Qd1hE1us3iKoyBUDLx3Mg3biJ1nOOnwfkSJ+Mz/FgnFvsdtZHCncgs171+MpuWr1wTKZJeEc&#10;X+jh1+/e5eFID1eysrniGsAdAweeaOznfU1rXqrvl2bOK3VTXqjs453N+3isYsbtzaZcFGEfeVOL&#10;Fa29dGjoE6wQtji2tobi4Y9NqEm+1lAIW1NELSJWNMUAFT1xP8WjkTrijHoKLFe4t4YUX3HvfZK/&#10;bURgIRo6ZKjpUioYXifibtqoTvMGNVrWS3tb0bbQKi7eLK5eL9hevmkTXfvNGPV1o9ZgF9VqGsxs&#10;3csJjT2siahPv63PiQ1bObF+u4h8DxfUDTgrGfu46g4mpFWrbSNY/sZMitAO2XbFxTPFVfHtQmU7&#10;5PzuUsxSul1TEF1N0Fwbw22StXfqYLtbH2sRup+ge+0ued99djzQteC5phkvdM25pWciDm7GpLMD&#10;/RnhdLRnKsfeh2Q7M3W6nRsfHOPCy2Vx0Ggap6tEPFepGi/HNvKA0gxe/PwBl98VQb2+yML1EarH&#10;8/nm7z/i5Vf3WL2ywJP3L3Lv5Sq//uOn/MO//YLX3z/ixqNjfPvb5zz8cI1r7xyTDP4NL7+9RWlP&#10;BpNn+3n67U0ym+JJrAxn+EQnF18cp6w/A1O/bcpFGm99eVa5JI9F4A5OPZzjT//1PT/883vydxd5&#10;5/vLgtLDXP5ghQ9++5j566Pi9JaktITQeawCu0Qj+s80Srw0xSFhHw++Ocf4aitHr03yy3/8mt+L&#10;cH/+px+5dPcqR84e5+e/+4nf/fkP/NO//AP//X//nX//y7/w69//xD+LmP/zf/6L//mf/wD+Wzm0&#10;G5H6uv/+t3/n6y9e88HHz7j5+BJVXSXssNLH2M2U7//8k1SyZzh4u/HoPTkA8vrw5VVmzx/BOcaH&#10;3JZCfvF/fiIqLxxTtz1YeBmS1ZCCb7I7Www3sNdhN9vNtxKWEkJIXJDywQZN7Q1oaK9nl5Emlo67&#10;2Gulib64Y0Z1PNn1aVj5mmLiupud1iI+T0OSKmJwjrYTVNbExG8nbkkHSKoPVc69vMtFl9ACPxG1&#10;YJmlCMBmE8aCZiWDiVz79CgPvj9PZJU3VrGS0dIs0XdXJVGQLb42EPtYY+zjLFi3fR0bjdcpMTwg&#10;003E7ICByzb2++3DPcKK1voUHiwP8f5QN0+zCrjk4MtZfUvuau7nvS2WfLRpP69ULXmlZsFLFRNe&#10;bTbivc2GPNu0l8eqJlwTUV9TM2DtbT1Oqe6mV30bkeKcBhvfQFdyqpaaiFpNMZRUMUPpJrQUwla4&#10;tK6qiFn9r69F4FulGOoLkusLqu8UYZtqqeGorkGUpj556vpUb9KmWVy6VSFmEXWztEZxcEWrX69C&#10;0yY1ydlqVL21kXp9ffrsbajQ1aF2kyqTmuLMKts5s2E7p9/U47TEhnOb9nBJ9uOiZO7L6vJaQ4qT&#10;6h76JU6k6GzDWiLEti2yLSJsxSqb2/U2S3SQwiMFfI++YtCKtuC5QuCqGEtz2LsDa3Fve10VMrbr&#10;smxsyW2hnJdSGF+pmvF8izFPRORXDay5EBXJlxeWWZpvJqc6kpM3p3nvx1vcfX1WudhA7Wg5F16c&#10;Y+XeUeUtrBIxhjOCz8dvzrP25KjyGf7EmhDOPT3G+fsrrN08zGc/e8xN+f7DL+/x428/4rMfHvPp&#10;Dw/47BePeef1ZV58cY0PvrvLd3/zPk++vipCXSCrOVY5s0mn4HRxVxopNWG0z1cRU+orfdBPOadf&#10;1UgmnfOVLF4YVE7k8N3fveTT394RCs0nutiZm5+c4PnPb3HvqwsU9iWR3hbO+Q8PKW/TpbSEElbm&#10;jlOCMedeLDCy0sjShSHmTg7xs99/xT/8+9/z4+9/wW//4Q/8+k+/57e/+wP/9n/+jf/73//D//2f&#10;/1FK+D//L/zbf/03//nf/yGy/h/+63/+L//1f0XYbe1NjE8O8ad/+C1f/vQJ+5wM0TTVorC9gg9/&#10;+opf/fOf+fxnP8jB+C3xuRnYCMKlVebhFOyGhcd+ho8McereSUzdjXlDfx1pDYkkVEezy3U7ulY6&#10;ROZG4BRkR0hyIIamO9HWFazcuhkb+314B9licECb3SJiM/e9aBhuZrfdVml6GDhuwyPeiezmNFxi&#10;7ZVLw+zz3k7ZQBY9R5tE0D4YuG5D1eRtcfTt7HLWQd9hC+oH3qRsJJ0bn52k61g1hn7alMoJyBtJ&#10;Ybu3JmXjmWS0Rkhh0FDOr7XLVRNtm41oSoupDqW8P5dd5uq4uxliv30zNXbmXIyJYlHfiIuaJjxU&#10;F9RWFVGLmN/fJA690Uw6pgWvtpjycqMx720UYUt7uVHErWrMTXG9OxpGXN+0i3OStYfVtpO0RQPj&#10;9W8oh4hqiOtpKZ1b8rUIVlNR/KTpifMpxKwjLr1VsvY2fcm1Iuztivvc0oy0RdhaWiSJsGs0dkp2&#10;16d/s65kah361mvT95Ym3W+p0yZ5u+GtzbSKwJvfUqHmjY00aepRq6VH8dubRPhqDL2txaEN+pyX&#10;bby0aSdXRMAXVQw4t2E35zfI9/8ftt4COopsXd8PEuLu7kbc3UhCCO7u7u6ug7u7BkhICHFICBGC&#10;BnfXMcbnnDlyf/ec+/y/XQz33nXXf2btVdXV3dWhu57vfd9du3ZJ1i6Qf8dRKVBrLNwYbeNEopHA&#10;rNcSS3VttqW+/J160tTkEM2kWLUUFRdXZW2Bl8DtKe4iwNGScDc7IgT6dlIMlri5U+wawlUB+6qe&#10;Dzckutw2CdRAP2HhwfH0TO6d3MuZvG0cKd3FmYbDXBA1Pli8lRMXDrGzYDdL96xmy6kd7MjfTP3j&#10;Ms42HOVw+VYW75wikMzhoFjryw9KqbmZz7X7xdQ1nebyvSLuv6zmxdeXBR51nfV5Hn68pE2ucOL8&#10;NqasHiwZWwpE/S66TWyjTYM8W6y/GqudNTSaOdtGM2/HGPrNasOktX1Zun8S+Zd3c6ZxD+tzZ3Pu&#10;xj5qnuSKsnfTTl3VPjtLxd1THCzfwurDczhctYUb31QyfdMQ+szK0i5p7jenLUcubpBCtYHyGydY&#10;tHEaW/ev4923r3nx/oUUpYfcffqQT5Kh//H3P/jPf/6df//nf/Cvf4sF/9e/BGal1P/W/v9PBGxB&#10;XCc0MYSc3tn89b9+Jb/yBC5hTtgE2xOWE0PbgZ15/M1LPv3+K9/++jOTFs9lzIJp/F3eevf5XUZO&#10;GUanQR04XXOGdgPa4Z3oqc1youOqQ7QoX3iXcAbM6M/YRaNxD3XAK9AZR2cznMWeBwa5kt0xSRvM&#10;YutjQlYvyRztQjSovRKdtClnDcWGR3UJ026EbhVkJH+TLx0E6JguoQSrmSslX5v56eEQLnYvzVm7&#10;5WhQBx9GrOjPtuI1JPUN1ZS54+QUpu4cQbc5mSQOCSFB1Dt7RLQ2sEFd+RXe0Uu7djwox5PYTC8C&#10;7XWZmRrLquBQ8oPjOOMURIWlvwDtzw2DAJoMA+RA9BNlFoXW9+aanjdXZanWtaUAfkW2XRZLfkHf&#10;jQsCeJmRO/mmHpqdHShg+7Vsrl2OaWwuDkZNZGjSHHMFuCieqVlLrNRgIAdTrK0MsBWVsxcr7iiA&#10;qAEfdmLd3UTFI63M6G9qyzyxysuN7NggNnmHWOo9xm7sFUB3GNjL59nylYG5wGvCGj1LFuubs9DQ&#10;kpktjJglsC83kYxtaMdOfQdOmXlw2lRytvyNJ02dOSkO47SRG3kC9QkDJw5YuvKVgysTXd3o5GCP&#10;p2R8RydLHOT3dHY3x8ndDG9/B/wDXPD3ccZZMrWn6jGXDO5uYySqbU+Sqx3pUpTG2ttz2jOERoku&#10;N/T9tO/1lnyvqtWZ+HNIiuGpbn1oPHWAs+ePk197nNoHZdx4WUPdgwsSAw+z9tBOsemSTYv3cvv1&#10;BapvneJ09W7Krh7lXN0BCi/uFkW+wNNv6nj2Tb12t8xi2X7jaTGP31Xz5rsGnn2o4cH7Kuoe5TF0&#10;fidGLetBbsNOhi3uStdJaoac7gyar6Yk6snYVT0lvgXRdXIiE1b3FIEZT7dJyczfM5q951eIG0wU&#10;cYhhyOJ2fHViOoU3DlL1qIBLj4sovnKcsmsnufSgkNonahql8xTf2s/Ko1PEQaYwWxS+/lURpTeO&#10;UVR3jJ1HN3LpqjiKJ7cpulDMxcaLPH/ziI/C448/vuevfxHI//Yzf/vjZ/7+x6/8599/l3z9V/7y&#10;15/4+z//gk5ESgTte7fj5398YqmE8fiOcVK1ptF32iD8koPky6rjB3nju1++J+9SOdHtUzlXWy51&#10;ATYf2IhXtKe8LgC/RF/CMgPFykZj4KOLe7Iz2cOyGLlgBAFJfjj4WRGbFiwHgRG+/jaEhTuTmNqa&#10;yCRPYtp4s3H3PGYtGU7HAWmEZ/piG2iKTZAZvqnuAnQAyX2iZX+JxHULITDTG8tAI+zDLKSZasPx&#10;/Nu40ntGJ7JHpxHcyZfpW8fz1bEFuMRbaBcHLD48mW6zM/Fs60iXKeoe2zHE9A3CLcVG3utITLYX&#10;sfGO9Ir3YVqwPwejkin2jqXOIohGE1EVAfm6HIDXpF3V9+GaQH1dNQFYtf8N9jVNuT+DfVHsbLWh&#10;B5XSzph4sNnclcHGFgTotsDcuOWfYLfAzKiZgC3WXA3lFZAtRAXt1JkEe3Wts7HWVEeVq6UZjmaq&#10;F9qECHNTBpnZMl+BbWDLeml7jJw4bOTMUUMnDgmg+8wcOGjqIDHAkYNGDmw1sWOdvGelmTXLRbVX&#10;2Niz1sGF9bZOrLOwZZuDMzsE3N2uYr1dPNnn6sN+d3+2u3uzwsOV6f7uDA33ISfMi6RoH2Lj/AkO&#10;dyUyUQptZjDp7aPoLUV++MjeuLpYiFU3wNVG3axPCqeLFQlu9qQK8AOsLNnjFkCNlXy3+gK3AH1d&#10;vuObRv7ihgKosApks5MfxbNmcP18vuTh49TcKaHxUSX1j6o4W3+O/EslHC3LpeDScRoeFFDddFK7&#10;KvDa01Kqbp7k4q3T1N3O5/7bizx8X0NZ/UHOVO+i6UUFN5+W8PLbep58uMi9dxfYfWY5HUbFSSbe&#10;L2DvYNxXfckYFqHdFGDm1uFkDA0noY8vCX19aDM0SDJ8P/Ku7GRrwRJK7h4WQCfTZVKMdllvdG9X&#10;us9IYfzqvmzKX8LFB2eokaJS/6iYC02nqLx1TOA+TfndQ2w4PYuuE+PZmDeX6ienOHx+M7kXdnPh&#10;2jmKLxZIdGikoDSX4vN5XL91kZevb/Ps+Q2ePrnO65d3ePf2gbSHfP/1C3796SPPn93h0/dvBOzE&#10;cJZvXMpP//iOizfOk9QpnpnrpnPuejER2ZFsPLSJH//zNzYf3cmpi0UEpIRKBnfVxkC//vElh4sP&#10;4aHgTpAcmx1IQJobIaKsTjF2kn8mk9ojGV3bFiR3iJVM7YalXQvcPIxpHWBFSKgdHbpEMXZSF9as&#10;n0RhkViheYMxdW6BjbchLqFWBGd4izp7k9ovRptzObJTAMFt/TDzF1saYU33ie3xSXPRZhzNHpVC&#10;WGd/ssekE94tiAlrhpPSL0Jsezxzd44lrLsX/h1cCeniRkxvPxL6h9LMQ0ccgR6ZbbwYmRDAvvQ0&#10;CgPjKbEN4aKyh3r+3JHW1Ooz2Ffk4Lti6KuBfVMsZFOrz2Bf+xPqz2B/blckc9dK5r4oebtalmeN&#10;Pdhp5cEQY0ta6zbHUjK2iaUelqLS1gK1lUBtYtJCU2k1Ab/qLHNxEDW0NsFZ1NrVSsAWlXQTxfOQ&#10;beGmxgwxt2eRiSOr9GzYKO2gqPRJabkGdhzXt5Vmwym1Td9OwBYFN7VmtbMTi90cWOjjxrzWHkxv&#10;7crsUG9mhHhKUXNjaqg741s7MVrUd7ifNH8nhgU50y/UkXbBNrSJdyMh1Vdg9iIhzZ+oFG+CktyI&#10;axdEercYegxuS0ZOvLgOfdyd1eWc8rfbG+MjNjzS2Zp0Fxv6OtqxxtmHUrtgiTFKseU7le9LOaHb&#10;AvZV00BOWfqwJz6F52dOcPd2Nbee1VF3p0zEppTy62VU3RLA685Qce20gHycS7dPc0cU+spjUTiB&#10;uvbOGaqu53LzWTnXn5RyRoApvLSXa89Kqb2dx5OPtdx7c4Hrz4o5WbWNtcfnUnYvl9NXdrNEYpwa&#10;3Thz6wiGLOwk67ECdwijVnSh84RYFu8ZKzlfHMOphaw9MUvEQ46fFTkMXJBO2rAApmwZwOaChXLs&#10;xbB871QaxCVculcgxUmAvnZEHMh2im/sZ6OAPWxRjqj7HsokPu4tXcuBks0UikMpqM7l6sNaTp7d&#10;y4mCnZRVn+D2/Wpqas9w4eIpqmvyuX6jklvy3dy9U8ujB1e4crlcgL+LjoEcRMMmDuHB6zt899cP&#10;HDq3j7GLR3Pmcj6J3eIpvlzIr//1G0Omie0e0pnApEDJzNH0GtGdsxfzefHpKYkCrUOgOVHt/MVG&#10;S+ZbO4oOI7NI75uCV6wHAQm+eIY5Y2zTElOrFtg76uPhaUobqfAZbUMZMrQdc2cPprE2jxlzhmHv&#10;ri8Hiw9RGQEEpXhiF2KKRYABlq31cY62xilK7HqSKx4JzrQZmECQqG1rgT55QDQuSXYMXz5YoI3F&#10;PspcCoAugRlSQSdmynMWtJ+QTFg3TzqJhcoaGS/53IroJEfGZIWzKzmJIs8ILpkH0igK0qDrK6rs&#10;LyoSIAed5Gk56Brk4FO93sqGN7Xy4Zbu/yj2l6apuAJcCkCDgRc1krcvyetLjDw5aOPNaAE7RKy4&#10;reRqdbGNlYBtK0t1Hlv1lJsaNcdGQS1q7SQ2Vg3Z9FADQaS5W5vjIfbWXRQ8wtSIkZaOrDBzYZ2A&#10;vF3gPWrowGlp+QYOFOo5UNDKnnyx2Xske6+xsuOrsABmxQYwJsaHAaEudGxtQ3qABemB1rSNdKJd&#10;jESkaBfSVB9HpC2x4bYkxDiRme5LRro3KakeZHYMpWP/FO3OMUldQ4ntFERyrwgSe0SS3jNejo0O&#10;eAY4YSguxMPJFC8Xseii3l7iMoJtzUj3dKCPhwtz7Fw56SDftal8x/peXDcSsI19uCOQ31WW3DKY&#10;3c4C/cql/PruAc/e3uDSzWLKrxZw4VYZ9Q8+Dw2tuyf29m6uwFus3Z3lygM1V5motYB98WYeDffP&#10;ceH6Kc5U7aW44ZA2DVLllaPcFnW/+uicuAB5/b08qh/mUXrnOKcE2CX7JnGkahP7K9ZKtg6nx5RU&#10;pohKX3lfKBDuJL9hO8v2TWb9iXkMX9RFcnImu8sXMnZNZyZs6MHyE5MpfXCYkUu6MlrsfN2jQu1z&#10;yxuPUHld7Hb9Xoqu7JF8vlVy91fyuQc4c0XdxGAVh8o3cfz8bo5V7pOiVcCh/M0cOL2RoqrDVF0+&#10;zYHj69l96Cv2HF7N2TJxIecOUFx2grNnD1Ms7cGdenR0LZrj6GsreXkID9/d5uPfXvHs14ecqDmC&#10;Z7wzPcZ0oNeYbiR0FMUUu91reCcuXC2h6dkVse7zePrxHsOnDsDGz4iv9s/VOgl2FKxlxvqJdB7Z&#10;npa2zXANc6D7sE4ERPqiZ9pc6xVXV4nFJPjh6GqIj58NWW3C2PDVHLZuX0ZotBuZnWPks9rj2NoM&#10;E/eWmHjoYu5rIDneFV91j7FOYaLcvtiFmxHa3ocQydbeYscT+kVrF3IMXTyIeDnQvOLtJCo40HZw&#10;HH1ndJC81IXYHr7anRZGLenNwCEpTM6JZn9WBsfdgyg386VeAaqr8rOAKQdbo8B8Tey3psz/C2Kl&#10;0hrE0lSubtSytRygavufr1FgNxio018+VEjWPmzuwTTJvQmt9LBTPeOWBtL0sbb43ImmBqOYGbfQ&#10;Bql4OFriJiC4WBpLVlXDNC01sN3VqSQBP1rAHm3hyDpLT7aK1d6tZ8sxAfqEvsCs50ipgRvn9Fw5&#10;bODIFjcvlqdEMiTZj6xYJ1FdFxIi7YgIsyIm3oGYJBdikt0kHnmSmOxJQrIrSW08SMr2Jz47gIR2&#10;rUnNaU2axKI2HYLpIACn9o4krIu/FNFo7c4tif3j6TCsLTm922CiLhqSYuVgoYub2HAfJwt8bU0J&#10;tDIhxt6cbh7OzHD2ZLetL7VmYsHle7oq7YaJL03yvd1r5ctNs2COSCE807cX/yF289WrG1Q1FlDa&#10;KBDeLuHakypRtDIaxebW3jkpil6mTTfdeFce3yrg2uMyAVzgbiqg6NJhTlfu1qYhKri0j9LLh7n1&#10;8jyND4s0sMuvHeX87ZOU3DjK8eot2qmnhhfnOFy5gZxhUewsXEzR9d18dWQSp2o3UP88X+JqpgZ2&#10;XuMujl3ayPbiBSw7Mlby9nKmbOrP6avb2Fexih2FS6i6k8v568cFbIFT3EX51cNU3DxI5Z2DlDXt&#10;E4e8h7zLOwTslWLHN3GoYjN7CtdzqmofBwo2cLBQ3ZBAYkL5XpZvm8PyzbNZtmk2u3LXs+voeo6d&#10;2sXp03upLDnJ9YYKdFqYNiO6TShR6cEsWDeD7ac2MHHVGDqObqupo22QMVYBkmcDzQiIc2XnkTVc&#10;fVDF0aLdHJZ2vGQ/mT0SicgKIFfyS+3Tc/Sb3hkHOWBmiBUPaxMoVlyHLoOzaR3rTzNjHfSlmJiI&#10;eps5tJJ1HXRlm4VlKzzcrOjcLYWAMCfsPY3p0DeN2LbBeEY64h7hiGuoPSld4whvG4R9iNjZDLGC&#10;PcJJ7B2OU6wlSX2ipLomE94xkMRe0YRk+ZDWKwYDl+a4xlhrN1+bu2UsI+Z1ZejMjnTpG0N7Xyu2&#10;R0VT6BlKgWTgCjMfLpkI1K0EUF0BVZTkptjt2y28uNPci9stvbkhj1WebpR2ReVtAVtB3dBK9YZ7&#10;anBflferZYM8rpN9VMvjCkNPjhu5MdfAmnYGAqeempHESBuEYiVg/+9hpKpnWQ0hdRGIXQQGD9UR&#10;ZWchUCu1NsFb1C/a2JCxZvZssvRil7EzB/REsUWhjxs6UyCfU6xOVxm6s8Xahd1dspg7LIvMbE/i&#10;0uyIijUjXtxKRoYzCYnWhEQYERlrIdvkuXBzkuNtycxwI6tja1JU6xKozeyR1NGbuLbuREkRje4s&#10;GbtPMLF9wyTmyHP9E+g4LBsvNXOOQO0if7ONUQtxHXp42BoT6GBJsLiOUEsjMuwtGe/szmYHX8rN&#10;pRAaSVNgi2LfkGJ6V5zSLZPWnLHy5kBiIn88vsG37+9SIw6ySGxqtYB79VGpQFwox+NZrjw8y62n&#10;5drjhtsFVFw+JtEyj5LaoxRfOqLNm1dx5RTn6g5zqmKngH1EwC+hQb1e3l925QgljYc4UyPH9HkR&#10;p7zlXH9dQd3jAmatG0J+3XauvixkV8ECxizuyObT85i7bRTrc+dSfu8oJxu2cqRmLYeqV3GidiPL&#10;D0/imCxLbh2g7OYBiQ4C8dVD0gTspmMC+WGx5rkC/GHONqr507Zx9upuTl7aygkpLLsLV7H15FKO&#10;V27naPk2Tlfv40ztEYF9C3PVrbE2z2TRltms3reMzYdWs+/wes6c3sPlC4VcrylGR9+2OQk54aR0&#10;ihKb7UG4VObILkG4J9sT0clP1NER2zBjAcmYdn3jGDi2ozZjaefhWQyc0Zs5G6bin+gmsPmyaMc0&#10;+QcvwzfVEX335kTmhJDWMwFzTyO8Y5zRd2iBgWNLHPzNCUn2xlHsu2e0o6iyJYbWLdBRV5AZ6mDn&#10;boSlUytMpGX3TmPi/FG4hTji4GuHq2S9qLYhpPSIw19soQLbLcFW+xvV7Va7jW9PQLoX1q2NNah7&#10;jG6PpZ8Jui46xHYJpt2AOJJEdUaNa8/o9pHM9fOkwCOcC6IUVfoeVJn7UG3y+XTVTQH1hrTbAvjd&#10;5h7cbeFNU0svrgmkCuTLGtBSBLR1T1H6z+2yvKdRQa7rIXbeQ6y4JxfkPRfkwM039GCVZN6+RtaE&#10;GhnjYCZQm+t/HkIqYKvb5Ci41fhwU4NmOAjkrqLa7rai1KoJ2Gocto+AHWNixFhTWzabu7Pf1I1j&#10;+k4caW6jqXa+sSt5Bi7skVy90s+LNcNzGD0yhawO7hKBpOhOjmPD0o4c3zqIKQMDWDg5gbmTEuiQ&#10;asbGpV2ZrabK7eNHdgcXMrp6kqlu29rLS3K0NbHZFqR1cRLYPUjtISreJ5SUPuEk94wivXsCFo6G&#10;WpRwtlKzqsi/xawljlK4fG3MCXWQIiLAJ8m/aaCdPSvsPSgQVa4zku9bnM0tE39xSFI8pWDeFrAr&#10;bPzY5unDtxeL+fH9HRquFVJcf5Rasd/XxEZfunaCa/eLBO5iDezrslSntirkNRUNJzhdvpuCqkOc&#10;v5ovufocZ2sOkic29/y1k9qkBtU31LJQHp+gVGx6wUV5fc0eztbup+lVJXfeVVF3P59zDXu4/kKg&#10;eVlAydWdrMudwSLJ2dvOLpWcPF/s+1aO167X7lt3+vJ2cuu3USbQnru+l5JroqQ35G8QmCuuHpSi&#10;dIyqW0eofZhL9Z0jlMrzZxt3UnxtH2U3DksR2SUAr+RA0RrOXNojxWaPZO4DnGs8xs68dRpzczZN&#10;Z5Eo95Ltc/lq5yJ27V7O+bMHedpYyf2LReg4BplJZg4gRlpG7zhS+0ST1C8SizADArPdaJ0lFb1v&#10;CIv3TGPApHaYOOvgFmFJWI4foVLJ9d11cY9zIFBsW6+JOdQ9L2HUor60cm2BoUcryV+RrD2wnMNl&#10;u+gzsRP2wSbMWDNKO9/YbbzkXlHaKFHYuPYhJLWXjOxvj4l9Kyxd9UntGEuXgTnYe1vj7O+IqWRO&#10;HQNRdw8TRs4ZSPbAVO1GZuatW+Es+2k3LJWJK0fhleCCh2REzyg7+k3sKn9XF5o76dBheAbDpnXH&#10;xdeYXpkhbM1OZX9AKGdtAqj5U4EvC3y1+m4CqjtXBe5Ggf2qarJ+RUEr6qvstYL6qmTsa9IU5Aro&#10;2j+bUu7/DfYlAbtarHi1HLBFRl5sMXFlhIkd8aYWuJqbaNMLq+GidnLwO0imdlTnrQVyK7Hm1tLU&#10;tENqTLaHvVJsyaui3H52ZsSKYo+X/WwVe3/EzIOTBq4c0bHiqJ4NJyVnHzdyYI2ROcsTg1g4ri2j&#10;xyYyZWQ821e058X1lbxpWMrL83NoOjWaT3fW86RxMaXHBvPdk+28vb+FqzXLGDbElzZtTenUzZGB&#10;g31YMD+ZUydGc63hK5Yv605mjgfJ2e4kt/fT7HpcVjAmVqqXXyKeuSpSJpgYN8dUXwd7/Rb4ifuI&#10;cLYmWVpve1vm2jpz1NaDi2ZSNI1U77jqlxD1lqUC+5JVAPscPXl4ZAc/v2viRlORqO1RbfbQpqcl&#10;XBTlvXG/RLJ1FbfU7KLPz3PzaSW1Yr8rBewTRdsoqTlOfVOx5PMiUe6jWt6uFVW/fLdIG4127WEx&#10;tTdPS8QUuOsPiV0+qmX0m88ruCH2/sazUoHyCI+/qeL++zJqHxxl9rbBBObYsWT/JA5UrtVgPnZx&#10;HfmN2ygQa150bT8lotSlN0SxBdiLAvPFpqOi2AeouXucyqaDVN2Vv+XWYVFzeZ204qv7Kb8p7qLx&#10;AMfLNpJ3YTtl4iJKGw9SVLdP4N4vYK9h6c45LNw2m4VbZkmbyUoBfOe2BVytOMbby2U8qjiNjp8o&#10;aWCCG5EZvqRLxVW5KW1AFGFiuaK6+NF2WDx9ZnZg1uYx5AxKIC4nkFj5ET0TbLAW+L3S7LEJNyQ4&#10;y5OI9r5MXj2M+hdlZA5MQMdGRxtk8tX+pWIvDpE5KImYroEcqdoq1mUPe0rXSd4NwjPJgU4jM1l3&#10;cClbjq9g0JRujJjVn+ROMfhFeWkTQdh72hKeEIaxtSE6auy5iyG+0a50HJxBRNsAydGuUkRCCJM8&#10;GJTuTUy7QOKlhWf4aMUqJNubhG4hzFs5grF90ljfPp09rj6cELUrN/ES+BTEkokFTDVqrMFAANXW&#10;Pag3cBdw/2xib+v/fK5RwS7tsrxGveeStFopCA2tZF+yvb6VeuxGjeoZl5x+QQ7YYoH7oLEHs0RJ&#10;s03M8bM01WZKUee0lcrZCwiqOQm4TmqsuIk+zpKrHaUA+InaeYtiewjkvgJ3tKGy4nZst/LgmIB9&#10;Qs+ZfTrW7NO15qC+JRv1DJkmheGr/mlMndCGiZMSqTg2jcfn5/KiZgo/XlvI2/OTeH1hIt9en8vL&#10;K9N4c3MOH5rm8/rmfN49WCkqMIrFs8I4sqMz185P5v3d5fz2eit/+7CHmpIZ9OzqwNAhrZk2PYuh&#10;wxOJkoJqrKeDk6lYcCnC7g6GBAQ7EpMYTEZaHN62FoQ7WZPmZkNvWU6xtWGHrQsXRJlVvr4q399l&#10;Ue9r8p01qbMKEo0O28j3u3weP7+/yfV7xVReO86Np6Vapq5Vvd4PSrn98pK0C9xWp7KeVYrNrqCs&#10;/jgnzgkctcdovFPCpeuql/yUptQ1Nwuovy3ZuuEo1x8pS55H3Z3TXLyZK8+dovHeWZqelUuRKNMG&#10;sdx+WcbVJ/ks2jiY3WfmcrphEyMWd6bP9Db0np7O8kOTOFm/lXwB/NSlbZwTSMtu7KdCNYH84q2j&#10;VN9U+fqwuI0Tkun3UX37sAZ22dW98lgVgAOflV2pdpXso3Y3NbdOiJs4RF7Vdk291ZDTJTtnCtji&#10;GLbOZLG0rwTwPZvncqPyKC/qz3Gn+Bg6FqKMzgEWkp9diMj0Jl3Aju4okPePYvDc7vSa3A6naAvt&#10;Jnwz14xhw8FFLNkyifGLerP2iOqq74xHkoW8xgwj72b4pNjTe0o7bTjewFk98Ep0loxuLo8H0HNy&#10;F3EAHqzPX8KWc8vZdm6ldj2pdovUgfEkS1buPbWtdtfEgTO6k9QlGns/G1FqY1rKgaI631x9HWgl&#10;67omzbF2McXR25KQeF/8Yjyw9TXF3MsAa38TDJxb0KZbNOPm9qODFKQpqwaLlQwlI8mVcWHeotQh&#10;nLH0pFKgrlMq21KgFWVVEKpWJ+tKeesF0np1sKkmoF7WFTVvpRTdTd7nKgrtKs+7aQBfEqVXy3o9&#10;V8nWailQy/MXZf/VUjQqRelLJGefkNy7TOx4N2Mzgs3VaSwzLE3UxSCtsBOL6iBW1VF1mol1dbIw&#10;xUGai5WotL2VNLHlklX9nGyJMDRgiBSH1QL3zlbWHJB8va2lHZsNbFjfyoDl4gI2tg1iujiwwUMj&#10;GTMmkp0rO3C7aAJXj/Xm1smBvK+ZwZPysTysGM77a5N51ziRlxfH8KJuDM+ujue7x0v5+flavru3&#10;hLfXpvKyYZysz+V901weNM4k/0gP7l9fwpvHO2S5ifGDIujZxpODX41mRr9k5k3qxFIppvNWTmDc&#10;lKF4SMEKsjImVf4dfZysmOJox3prR8rs/GiU3+KKgRsNRm5cle+oyVB+G1Nvjlq5UzVzkij2Na6K&#10;7b5w/YSodSlNIiANd87Q9LiM26+UYpdzW3WgCZCq46z8Si4ny3dS2Sh2XSz65TuqQ62EelHq840C&#10;8Y0CAf2kKHMZVx6d4ark6Qax3Zfvi+UWFb/34oJY+3PcE7Afva9i/rrBzN84gJV71D21N3Lj/TkN&#10;5J5TUhk0L0dUewd59ds5UrmOokax+zcPCtT7KL+6jwsC9IWbh6i5c4z6Bydl/aBk7GPUSKtqOsTF&#10;20dkeVhs+hFqbh+lpG4nFVf2U3/vlPx7D3P6goihwL2ncC1L98xi8c5ZotyzWS7qvU7Ue+/WuVwq&#10;2ce92nwaCg+go2su6udkgL2PKRFpPqR1DSckzYPgNu70HN+W4fN6aQPf9xWvE+WdLao6h+PlGylp&#10;3EueVKYuYxIZMLM941YO0qx7ZGc/ybw2FN8+yYSvRhAo2dtS7L5duC0Zg1Mw8GlGjxlZrDwxg/Zq&#10;FookyYo9AxijJvNPt8Up1pBuoi69JrfHJ94VxyAb+o7tiUeoK81M1bRNrTCVA0NNrq8mXdSaWXOa&#10;i4q3smxGCwsddOTfpIpJXMdQRoj6Dx6XQ2iakxzcaczrlMhKd0+O2fpQYupJlWRepb4NLZXCSh4W&#10;9b0kTamustL1SnkF0AaB+X+agCtNga3a/wb7kmyvlVYvr6tTYMuBWqMGqch+KkTRz8kBe8zQlaWG&#10;ArahKcFmRnhaiSJbKkuurLcBzmpQiroaTsva+ljKv9FJXcJppourKKCLo7F2D+poAbe/uREzjQxZ&#10;K4CvMzDnKxNL5unrMUusb2mfZP5SvpncdQMZMsCfgf09mTs5gt2Lk6k/OICKbT0ol1Z7qD+NJ/vz&#10;7OJYDepXVaP5cHkcT6qG8PryJH64u5gH5SN4eWk8Hxon87ZhMo/Oj+Z5/SR+fL6c75+u4Pvna/j4&#10;cDUvby7n9Y1VfHqwndeNq7lzcQ1n8xcxf2k/UtsEYijuy1t+q2T59/S0t2a6iyerpDCds/elRpxM&#10;g8SJemM3rhi5iy335JKxJ8ctXameNp7fBewmAe7izRPceilgS7v6sID7Lyq1U1c3n6qcXaIBflUN&#10;Brmay9nqfVxqyuOGqPL1h+dokucu3coTyy1AXcsXy50v+6rg+tMirj05K4CfFbALtM64e+IAVGfc&#10;3RfnaXxQwKodE9hXsIQZX/Wm9lEuF+4eofrBMbZIxl68a6x2B5uzYsNPXFhPoQCuoC67soeSywL5&#10;DQX5fg3cuvuSrUWpL907zqX7x6l7cEKixWnqRMm17C1W/WKTAC7WveFBHtVNxzh5fgsHS9azLX8V&#10;K/bPY+W+eazaK233PDZI27N7ASVnd3DlYi6V+bvRaW6ig5GtHg5elkSmBBCfGYx7sDXBSe50HpLG&#10;0OndGLu4H9vzVnC4dD0nKzdIxtklNuIICzeLrV3UXZR7NtvPfcXY1QNxjDPDLdmOxQdm457sRCsv&#10;Ac9Xn+auOuh5NielfwTZY2LpPScT9wxTUoeFkjo0lMie3jgmGBDcwZUBsztpA06sAo0lF2cxXl1v&#10;nR2Ga4gDLc2boWfYEjNROnWfK3UPaXV/KxM56A0tWhAY5U3rWC/8UiT79YgmTbJ7G7HnUXH2jGof&#10;xYoAP3JtfSk29qJSQLwoSlynK2otiq3s+EWBWsGtoG4U2GtFpesUqAruPwGv1xWgdV1ku4tsF5AV&#10;1LKskabA/vJ6ta1aDtSLalipvKdCliVSSE7JQbtaFFtNXBAnSuwrVtvZ8vNtaE2Nm2nN0lIXJ2dT&#10;XN0tcHQRVXc3IyzSjQz5HpLT/MlJD6BfgicDxHFtEsfyfskk9kf7MrKlDnPcDLkqbunj4an8fmkN&#10;ry6u4OC6LqxakETZmXGsmhrK/gXplGwfxMLBrVkxNoyT69rTeHoo188M5nGlqHX1GJ5WjxbbPpYn&#10;F8bzqHwM7+un8aJ6HA9Lh/O8Ygwvq8bwUUB/eWks769O4cnFUWLjZ/Hd3fl8vDlbKwhvr6+grnw+&#10;eXkzmSzur12yL13jvYkQuHuIM5nl7M1qS2dOWourMfemVgpfvSj2FYk/N8Th1Bl5ctLMmbLhg/jL&#10;i8vcETjr7pwShRawX5cKzEU8fl0hdrmMm4+KuCt5+JY01bF2QbJyZcNhgbOAW0/ktfL8NQH3vFj5&#10;4lpRz6YzkrUV2CpHnxPFVr3rRdTdPa3BfVPeU38rX1Pvu6/E5r8qp/FhPqfOi1q/LKJKlLXs+n7O&#10;XdlNgYBc++gklaLE50S5ixp2CNC7/hvsSpWjG/doqqxUW1PpOwKvKHb9g1yuPTvzp5If4pI8X3f3&#10;hBQgWSrFvnmUo2Ub2F34lRSR5Xx1aIEG9lfSVu9fwKYDi9h9cAlnzm6lrjaXkkIB28BGX+uNNlIH&#10;kpcVPsHO+Ie7EJbojXuQFZFt5IcY1oYBUzqIWk+XoL9H8oDYm+v7yD2/nl15S0ju7o9vGzu+OjaL&#10;XtOycYm3wj/DDacYayauHs3qYytIH5BEC2cdek/rRNKAEG361KDOjkT38SG0mzvxA1oT1s2D1IFh&#10;xMj+rEL15P2qQyxd8noq8Z0iCUn3x8LdCH2x4oYCs7qNq729BfYO5tg7iW31sKLHoA4kZEdg6KyL&#10;e7gNvhG2tA63JCfenTUZieR6BFNp5ku12DxNnVUOFntdI4BXiaKqVv2/YL/YUoBVKiygqnytoL3U&#10;0omalo5c0nWS97poMCuo/xts9do/wb4gYJ+XVtbKkQo5YM+L3SwSq79F156xRta0tbfF39oEOylM&#10;puq0n5Uuzh4WeAfak9Eplrbd4kltLxGiUxhtO4eSmOFFohTM1ChzxuR4kDs9hzvrh/Hv8jXcWtaT&#10;NalOFE1I56eSBbwpGM+T/JE8Fet9M28UNSeHce/yfHZ/lcGmOWlsnN+OwZ09yIwyYEwfb0oOj6Gu&#10;cBIVJ4ZwbJtYyz1duJg/nCvF43lcO4cXl+dy4XA36o/1oOFAZ56XjOSXG3P5dHUm30k+//bKFIF8&#10;lNj6oTwV1X8tiv700nQqTg3j2JGh5B4bz+XKNVw/u47BUc5k6+ow38WFzXbuHDR2pkpydq2pF5fE&#10;0VwV9b5hJNbc1Fe7uuxs76785XEN9wTsy/fyuPVKlPltObdelGhg3xNbfk+AfiDqe0+aug9X9TXJ&#10;tdKaRMnvPpPXPy4ShT9D2eWDWidZ9Y1TYnXFnj8pEqVWp8/OiU1XsEvGFifQcE/Wm05Ly9OGpd4R&#10;uB99uMTDD9UCYZ7Y5+MCqHyG5OeGh/IeUV2lxApopdalYseLG3ZqQCuwz9Zu15YKXvW8suNfwL7+&#10;XD5P9qHArxWoL98/yaXbJ6i/r64VP8y+oq9EXJez/cxKNpxYwqoD81lzYCHrDy1my5Gl7Dm6jNNn&#10;t1Bde4K8/G3oTJw7Gv9ob623WZ1P1jdthom1LpaOBhhZNccn1JGYzNYkdQxi+IwcNh+bzt4zCyiV&#10;SrRLsnLfSW1oNzic4Qs7sr1wMTM2DmPssn5ceHCW+K4RYuUHce/7JirvFJMj6hvXPVS7LlVNSOfX&#10;zl6ADsIzwx6HBHPtVi5xvQJxT7Qmc3g8cX2D0fPWwSbUBKdIKxxCLLDxNSEiNRArV1MMxKK6edlj&#10;LkpnIoVJzZaa2iFabLsdelY6uEjmjs3wIyzChsHqJgf+IVTaB3HByJsq1aEl6qtalWqiEOe/NFHW&#10;aoH9orQLAvZ5AblK1PmSPHdRltUCdLWArVqNrrO8zkXbrlqNrCsr/tmGu4srcOFsKzuKjJ0osfCg&#10;xMSDAtn/XmNXJpnakGphhIdFS1ycjPAPtiezUwyd+8t3KjY6q08CqV3k+2rvQ1y2B9ESJ6LiLOnR&#10;2YvdK3typ2A2b4pm8UP5LH4pn87LowN4fXQYv5RJBi6ayONTg7lzpDuPc/vx/Mwwvqmbw9O66VSe&#10;GkLeQfmdRoQREtqKwCADAgJ0WbqwG6uWd2PIQH86d3cgM8eEjp0sGD/an9XL09mztSNblieQuzGT&#10;vLXJ3M0fyM/X5/LrzXn8RVT6hxvT+P3+PLHzo3kgmf1t4zRuFY8kb3dHdmxqy8Hdvag8OYGvr23n&#10;/IYRDLBrzgwRlvU21uwxtyPP0pFTembktzSlXN+GWjP5Li09OWUsz3XK5O9Pqnn8uJgr906L3S6m&#10;SRT01vNSHr06z33JwfclKz98fZ57r8q4fFegvZ0rUB4XsItErUW1HxeKIudpPdxllw+JFT9B7Z3T&#10;Wr6ul302qCGfN0Uhrx0T1Twpiq7aKcniksOfiV2XfH5f4G6Sz6mRqKmgUxm47q6s38uV/eQJjMco&#10;E6AVtJWi5kqxy6/u1VT7zMUt8vhz5lbwq9eo0121909oiq0s+gUB+9Kd4/J3qn2f1BT7nMTenWeW&#10;syN/hSxXsunEUtYdXcTGo4vZfHwpW48tZdehpRw7vYHyqsMczV2PTvmVfA6f3UVoYmttCmKlhnom&#10;zTGQ3Gpi0wr3ADsB341o1bvc2ZchUzMouLRdrMY+Zq0bTmC6Dcv3j+NUw2amb+jPybrtfHV4Lp1H&#10;Z2LkpSvP+9F9XAd6TuxEllh7E39dwrt6E9cvAJ+2Dtrkdc6JtmLfHQmT/Ud18RfFtyF9SAwJ/UIw&#10;D9XHIlhfu8jDI86BGLHWatiiZ7gjpg4G2IlVtXY2w8rZGN9IVyLa+OMRYYetuwGe3uYkpfgwpnsy&#10;m5MStMsBz5t4ayPAzkt+U8qsoD4vECqglTXXmihtpcCpWoWAWtbSgXJdRy4IpMpaX2jlTKVsu9DC&#10;4TPkAne1noAt77so65daOmsKf1Hydbm+MzVOgZxzDeCgtTPbjW3YbGDNEiMr+hgZkOFlQ8e2YfQa&#10;mE6vYZl0HpxGh8GpZA4QqHtGENvei/gcN5LbuxGXYkl6silnD4/j+6ZNfKiey8vCMbwuHMG7ouE8&#10;y+3Fvb1d+ebsRL4rn8yD4/24f6gH9/d05vHB7vxSO4N3Fydx/+JULlZMZ/6StgTGmmLvp4elSwt8&#10;Qkxo3zuEtC4eJHX3JKWXNyldnEhqZ0F6JyuJNSZMmxFFQ+Vs3t1cxa2iYbyrm8Cn61P4qWkK310d&#10;y693ZvDb/bl8d2sW39+aS40UlspjvTi6K5tzJ/rRUDiKZ+dn8+j0ZKoXdKZyWAZns6LY6mrJYR97&#10;rmcn8LJXDlUhPhwwbsVJiSoHLE043ime3wW8588E0EenuSOwNol9viuQPZIMrDq47j6v4IGAfft5&#10;iQb2tQdnuCYKfUteq4rBdVm/LDDWipUvrtuvAVx7J5fLYoFrlO29m6/l76obqgf7mDQ1/lxU9MZx&#10;LbPffFam9cRfl+JSK/v/XBBOiYOQfcv6jaeFGuDntSytBqJI8ZCm8rVS69MXNgrYezUFV0pe+Wev&#10;ueo4U6qtXqvUvFrgblRgi3JfuHmEM7U72V2wkl0Fq9h+arl2y6FtuSs0oLcK2DtPLBPFXsHRvA0U&#10;nd/Pody16KghoKPn98Mr0hETe31tZpNmAriBWSsB2wBzJ2NM7HQJiBLlzvIgqq0LCzaOYcScngRm&#10;qCu4Ipi6oTeL9w9n6MJ2rDoyjXbDE9GR7N7CSQczP0P03ZsRrgaFLBtE2xEJ+ArQrfx08MmyI7Z3&#10;MK2zvSR7x+OT5kpAhjt9Z3bSJhG0izXCOKgFVmEG+Kc74xZrh1OoFU5hlkRlBeEb5U5LE3EY8nda&#10;Cdy+Ee4EiOVWo+RsvI0JDHUgK8qT+SlxHA2IolRs3UVR60pNmT24IPCpphRaawKyagroclHfUmkl&#10;otbFLew419KOMj0nzis7LbCWt7SnooW9qLkot8CsYK+SphRbga2WqhCU6jvxIC6LR30GUtGpA0fa&#10;prE6OpR5cSFMbh/HsP6pEh+S6DUijT5jMug2Mk2gjiGpVyjJPYKIzXYjMcuR2CQLsjIsGdlLsv1x&#10;ybKVM3h2ejC3DnTnSe4gXp8RsI/04s6OTlzZ2IGPhRN5dGAgD/f05d72btza2p43eUN5dXYk98vG&#10;Ul85maUrcqRouOMQZIaFpwF+sQ4kdPElbVAg0T29ie/lR0Z/fzJ6SUTqKcWlpwupXe3pP9BLQO3H&#10;E7Hnbxum8v7yJLHhE3hfO4z3dcP56wNR8fvz+XB5Cq8vjONN3VQunxvE25tz+MvTVfx0cwGNB3tR&#10;u74zd1b35dPeqTxY1peX64ZA4TL+fULeu2IAZ7K9eTalGxe7RbEywYb3jdt58eI4dx4d4c7jU9x5&#10;VigWu5j7T8t4IKp992UlD95UCfAC9v08rj8plOwsai1NgX5DMrSmsAJiiYB9Xmx6wwMBU6C6JHlZ&#10;qbZS6MoraoSYqKnY7HrZz8VbuQJaoSi15PTH52Q/Rdr7rj8XkO+fokH2fVVed01cwWXlCG6o3u2j&#10;Gqg1d9TysKbWx8vWUlQn+Vtr2ylp3CV5fKeo9OdecWXTy6UoVEr7UmzKGveTL0K6r2g1+yRj7zy1&#10;gu25y9h9eiX7z6xh35nV7FXrJ1dzXKz4uepDHDy9Dh118XiiHEDNbXTwCnOiTYdUrNRc4nrNxIqL&#10;Wkp2tXQ0EktuL6rtResEWzwiLTD1boVbnLU2k0TWyADWnp7Agr3Die3phX2UCdYhZtpte8wCDDEP&#10;NNQy9+J90xm/uh8ZYgGDOzsQ1FHUoG8oUZ0DyRmRgXusPd7JzqLsCUR288cz3ZZAUSo1F7h3soAe&#10;bIJfgisWvoYYueoSlxWBX4iXVogs7E1wa+1IeFoAKV1jsAu0wty5JenuNmyPiOOkjb8otQ81kq1V&#10;B5nK0hrUfzbNjuuK4or1Vh1dX8AuFkUuEqgLmttwTk/lZHlOYC3TdRAlt6dSlgroSgFcNQ3sFgK2&#10;FIeLhuIIzDw5aenKycRELkwewZGpg9k8tR+Lp/Zk4tQudB2RTObAKNoNiKTXqBT6T25Lp5HJEmMC&#10;SOzkKxk7gE5d/UhLsuSr+W15VDWf+5KbHwrEb08N4NburtzY1ZMXR4fz/thIbm7oxKWVmVzb0J0X&#10;B8fQsLIT97f34+amLtzZ3YNXp0bwtFiy9NlRzJubTP8x8pkTu9BxcBb9JnaU3yGG1OGtiezhTlw3&#10;yfNdXcno601yH0/ie3vLb+VKYjtb2rWzZsO8JN7WL+Rj43w+1k0RNzBa2nB+uTmdv9xbyOuL4/mx&#10;fhrvqsbwqn68WPMJvKwawa+35/CgeBiFK1KpWJRF/dqOPDo+lB8uzeWb89O4tqsrb/PH8Mf5+fzr&#10;wjI+7BzBlVXdede4hmvXVvPw2UEePD0uFryQB8/Pcv/JObHf6pxzKXdEta/L48sP87nyRPLz07Nc&#10;l3blfr6WtS8/yBclzBOwD2iqrJSx8dFJrSdaAX/x5kmB+oh27viiWOL6B5Kbm45pvdM3lEt4IhFA&#10;9t8otluNRKsThb4sxUI5g+tSOBoF7sprR8ROSwy4d1yAPawBm1+9hWOlqym8tE0D+1z9Dg3soss7&#10;pBCo3C25X5RcWfZyUfV61UMuBaK4fg8nLmwSqFeyr+Ar9uStYs+pleyVpQJ6X/4qAVygz1urTdZ4&#10;tuaQbBfFnrx+ELO2jMY1ypKwVE/yKw6zdd9qDCWztjBsRkvjFpiLIvoE2hMmapjRJVLU3Z6gVG/6&#10;TO1Anxlt8MsyYtiKDPrNT6HTpDjajYlnyKJupA6MwE0OyKAcF1wSLGk3Op6+s7MIkGzdaUIy/plO&#10;eCTZEd6hNW7RjlgFmMo+OzJoTleyRyTin+1ChADu3cZRm9zQ1K8lke39CZYi0WdCB9buW0HXgR2w&#10;d7OR+NAS70BnwpP88Il20SZ2CG3twNTYcI4ERnHGxFOUWp1PVhZc1FrAuyD2uUqUukosdLUAqdoF&#10;Ud9KUVylzqUCrAK7UMDObyFg6ztSZugi0DuJRXcU1XYQdXcUBZdtal3A1qy47EcNWKkXy1+rOsuM&#10;XdhgZM6O+AgOTezLiqndmTatMyOnd6LHxEwyhsaRMSCa7kPT6DUyi54jM0jo4EuHfsH07OfHzImx&#10;HN/cn4tHRvEfj7fwVPJy49ZMbu1sL0AP4NrGLtQuy+HFntHcXN+L8gWSZ0fEcXxCFrsHJ7CxVyT7&#10;hqdQu6Yv9/cN5GXJOOpF4VcuTGfxV/1J6OhPx2FprD2ykMmrB2qTCcSIFY/vIVZclDu1tw+ZQ0Kk&#10;wLoQ1smZ9L6i6gJ8ZrYZK+ck8PryEr6+NI2vz4/kfcUQvq8dy7d1k/ggYP8qqv3h/DC+F0V/XDaA&#10;p+VDeHtxAo+KR5O7MI4dI32oWtuOup1deCDF5n39TCp3tuVV5TjZ3yQeHxvAt8UT+NuNFXx3ewUv&#10;bi3nwbXlXKtbxoN7u3n5uoDbj/M16K48EvAEXs2CC4jXBMobjwu48UQBp+57Xaop7+X7ZygTsOsk&#10;g18TC33loRq0Iqosr6+TbF0rCq2euyz7aBRgL0oBUA7g5pMisfVqxJt8lnzmtafKiueKTT8jrYCr&#10;4hAU2GoseK3k40tSLJS1VvY7r2oTp85v0Cx5Qc1WbVksObuwdtuf57kPCew7NYte0rBLKzQVV/fL&#10;+l5OVG5mf+FqDpxdoy33nfmKvQK0amr9QMEaaes4XLRJCsg+UfPV6OwoWU6+7DhG1CEkxYkzlbvJ&#10;LdpGVud4TQlbGrTASE1762BEaLT8yNmRWLubiBUOZPjc7qw8PI1BCzLIGhdA7/nJTNkmB8bwMMK6&#10;utNjRppYOg8yh4WR2DcIL7GSCQP8cU+zIKCtM8HtvIjsGEhbyd7mfibYBlvIARRPO4HaIkSfmJ5B&#10;tBubQoQoln+mM7ZhRtiFGWr3CN5xdhVtByUTmOxLYtsYiQ4ttdsOeQbYYerYCmdXydfONmxJTuKo&#10;ewDFJqrH24OLrTxFYZUNdxWgBWaVmxXgf9rpSoG2TKAtVVdHiTKfk8cFunbktbShSMAuNRAbLs+f&#10;l6asuHp9hexD5fAKydxVqsdc9l2rwDb00LJ2lZ4zhQYOHLBxYmdsGBv7ZrB6ei/mLxjAmNnd6Tgq&#10;lTZ9oukyIJWcHnESe+zI6uLHms392LG1G7tWpfH0/AzeVE7lZ1HH76um8Ergvr69Ew9299WUuWph&#10;Z44MT+LwqDSWdwqmu6sh7ewNaGOlS7pFK1KNWzK/bRBX5fd5cW48Dy5MpyJ/CotX9MSxdQv8Up2Y&#10;um4EC3ZM1G6Tk9RbnE/fQNIHhMiyNQk9fWkzMIh4+T3jlTXv70tqL8n9aa04vac33zfO42PZCL4t&#10;H8YnUegPsv6hfCSfqsfwbfVIfr8xlbdVw3lROYLnZeN4VT6VwpVpHJ8XzY19/She2YZbJ4fxoX4O&#10;zyrG8lrAflM2iudnBvGmZCRvL03k2xtz+Ob6XJ5dmsKThrncb1zOnRtbuHPvsFjyMzTcPynqeZIr&#10;d05w5fYxbgmodyT3qlNiVwTK68/LBf5CUdcCLojdbpSsrfL3NVH3q/LaK2KvL90W5b51ggYB/IoU&#10;AM123zktrymUfK3OkZ+T5Tmto+zKo3z5TMnX4giUQ6iTfTQ+PqNZcdVbrmBVaq3AVlY8v3qzptgq&#10;ayvVLrmsxqQrmNVpsb3/bdHPCuwXJRqo0WjnRLFPXdjOwaJ10tZqcP//tf0Fazl8biO5FdsF7FXo&#10;DFnUjkMX1pLeJ4ipywZwR3JKocC9YuNMBo/pTUujFuiKLTe31Cck0kesrxt6Fs3wCncmOjuAjbmL&#10;WLBrFD1mJTLiq84sPDxRbJy/Nj1Sxoho4vr4E9PDj26T22igR4jF8xfF9stywLeNqGoHb5xjrPFQ&#10;l1emudBpXBvaDI7BOsKQHtPb0WZ4HK6JkqtjzPFLd9TATpYikT4oAocIMzoMzSAoyRsrVyNamepg&#10;atsKrwBHAjysaWdpxlafIPJsfSiVbFzdyl3UVODW/dN6K6ClKaBVOy+tQpRanZpSUJdIKxJw81va&#10;crqFtQZ4ibLjKmsrxZbsXSnrlfK+coFaKbYqEBrYkuNrBexqte9mDlzSE+tvLtnU2oVVLo5Mk+9y&#10;eu8Uxo1oy7DR7eg+JIX0blLIeoXQTgrZdPmuXjzZxbfPNvGoeqIAMYYnZwdz81A3XuYP5X3hWD7k&#10;TeLujuHsH57ADIkoXZ10BeZWZDuaEmtsQJyZMdGmBiRYGJMgjxONdNgyLJ7XpdN5XTOH83mTmTI1&#10;Hd9Ic4k5hmSLcxgwsxPRXQXa/sFivwNI66/gFgXv6qGBrVpUF1diurmT1NOTmEwTRo3w5f6F2Xxd&#10;NZMfpfj8Xfb9U9lkUVqB86yodc0EfqiTDH5hOC9Lh/KkcJi00dzOHcLzcxO4tLUTVZtzeFIyllfV&#10;k3klufxVxWheFY/gTdFw3sjyZfkIsfsTeFMt/+56KRINM3h8aRZ3ahfy6PZmHj3Yy/U7+7h86wAN&#10;TQdolMx6RdT0toB4U0C8Jjb5xlN1rlrsuajqpRvH5Pk8DewbSm3FoqumMriCWsF+XSsChdQ2iZrf&#10;y5d9idV/oS5ZLhKFFqsvSq1U/cafYDfINnUaTIFdIzZewVnV9Dk7K3iVUqum1Fup87n6XQL8Vnlu&#10;t2bDFfQFNVs0uNVAFrXt7KVdnKjYwqFz67T2Be4v60rBD55dK22dWP3NkuO3aHZdp9/sFPaWL2Fb&#10;3lztxLmqSPW3TrJozTj6juhIavtEdA2aYWysh4eXA16+TphY6REQ6UV0VjATlg2m85gEEgf60H1W&#10;Kj1mZmEtGbuZu46Wj7NHJ9J5UqZYaj8S5QCJ6O6Bc4IR3mm2YtHd8Um3xyHSVPK4LT5pYvHbuRCc&#10;I7m6iy/Bnby0zrWAtq4Y+TUjoI2zNo2Rmhc8SPbtIJ+jxrYndY0ksk0Arn422mkvby87gqyMmOLm&#10;Qb57GKXqckx9ZbfdqWuh4P5sw1VTMFeK3daWSq0FagVvsWoC9ll5rNT6lICdp+y4rqi0vnqP2PI/&#10;wS4XoMuay3YFtuyzRux9nYJaPlO9Tn2emi5JnQI7L5HghLkrK8xtGWNnxaAQD4a2j2XwkDaSsZPo&#10;J4Vs0OAQhvd350H9fH59tIIfb0zn0+XxvCkdwr0jPUV1O4oFH8mTvWPZPzSZ9jY6ZNrokWhpSLqr&#10;PcmujkRYWxHjaEu0nTnR1vI92VsQoafD8t5RYnHn8kYcwInNvVk4tz1pHQKw8lHTLQcRmOVOgLij&#10;7GFKtf0E6kBRbDU1lT+x3TxpPzJagzxW8ndyb38SxJ4ntTXjgOT483uHcW5RDk/3jOHmxr48OzKa&#10;D8Uz+KVuAd+UT+R10TCe5Q2UNpi7R/vxMF8UWtzHi6LR0kbx+NxwnlaO5nnFKF6Uyb9P1PrV2eG8&#10;lu0vzg3mY9VIKUqD+aF+ooAvwNdM4mX9LO5WT+PJ9WXcu72JhmsbuXpnD3VN+2kQO6s6z5SiXhcl&#10;vfFEWebPANfeOi7Qfu4xv/lYbLrArR4r690oWVuBrTrbbkqe/qLcTVIYlFrffl6sQa0Gqyiw1XqD&#10;qPVVcQc14hZUx5mCWvWGf1FslakVtF9suMrSn0+BbfvvbK3AVmpdULNNU3u1Pb96K8fKNnKkZD1H&#10;SzdwuHi9BvT/Vu9DouaHitaLWm/TmoJcZ9iSDDbnT+dg2VJuvCzgzutz7D4+j8hUZ8l8mdpF883k&#10;gNAXS25pLVbXxwFHNyvsPawIiHUnrUcEQ+Z0xKONEcHdHEWtffHOcMImyoikAeG0H5eq3cTcPc2O&#10;hN5BotBy4LR1EbDVzfLs8Uy21263YxnSimjJ0zmSw8O7euGcaIFNtBGOseYEyMHml+GCR6Id3vJ6&#10;dc/q7FGJtBcQIiSLZvZPoH3/NgRFempTClnoN5ODuAVrXP0otfCjxtBdVFblZzcuCdgXVc+3wWew&#10;ldpWCNDlSqmlFbdyEPvtIEotTR4XCuBq6uBcAftkcyvJ27aaYqte8eJm1potV61UbHnFF7Dl81Qr&#10;b26nbVNT66qrvS5Jxj8vwJdK7j4p0WClvhXDTU1p72RJeqQr7buE0r9/DCMkW6+fncrNvNH8dHkW&#10;X1eKlW2czMfS4Tw82Ie7Yr+vrO1Nw1dDmRTjTJI4lQw3W9K83Yj3ciTaw5ZAB3Mi5XeKc7cgyc2S&#10;OPntEiybsXZwrFjk2TQdG8z+Fe3ZvW0kbQRs+9bGdBuTjk+KnYDtQI9JqZpSK6AzB4eKPQ8jtZ84&#10;iuHRsq01ER3dxZ77EdPFndapxoyamMCyadmkSJEZLLGqv7ceY+Os2TkqmcIFnfhQNJcXJ8fw4EB/&#10;Hh0ewN0DvXl4sr/Y7ZEC9VCenx0qrmQUTytG8LBoEO+rxnP3RC9uiUN5dHIAr+Q1b0uG8lGA/uGi&#10;OIESgb58KN9cnsaHqzP47t5i3jxay52mNVy9sYGaazuoF7Cv/wn2TYG6SXLxdQ3uPOpFUdUpqtsK&#10;bMng1x99btros/uSnwVaddpM2e8vNlwptoJawa2U/383db657sFJDegvFlwNQvkyUOV/wN4iAG/V&#10;tqlsray4Al8punqNek7Br4afKlXPr94mYG/Q2vHyz+1o6XoBfK3Avk5rh4uVmstzotaqKch1uk6K&#10;YuhCAXhoMLvy53P7TRGnKtdzoPArWe6mQ/90mhvqoGfYXFozHJ1N8fC2wydE4Ax3xCPCmjmbR9Bl&#10;cjyZo0LpOD5RLHRbUVR3seFBArU9oZ29tfPSPtrdPawkp4Xhm+6indM2EqWI7NKacMn4NhEGRElh&#10;aDsqTgqBLWYCu0OMJR5JDgRne+MWY4NPkiPW4cZiy10YMrcHXvH22AQa4xFuj72LulKqFS66Leli&#10;asZhzxABVmDWFYBFPSsEaNXzXSmZt8xAsrEC+otK/wn0WVHkwlb2nBGAzwrUZ+Q5BfWxFlYcb25J&#10;vq6t5GwpAC3tOCtgl8hrSwRy1dT+quRzVG+4svblouJVBuIURMFrtAtBPLQe+DJpp1u5sN3YiVnW&#10;9nS1MiPUrAWeFs2J8zWjXYQVBRsG8CBXrOnp4XwsHMEPFRP47eJsnh4Yyu1tg9jYI4Bx4dZ0cTOi&#10;rbslGQGuRAvUgW4W+DsZ4WNrSLiHJQneUjS8bEi0MyJarPi+STk8zB3H3qnBFO8ZyraNQwmJtcYt&#10;woLYDn54JFjK7xNAh1GxpPVrTWIvla2DBewIrce8zcBwsgZHEdzWidaZtoR1cCK0vQNtBfYN68aS&#10;GSRuwbQZyfJ5MZbNSbdtTgf7ZkyKd2T7wEgeiJrfk89t2tGLJ8f787JgII9P9+Vl8XCelw/ncclg&#10;buf15kP1BB7lD+DW0R48FoV/kj+Y5wWDJb9P4K06f148VKz/GL4Re65GvH28NpXvHi3n7aOvuH97&#10;HVdubBXFPsSN56pXXClyHk0C9c1nBWKdC2i8nysqfIa7ylqr/C1Q3xB1vi6qfEMpuFJzgVnrjBOw&#10;lXLfeaGu9BK4XxRrBUCNLb/2RPYlRaBGMr26aks1pdRfxoZ/WSpFVgqsAP6SqdVzJZf3aQB/OQ12&#10;tnarlsfV4BZl1fOqtpJbuVlrpy58Xj9RsUm7XuNLU4+PlW3i5PltWjtSsgGdqK5ODF2QzYJtw8iU&#10;H3L9oanceVdG3sXtHC3bRofB6do9s3WNmqErS1MLXbx87Gkd5oF3qD16Djr0nZzJon2jGL+6J1li&#10;4ZL7htJhbCpeAqdvhr3k4SgiOvuK3XbAOsSUgHTJZl1DBXR3Ud029JzSQTK3G7bRJni2sdZum6JU&#10;3l6gDmgrGTzWDpcYOwFb9pfkqk3o7xRuRULHUDJ7J2LtY4ylqwHmAoeVbjN8dXSY6exOrkuAAKd6&#10;qsVqC8xKtc8LUBV/gq0UukxgVNZbg1qaBnUrOw3gQv0/wW5pzdGWlhxubsEp2X7OUFl0O/KUgsvy&#10;rEBeLAVBqX61gWR3gVuDWj5P2fEL8pnacNWWTuIW3CiX/H3KwpP1ls6MNzWnm5E+WSaSiSXuRJu2&#10;YF6fePbPasutg0O5urkTr44P4eWJYfxcOodfS5fw5MBUFmULcFY6dPCxplO4xCJv+W6cTPBwNMTD&#10;1gg/e0uCncWOu1uR5eNMsq0pXbwsuXNkHrcOj6B0UyeunpvPuJEJWDrp4BkpFr57sHYVXzuJA9ny&#10;G6RKvk7s5U+8FFvVkdZ2SDQ58lwX+W3T+oXgmSQFqYMjUV3diWzvyvqdM5g6qS8BDmbEeTgT5+ZA&#10;pmp2xqSY6dDGXIeF7VpzfFJbihe048mRYbw8NZRXZwbz6HQ/sd/DuXumD6/Pj+RryeXPzw3jddko&#10;3laM5/aJfrwtHceHknE8zxsq2X2ERIrxfHNJQK8ZxcfGCfx4bw5f31vI18828/DeNq5J5r7x5JSA&#10;rE5FCdgC9c3nArEagXZfsrEsFdiaHRdIldW+KVFUWXWlzI/fVwncpRr0Cmw1Hl1tV0quwL6q9iMW&#10;/ooUATXnmhrrreKsGmmmwFSKrJRbtS/WXMGtAFbL0sa9mmIrkNU21SP+GezN2vOFl7ZrVvwL2Ker&#10;tpF/cYcGuIJZXRjyBfLPj7dyUp5Tj3Vie3nRaXwCU9cNYu6m4Uxe3od9RSuZsLQvkVLBozuG0LFf&#10;jjaeXN2Dy9yqFerumY6iEo7e5viqSRbSHRm+sAMLd4+h7/QcnKMtCWvvS2iOp9i2cEJyvDSlDpdt&#10;ngl22iQN2cNTSegVSc6odFq389TUWdl36yg9seFm+ErO88lwo3Vbyea9YjH1NcQ22JyQNr64Rzlh&#10;6WGMs5818ZmRmIlCGYnaWZk0x7GFDkl6emzxDCDXxlMU2I5qAVkpaMWfTVNpgblUoFW93+f0Pk/8&#10;V6jvwBk9e/L/BLtA1s8I7Lm6NhwRsA81M+eEQF5oKMCrmUBbWpGvb6d1qqlz3OUG8jmGblpmL2sm&#10;nytQK7VWgKsLQerFgteYeXPW1JXdRvbafbXGtNRjYAtd+usZ0lW/FUnNdVjZN4bHhbPEhvbnzp6u&#10;XN2QzaOD/Xl6cCT3d43l5NT2DA2zoY1A3DnMh0QB19vGCGf5bZxt9LV50gKcHfGztSDa1YokF0vt&#10;oovtYzvx/cW13Ds1irtnp3J00wB69gjEJ8ySNr1iSBEn1XZQDN0E3C5jk4jr5iNW25foLt4k9RLI&#10;e7aWbfJ7yDJ7aIz8vi6Ed3CRvO1BSJYd4xb0YuOehQQGOuEhMIe72JHs7kiikwXpbtYkSsFRrqGd&#10;gy5joxy4uHoA705P5VnuEO4d7ykgix0vH8G3DZP5VD9Ve/ysZDjPSsWiF44UdR9N447OUghG8vz0&#10;EL6uGMd3qre8YSKfrk3m26vj+Xh9Kj88W8vj22upqV3Ns/fnePFdlUTMEg3qK6LSCmqVqRXQCuw7&#10;Aqs6haWasu2qg0zZ7Zrrx3n4tkrL10q9Fdhq+2crflbyteqJVxeM5GkZ+/Kj05oNV4CqoaSV1w8K&#10;0Gra5BNcEbegzomrVtywR16nOtUOyuuUVd+jqboqACpjfwG9qHaHZsWPl2/iTI3YcoG64NIubV1B&#10;rpqCXAH+ZfllXSegrSNth8WwcNcktpxawphF3VkliuCdYiPZKp4jF/Yz+6tZmNqZoCMHnYGproBt&#10;hIP8UHaeFtoQzpAMD+LlIMiR/cR09MMhTPJxkAnp/ePFLvfGN9UNryQnqeo++CTbEdXZX/JaFDHd&#10;gnCMMSOoo6em0E6J5piFNscl2ZzgTj5YhJpgFSpWPNENy9ZmOIRaYaWmObJujrWrBXEp4Vg5mqEr&#10;Kmds3gJriQpees0Z6urOUfcgUUU3zho4So6W7NvCkfMtBWzdPzO1glqaUmuVpxXE+dLylBIL1Kcl&#10;V2vbFNitPoO9X8eUwy1EtQXm0wZ2HNW11NbPyOuLpDCUCdjK5pdItj4vcKtLNi8K1Gran0YLXy5a&#10;+3DC0I4tzQxZr2PESh1j5jczYmYLE6bpmTCiVQtGuhpRurw3L8um8/HCeH6pGseTg125uCqZy+u7&#10;UjQrh7FSODt6GpLt60iClwt+NhbYi9rbmajZVoxwtTfFy8FKm2Ul1MGIoW3CGJ0eQIVEpvcXpnNx&#10;VwdOru7I8unpDB4ST7fBKQQkuxGW5U1whotA6qz9lun9w4jo4PFn8yS+u78U2UDtcawAnjEkSiKU&#10;GxHtHSUSGZA9OIwdp5aT1SUKUz0d/C31CbIxxN9aT/4OU6KdrIm0NiPR2phkseuLcoK4tHoQV7d1&#10;5Xn+QM2Ov5N/77d1k7l1shf1+9sL6KN4Vj5aAJ4lbqM/ZxbE8OTYYD6cHSuWfCQfz4/lt5uz+Vg3&#10;hneXhvLLnRn85eUarl+cyfgxrZk2J4v1eydo6nn/62puCLQNd9UQUMnNotAK7LsvJTcL9DfFsje9&#10;KOLV97UsWDOUSfN68OLbOg3q28+VDS/ToL8tTYGtpi1W1l3BrWZIUTZcnbs+r+Y4E9VW483PXz8q&#10;MOdT3XSckoZ92iCYCzeOyfp+qm4e0+BWf9uXYqAUW2VtBfbnXvIdotYbBeptnK2THN4gKl+3W+De&#10;rjW1PV/cdV61Wt+hLRXwOsGippPWDCOlX7ioayg7CpeycOdYOoxOIu/KYZYfXMiSrYtZvG4R1gKz&#10;jr66c6YxplairmL9vELtCE5yJrFzaxKkmbo3x8JLH1OPVtospzFdQnCItBQLLu/xU7fjsSEwyxXH&#10;aKnoHb3xSLYlsU8YSdJ6z8hh2uYhArUzaUMj6D2rA8Ht/DD1EZvtZYRTayvs/SywdDOndVQAbq1d&#10;aW6so12TrScxwcRArKmfFxvCEjhm7ka+kRNFhp8HmygVVb3eyi5/6Sj7AvUX+/1FrU8LqCd1rWVd&#10;QNd14ITY7IPyeFczU/Y2N+eYnq02b/dhgf2ErJ8WK14o+ymR/atOtNJmtqLSzmLLXag18aDa1INC&#10;I0cOtjBlt8C8X9eC/frW7Na1Ype+DdsNbVmjZ8x0+TdUzekGj/ZIfpzIm/JB/CHZ8feLU7i/vy95&#10;09JZlOlNN1dduvjZkt3ajRBHc9zMDbA30cfGSNyOtSlu9uKkZHuwsxkRAvb4nDh2TO7BzWMzuHty&#10;KJcP9GHn/AzGDg0jVSJQx36xxLT1oW3fOFK6R2Di0gr3cAs6Do0nTgpsZI4bAWk2tG5jR3iOKyl9&#10;xLKLamcMjSK6qycBqZLrEwXcdi6s3DmFeUsHE+huhL+pDj7iooKk+EZ72hPn6US8iz2pTnakicNo&#10;76jH8EBLLq7pyptzY3hTOZZ3FyfwrHIcO6YHcGZtGg+LR/GodLjY7VlcOzmC48szWD8ykNotfXl9&#10;eiK/1czhx7pJvDw/kB8aJ/LH3dl8f2sGL67N5uDWHKZPCqZvf1cmzUrmSMEiXn6q4d5bNRHDGYG0&#10;mIevy7j36pwALUr9voyXvzSwr2AxCR1cmbKkJ0+/ruGOAvp5qXbG6PZLUXMtY4u9l0Lwebx4rkCq&#10;hqAqhRbLff0wVTdOcOeNOAVptWoM+p18bfrhS3dOyetOUHr5gAb9+avq6jCVy0XBbxzQhpierd9O&#10;uawXX9lNUf1uDdbCWsnmlyWrN+7TtqnHZ+v2aApecGn3n02puai8wK7TZrDkplFJ9J2ZI9DZMnPj&#10;UMrvnmDloVl0n5xNktjCqHYRLNmymMnLJtHcqPnnecdsjXFwMcPFx0yytiWhKR7avGl2vkbY+hnj&#10;GGSBbZApduHm2EaY4N/WHdc4OzwT7eg+qQ0jlnQnMNtZMnm8ZLgQUQE//No4sPXcInafX06Pmckk&#10;Dw4itmcgBu6ixt4muAfbYu9lhmugM0ZyYDQXlW5l3hwDUWp7JzMsZL2XjzdHQ5M5JnAWCqjqlJU6&#10;H136J8xqqR6r01lF0s4qC/4lV/8JtcrRuQLyadl+WjL68Zb2AqMtO1qYs7OZmaxL5ta35VBLC4Hb&#10;iuMtBG4pAKoX/awaetrcVjslVmUqNtzcXfYjEItCH2pups3xXWTiwmkTdaN5Bw4a2rBfz4rNrfRZ&#10;7W7MLyUr4ck2flXTFJ3vz/vzQ/jn1YX8cWk563sF0c5Ch2y7lnT1dyLLX9TV2RxPzYYbYmOsj5O1&#10;Bd7O1gK2CSEuJiRIxk6wMyLVphV5i8QJnJ3B04LJbJ+TyvjRkQwdl0pMuituQYa0FlfVaUgGqR3i&#10;0LPRIaVrENn9xVl19KJ1mi3ucUa4xRrjm2JNSLaLOC9vyd5BeAvUUe2cCM2wZ4QU40PH57N/02i2&#10;z+1OxzCJXnb6xLoYEyd/T7yDMfESGeKMWxAvqt7fR5/GbQP5qX4+312eyYuL49k6J5hR7Q0p2NKV&#10;2+fGcbdkBA/PT6Nwd18OrOnCkpExDIgwomBuDt+XzOW785P5oWESfzTN46drU/j62li+FcB/eLyS&#10;bx+v5uW9FdRVzWLqlBhWbupPTdM+nn2v7HmxAFskgBfw4EMpDz9VsWjnaBK7u5PUzY2tx2fx4sc6&#10;bVSbOvV1R5RdFYCbz9WEDPk0PlQj0/K1a6cbHuQK7HnU3DpO5ZXjVF3Lo/bOOS7dPiuvKeXa0wpR&#10;azX/+RlZFkgBOCXqnkf1jdOUXT5Cze3T8vikgC0wN+yi+v4xChsF8obPwKp5yIsvi7JfVsu9Gtiq&#10;fQZbKb0Cfq8G/Tl5v45vliVxkrPXnpjN6MXdiO3kxfil/ThQulFyVRhbz6xl9KIRdBrRibTeKZjI&#10;wdfMpBmG6vphy1Y4eohqh9jgHWlPQII7LsGWuEfY4RFtr03y7xpnow1Cie0VSv9Z3SWT+dBtUiqn&#10;r+5g7OreDJjXUfK3JVbBeui669B9WiKP/1bFjJ39COlqS0hHF2yCpVBIvk7MCZci4qypdAtpCuoW&#10;UmScXEzJ6ZxIapw/XSwt2OvUmnyx4ApalX0VxCpLf1Fp9Vht/6LWKiMrsDWlFgt+UjK1ytKn5LlT&#10;uo5iw+3Y3cKKHaLWOwTO3WLHD+rZsE/dzE5U/KC89ri+ZG5Rb/W+MwZiywXqs5LFc5sL/AL1SSkA&#10;lWaelBq5aCPYCo2dNVt+yEDANrBmk5EJSz3MeLh/Gv96vJNfrszi02WxpZdG823FRP7e8BXn5nel&#10;o70ULz8r+sf4k+LtQJibJd4OJrioaYtN9XG1s8TP1Q5fKXSBTkbEeViT5GxKgrkOByZm8/j4JJ7m&#10;TeDyqbGUnZ3LuCltcfRpiUewCW4R5kR3CGLC/GGkdY0kON2Z7AHRZA+KJkrsd0C6LX5pdvik2uKb&#10;Zo+DFOzE7kGaokd1dCW4rR2ZA1qz58gUzuZOo6l4Eec2jSXLU48cPz0miPtaIFl+Yhtvsh10WNk9&#10;mHv7JR9Xz+ObS1N4VDKU+pPdKd7TibIDAyjdN4DKQwNpzB9OU8kUjm7swvJpCRxY3ZcpXVvT1bs5&#10;RQs78svFZfzeuET2MZnX1cP5cHUM39yezoebc3h5WZZ3FvD1g1UU5w6jV18XBo+L5OCZBdx9U8q9&#10;d+XcfVvC/Y9lLNg6nMgOziT38CB7YICAs5WXP9Tz4O3nK8ZUtr4rin3taQE3xIbfeFqiXRFWf+/z&#10;YBUF9fmrR7hw7TTXHlWLtb/EvdeXefbtLe6+bhC1r6XpeQ1XH52XVsmzb27w8F2jOICLUhiKOFen&#10;crZS7sOaYheJYp+pE5tdtV1T55LG/ZRdPUDplf0a3OrxObH3CuhCAVtBXli7UwrDTnTGb+zKnF2D&#10;mLimF/uLV7EzfwXLdkyn7lEJu86s4dSlfRyrPsCk1WNxjrHHN9lTVNlGOwWmL4BbOerjFmCJc7DY&#10;5EALAb+VdktddddMNQNKzshUhizsjp6nDsm9o8UFtKXNkFBm7hjMhI29GbiwPQv3TKL9qBTJbQEk&#10;9/em6O4WDtQsIm24N10mxzFhVX8y+sRqp7RCknxx8rdH17wZrQRuR7HlWZ0TWLhqEmcOrOFE757s&#10;M3HlnKGLNrZbg/rPPK3UWlNqAVr1gGuntqSdUUNGlVKr89UCpoLzmNjkXIE9V5T4sIC9QwDdKhl7&#10;qyj2DgF6r1jonZKxt4i13i1LdXP4nQL9gVbyPmMB2kBUXseEw/L6QikyZQJ0uVhzFQOKZZ+F6jOl&#10;GBxTyi9WfLuVLfO9rRgfbcbFHQP4++0VfFM7nh8vT+HT+anc2NGXDf1C6eauR58ge/rG+hHtakGg&#10;o1hvKwHaVuC2NROoHfB3EdvsYkmIqzqXbUG0rQFt7HVZ1zuKE+PjKVuWxa2zU9kl6hUaZYKTZyuc&#10;/QyxDzYgtU8EI+f0odfYttgFSmHo5EeC/C4pvQVgUe6ADAe8Fdjp9rjH2xCS6aE9H5BpS+tsG4lO&#10;lqzY0oeCE+OoOjqS1xUrWDMomOKvevCuYjnfXFzD7WOTOTYzlffnZvPbpcX8VDuT7xumcC23K/Un&#10;uvLNraX8+mw7m+fEMqWvHZWH+3GlaDz71uawfHYKS2e2Zf2sLvSOtKar/O1z2thTs6YHL0vG8LF+&#10;DH95JGp9eybvG6bx8fJUPl6dzLurU3jWOJvTucMZPTGCHkOC2VuwhDd/vcqjT9XM3jCQsGxb0vv5&#10;kSZC13tcvHb11v13AvWLMh69q+L+KzVTS6l2tdgNyd1q4oXGB+cEZlHo62pyhEIu3cqn/PJJLjWV&#10;8PDtTZ68vy05/T4P3lzn5pN6KQ6XufrgElfv10jOr+Py3fNcvFHMlQdqeqYKUfI8yq8douL6IQ3i&#10;wvpd8vgwpVcPakCXXzuobf+s3F+g3iNNDUndq02TrCn2pY9HmLGtFxO/6sbNt6XUyR+nLMTjb65R&#10;eu2UqPcguk3IIai9H53HZ5MxKJXY9pHoWbTExEoXczs9zB1biVU2JSDRW6B2p3WKF/M3T2fcsmH0&#10;nd6J9AFRxHYPxDvZRVPvDvKldRNlbjMikPh+PvSd1Y62w5IYtaQPMd2dGS8/4OpToxm5Oovx67oy&#10;aW1/4roEYRtgTEi6L91Gd8ah9efi4h0oFvnYOrYdXMGhlVM51iaDI6KYJQbOnPuzc+wL1F/U+stp&#10;rS9qrXrAVWeZUusTYrMV1EdElY+Jch8TCA/Ja7Y3s2CjqLNqWyUj75SMvLmVOat1DNjQwoRNLeW5&#10;5ibsEeD3SdstQB+R/eZJxj+riox8bqGy6S3sKFGXgYpdV1eM5enZSWa3YZO5DYvD3Zma5szaYa15&#10;oYaMqimJ8gfwl0vzeHF0DOME+myHZnT0Mqd7uBexblb42RriYWOAp4OZNkWxl70lvrLuL4odJjY8&#10;SGx4hLUumVKAT07twv1to2naNYyK3SPomOGKg3Mz7Fxb4eRjhF+SHV3Hp9FpVAK9xrchrnOAKLiP&#10;WG0rAjOdtaag9lI3Msxw1G6d5BplRnh7DwLFivtmWeOS2Irpy9uTe2Q0pQeG8OLcTMnD3Xl0ahQv&#10;zk6QxxMF7CE8Pj2SD2UT+emiunhkLO8rR/KidDAPSwbzqGIMn+6spP70ULaILS/YnkXNqUHs39CW&#10;RbPimT87k5Vzu7FkTAbJtiIY4tpWtnfn0Ynh/H5ztnZ12df1k/hYO5XvpGC8rR3J24YxfC3KfaNh&#10;IXMWpjFCjr+B0zNYe2wO87ePJqGnF236+5M1KJDELm4s2TpCGKjWoFbXYN9+Xi5ZvILbotrKlqvZ&#10;VdT9wO68qhbFvUDt7TPatdxXHoqK3y7h0k0pBm9v8+zjAx69uS3vu8b1hw3cenqVm48befLuHtce&#10;1HPvxXXuvbxO09M6UfELYt3V9MpHKG44IIqsLuMUqK+o02SflVoB/0WxS69IJleKLUAXCdznZFmi&#10;tjfuQWfYyiwiu9kxZmkX9pxZIVWnhKZnFyVH1LDl2HLspIqb+OliFqSv3T96wOyeeCe4YuVugoWD&#10;Ebqi2vqWzTF2MsA3zpuuIzrSf3IPDpXsYt7mqczbMpn5WyfRa1IOBp662vTDncYlkjE8mKhermSO&#10;iKDN4AgSe4cR1cWXmZv7c6RmGfP29qPP3Hg6SnWdKGD3nJRNQKqbfLYTfuneeCW4iXJbYObQglGz&#10;+/NGbM3X1WfY7uPHSbHEX0DWYFYdW3+u//cgFK3Dy16z6wpspdbKgh8Ty6x6wFXH2BGB/LBAvU+2&#10;bxEbvkEUeZ2AvaGlGduMbFmra8ZiHT2WNjdkRXNj1sr27QL8jhZmmj0/KY5B2fnTLW21AS/q87Te&#10;81afh7CqEWzFouSnjZ3Y5eLOdIkZu8UuP8ibzfPTY3hbMprHeQP4vngyf1QuYUv/SDIk+2a7GtM+&#10;wIkkbzv87AzxFnjVnTa87T/fH8tX1oNdrIjytCPCyZxwixa0ddLn0aH5PNsnzmZOe0ZkuePlqIOt&#10;oy72bsZ4hVqTIPa278xMUvv60mtCKn0mtdW2hWV7iFszwzPRWqKVJW7xlmLH7QnKdMVL1kOz3Yjo&#10;rM5s2AvYJoye25bDhydQdGA01Tt6813ldD7VzOCHWrWcxpW9nananMGb0lF8I1A/O9WPpyf7cveY&#10;FIAz/XlYOIjXVRP47d4Sfn8kqnp5EncE9mNb2zF7cjDLl7Rj5tR01s7vRv9ERwZLFDwlkeJjoez/&#10;goBcNpwX6jRZ0XBenx/NO1HxD9en8qZpAVfrFtJvsCfJne3pODqGnDHxJPZtTVJff9oMbE1iD08y&#10;5fHpqs08/75eVFfgflZB05NygbJcMnm5wF6uTbZwX55Tc5mraYxrbxdSf1fy9P1SeU6p+3WevrvL&#10;g5c3efXNI568vcedJ9e49egKTQ+v8OrrJ7z48FDaI15+fMz1+6r3/TINdyvF2pehbmigsnjl9ePa&#10;3OKqqctBK0TN1amyMgFd9ayr7cX1Bzh7SbL1n2AX1YkVH7q4PWNX9mDr6UVUS8Vpelat2YJrTy6w&#10;Zv8CsWZR9J/RQ35IF/wz3aVSe+AR44iFmyEWTsYYW+th426Og68txs5GmEnmDkjyEuucREIXsTyj&#10;s2k3IFG2uZLUI5ak3pFS9cXCdRBAs2zkQMpmc95SKu6fIrlPEKuPTGZn8Xx6Touj16xkfMUeOSeY&#10;EdczkHbDEgmSA9I63ILkfgmyTw9sPY1xC7Zg7oz+HBremx12zhQZqU6yzyD/X7C1IaMCthpU8r/B&#10;PqlA/BNsBfUh1US5D8hze1qJorY0Z50Au6aZCWuaizoL2Kv0LJmjo8+slobMa2HEsmbGot7m7Fa9&#10;5Spzq041BbSeAG3oJH+XswZypbogxcCNC8buFJm6ctLChfWuzowKsaZzYEtmdXamfmt3bVIENdrq&#10;9ckRvD48mnPzutHJ1YB0u1aSW23J8Hch3MVCIFbzjAvQNpKrHS1obW9MqIs1sR6SwW2MiLfVZ8fY&#10;LlxaP4JNvX3YNSaZIdmtSU7wxMVbQPWzxtZLj6SerSUqJWmq1X9KJn2lmIZluWmq7ZMk1jtOXaxj&#10;o53ZcE+wlgLrII/NCM50FCgicIm3wCPVml5SuPcdnsyOtb1YOcKHXxsX8u9HX/H7jTl8qpvC1f0d&#10;aTrcXaAeL//GoTw62ot7B7py72A3Hp/owyOB/GXJMF5XjuCT2Ojf787hbf1Uak8NZtmMcObPSmD+&#10;/AwWzEjnxMaBvCxdzl9qN/H9ubk8ONyfFwWDeHZ2MO/PT+Bd9Tix5JMkb8/lw711nModS2Yna+I7&#10;OgrMAWSOitEm11SXqSb3UUNk3RgxR/6+l2U8eC8Z+WUVj9/UcfvJeW4+qhCwL4il/nyPsHsvRQAF&#10;4sbbZTTcKpHnz1Nem8u1e9XcFYW+/fgaT9484P2nV3z/29d8+v1rnr17JHCL/X91l1cfn/L2m5fy&#10;/Guev3/E62+f8vjdHcnhYtlfXJLcrgA/QdlldQcR1dsulv/GccqvqFlWVE/8CWlqmavl87JGNeJN&#10;8vnVfehMkR977tYJ7Di9UrPgV+6Xa2BflX9I5Z0C9pZtZcOJ1Ww6tU7sSiQ2oaYEpvvg2Npacpkt&#10;LpK3LQRoIzl4nEVFnAId0Fe38QmSSp7mQ+/R7ek5oh1tusWS3isB3xQ3LAL18JDqH5Ttjkusmai4&#10;P0PndWH62gGMX96d1hnWuCUaMX5NXwYs6IqxHOxuKdbyQwTSYVQ8wxf1ESVvp03M4OhniqOHPoOy&#10;o1ifEMNuI7G7ApHq+f6/YCsbrtaLWwpof4KtBqWofK3AVuerlQ1XYB+UHH1QgS05e5ds3yBQrxar&#10;vUrAXinr603s+MrElmktDBndQo9JzfVZIJZ8o7xnrxSIIy1stPPiRWqEm4mbZGxXio1dtMdFUliK&#10;BHoVAw7pWYv6S4FwMJfsbMSOeR0la07msUSRXxrn8lPjTL4pmcit7b1Z1t6LFBMd2jmZkCZKnOJu&#10;J6rtSJy3PaFOFkS62hPmLN+rgylhYskj7SwJNtElxcGA7WNy2D06kS0D/XhatJIBOYF4ehthLxHK&#10;2d8clyBjbZorpWKdRkSL68pg5LzuuEVKsUh1JjTTUwq6jXYVnrqjqmfC5w40PynSAWkqm4bh38YB&#10;9yRzOo2MYvvhcWzZ1JOd4ro+1c/nl2vz+Vg9lhuHOnLrcFc+lIojkcL1+swwnh7vwwOB+sGBHhIT&#10;OvH0hCj46X48zOvNuwsj+dQ4lVcXJlJ3bCCLx/kzfWwQC+alMWdmIke39ubrK2v55sJi9o0N5sLq&#10;NvxcP1my/BjeiRt4WzWOl9XjeXttMfl7BpKeKSKRYyO2O4C0wWFE9/Qhc3i4CIc34Z1dSe0XyO68&#10;5Tz4UCOu9Tx3X9SI2l7h5dc3ePiyTlT4ssBcya0nVTx83SiPm3j0+qaA3MgzydMPRKkfvxY4H17n&#10;6x8+8sOvn/jmh6/58P07vvnxI9/+JNt++1Yev+H9d695+/Vr3n/7lh9+/172f497z5skx18XBqu5&#10;2KScQBEXRXDLGo8IzJ9VvERsevmVz4+rbqj51s5Sf/+Mdhrt0t1cbYSbTv9ZvVm+fyFZfRNJ6RTO&#10;/tMbeP/rQ02tO43OJKxjAKsPreRHvmPGxsmitq5Etg/WruwKjPUWtTZF36o59l62hKeEEZYSRHh6&#10;MPYB1tj5mtNzWDv6juxEaJIPvrFuuEbaa4NXtLtztPXBKdKcuVvGM3ZpL8Ys7kpS9wDaDYmm09gU&#10;wjv5MHfnFO1UmX+2K4l9/Eno5SM/SpTkOXcC2nhhIpmzTXogZ9ct4FhKunYbWTXMU0H8f8EuUZlb&#10;MvP/BrtAwP583lrytQB8VMBUar1fwFbnm/e1smanZOANotgK7JXSlgncqwytWGlswwQBurdOM4bq&#10;iNKKam+Q1x+UfZ5UTkCdF9e30+y3GkteILBrllyAVu205OuD5g5sd3JhipsF3cMMKDk8kb8+2Q9v&#10;D/D7rcV8ujKTv19bwq8XFlC/fjjDQpzFjuuR7mhGvGTpRIE7WtluUeg4DydC7E1pbW1IiJVkX0tT&#10;EuVxjKkOS3pG8SR/Hp8uruR93RZSI01x95eI5d4Czwgr0roFEpnjTJYc7D2kAPSfmMWERX3xF4Dd&#10;Ii0IzxLVTnDAK84OZ/nNvCWPt85yIaitZO829qT2DiK2qy+OMfp0GBnKliMj2banN/nbuvCsWJSz&#10;apIo6zDuHO/KizMDBd4BPD06gLenxTbn9ufxEVHt/d25tbsbr/KG8vBYH57mD9T6GV6UjOLu6WFc&#10;lwy9bX4Cs8cFM3u6ZO25iSyYFsaFI4Noyh1O6aq2vCoaJcVQFLpmhHYF2LcC+fuG6ZTs7sGAbCtS&#10;29qSJfAm9PIjrk8A8aLaKf1bky2RMLKLOz0nt6HufgH33tbw9OurPP/6ptjlJlHZGmnV3Hl6kat3&#10;y0WdL4rNvi5Ke19T4CZp957f0NT5zTevRInf8fbjB7759D0//voz3//8iW9//I4ff/tBa59++Y7v&#10;fv5G4H7Hu2/eSnvDs7dPuf/8Nvdf3JQI0MRlseW1t4upuVVIjWR4dars/PVcUeSjArsa6HKS6pv5&#10;IsiFGuQVVyWPX1YXnhxAZ/yyMczfNpt+U7rTd0IXuo9qR8m1U+TWHCBnRDqeyZJLr5xhzYHl9Jnc&#10;mayBKRqcjkEKXCvJuTaYOepjYm+AnYcltu7WOHjZYeVqiZWbuSiCBTEZQcRnBxPfKYKo9iH0ndKZ&#10;I+e3M2PDaJL6hHD68h6uvy+XSNAb29CWTBHlPtmwi8yh0YR38SagnYtU13BiengRLBbeO8NRA9tD&#10;8pWdjxFfzRvDo+2b2OXoxWmxwGf1bSlRF2p8gVpgVu1zJ9r/5OwvveGnpRCcbGXLMYFSQX1A7Ph+&#10;We4TyPcI8Nv0bVgt+XmFrjHLWxhLppalgD1X35yBOi1or6PDoOa6YsmNWSfF4IDArAawKBegjWBT&#10;hUbytrp09LxY8EpjpeAunDNzY5+1E6s83RngY0mXFFs6trFieA9Xdi3JpHRPD66ISr0pkYxdv4K/&#10;N26gYH4nks10SJQWL9k5wlyPKHtzohwlS4sdD5GMHWpnTphSbRsDwo1b0M3LRA76vnwtUH97ZQPr&#10;5nYkOFCfuAwX2g+MIa17IB2HRtFpeBQdhoaKlY5l5OwcVmyfREiyCxYeLQlM9hDArfCMtcVRVNwp&#10;Sux/GycC27rQWpQ6urM38d38cY01pN3QYNYdHMGW/QM4nzuCmyeH8EFs97cVI/imeKiAPIBbu7rz&#10;4fRYvs0bz+O9/fgoy4d7+/NMWWkB/enJXnxdPoKHpwZw81BfHuSN4nHxRB5VzaT82BBWzkti3uxE&#10;pkwKZcfyNuyfG8uNg/14Vjic+/m9aTyYze3jXcQlTOTu2REcWZ3BnHEh9FITRHR2J767D4n9g0ga&#10;HEKbEWFkCdjpQyJYsGMy7369zZ0XF3jwulbAviFq3SSqfZ0n767x8ptbXL13XpT6Fh9+eCVZ+anA&#10;/YTX3zz/bK+/fiaAPhNQFdSf+Pn33/n1r3/h088/C+C/8Pvf/sIvf/1NA121H3/5iZ9+Uc/9JOB/&#10;q8GubPmb755y42EdFQ1nJLd/BvzCtXwqGtV842e49fIC1yX333iq7vFdqin4uboDn1VcLLpOcrc4&#10;fCWrdh7ZjmlrJjBzw2T2l+0kX3ZwoGIHk1aPpu3ANLFp3tptaa0DjXCQTBvfMQpryWcuQQ6YORvg&#10;KRbc1deOZvo6tDRqib65IeZOZpLdLMnonkBwiqccGPayr1TmbJjErA1jyBgQyRCx4LXPCjhes4VM&#10;UYv2oyLpNC6Ow9XrmbpxMLZRemKVYhi6qBuR3dQN7p1wjBPrGCcWsI0nXmE29EwIZE14OAdMnQVq&#10;e4oN1cCU/7Hen1VawFaqLRZdKai6Ibx2nbU0pZzqHLRS64MK6hZip2X5udmyVd+alS1FqVuZsKS5&#10;AUsF7uViw6e0MqaHQN1J2vDmeswTsDeKsh9UI9Pk7ygwlM8TgEuVDddOdbmKc3D+fB5bCkaBvG67&#10;iTXz3F3pHeZK+wxvUuLtyUyxo2eOI7OG+LFkoDtla3MEitn8cnEB35XM4uiEFE5P787K7sl09LAi&#10;3kYU2qQF0VZ6xNtZECZKHW6nT4R1C6KMpOgEWVC5pjdPS+exbnoaYQEt6TMogS4C9YjZnZm+ZiBd&#10;R8fRZ0Ii/SbG0XdiNMu2j2TDgTkEJjhh7qZL6wR3vKIlZ8dYCbxS0GMttEtvQ3LcxZKLekvOThM7&#10;7pkkx0Y3T1bsHs7WQ6Mozh3Fhf29eHJ2OL/XTef78ok07evPkxNTeXhoCudmd2C/FO2iGZk8PTCW&#10;NyeknRrCd2UjeJTbnSu72vPszCjJzON4UDSaO6VjeVg9k73yncyfk8SkyREsnx1HyZbuvD47iXcS&#10;Wx7kDaRkTRwvJGf/WD+Dtxdn8N3dtdyuW0Kvvp4ktXcksYcvcaLcieqGFSMF7FERZI+MI7d2H9/9&#10;7RH3XlXzTBT7kVjvx2LFH7y6zL0XDTx8dZX7L0XJPzzg3fcvpb3mwfN7Yr/vaWB/+PSGVx9e8eLd&#10;S4H6V3767Vd+EHA//fyTLH/R4Fbbfvz1V77/8Ud+/+tf+csff+P7H37g43cfefPxNS8/PJd9Nok7&#10;uMqNx/VUXi7g1rN67rysp+ZmoTzOpf5OkQAvat50hku31WWjZ7jy+Jw20EXZdp2ETtHoOepos4r6&#10;JnhQ/aCc2Zun453sRq9JXVi2byEdR2ZjFWgiampK1/Ft6TqmHX6Jnhg46WPo0AprD1NsPEy0Szkt&#10;HIxpJbmulUkrWsrB5uRnh3+sB85BltiIuvrHu5LSNZrM3vGyD0faD06goG4PI+Z2kkofTl7DFlYd&#10;nkTXSYlsL1pG1tAYvFLtGDCnC1FdA8S6m0pG8iezTwxBqR54+ZmxZmgv1vm05oSJiwbyObHAXzK2&#10;BrY0de64WFliBbY8/r9gKxuuesEV2PtaWLJHrPgebWnNVsnBCuyl0hY3N2KBagbmTNE3EaVuyUBp&#10;k1sasrylKbvU6TL5/JPKaktRKNBsvwNFzeUzW6gBL2LPRcHPiVMolM/cYWHLvNae9IrxIz25NZ07&#10;RNGjazg9cjwZ3dWNTZMiObkgkStiUV/kDuN97lge7xrO+6Nz+WvFbqpWTmLToBz6+bvQxqwV8fq6&#10;ROo1J9aiJZEC9bAIFyqWDeNx7hzO7xhBG8nxOZneLFg1lKHTO9BtXApjl/Vk9KLO9Bwbx4ApiQyd&#10;lcLGw9OZtWo4vlH2uARa4hfrSogUd884seZx1pKlbSWW2RHazo1QseOtxUVlDYkVFbcnIMOG2ev7&#10;sengKM4cG0bF/p7czh/Gj3XzxH3MJH95NwpXDGdski+ZVi3oYK9DdxcdNvYOp2HdQO7vGczdvT1o&#10;2JIhtn0IL8Ve3z85kKZT/blfNporZ0awZk40yxelMXlKuNjxSOqPjuDZqfE8ODyEp3nDeHh6IM+L&#10;xClUSQy4NIOHVdPI39+b7n3dSZfCk9grgICO7kQNaE3sIH/ajo4gZ1Qcw+b34PzNXN780sTbX+7w&#10;8H0jD95Klv5wU8vPr75+wLN3d2m4WS1N7PrbJ7z6+Eq2PeHBi7va8v33H0R5RY0F4t/++Cu///1v&#10;/Pa3P/j+px81wJWC//bHH/z1n3/n79J+/+vv/Pjzj5K1P0jOfiT7e8m9Z7e5eqdOnMMNLt0op+lp&#10;PS++u6MNeLn6sFKAV+e/8zl/5SQXb+ZReU3dNaSAppcVkrcL0HEKtMbQqQWW3iZ4RrviGCI2OsCc&#10;0KxANhxfy/J9S+ghFtwssJUss5m3YxJD5/WlhV1zdG2bY+Ntjo2ngO1pot0mSM3xrWeqi5GFIWZi&#10;DT2CXfCL8SQ4Vd04z1msuxmuwVZYeRrhHGiBV6Qt6T1COVW1leuvznHu2h5mbhyGvqsOEZKxh8gX&#10;rdSh55T2BGf7ENTGnZzecdq45tA0T1wdW3Bi4iiOB8VyRtSwQk1EKJZbXWn1BWwNdgFKWXB1Pvms&#10;ytbKhgvUJ0WdP+drWwHbRrPhCuhdLSykWWojzhTYK0SlF0uGntfMkDnNDZlraM40QzPG6howTd+Y&#10;FUZW2pjvk8bOFCqFNnITtXYT5+BCmVjwCrHgattZseHnjF0kKthzwsCSja7OjI/xJifVj87dEujW&#10;J4Gsdj60y7Bn+/LO/HxnG9/VzuXq/g7UrE6icnYMVbMSKJ+SQP3CLqySSLKzbzyV8waxrXsKq9rG&#10;08/DlugWOnRxNeL8ymH8ULqOhq0jGJ7mTKSHAePG5zBj5UAGTm9Ht4mpZA0LZ+TCTkxc2oWBU5MY&#10;vSCLVbvHM2J6NyzdDXCV2OUT7UxEVgA+UowV2F4p9vinOxCU6UCkmkm2nSsZg6XYioK7J5gxdE42&#10;mw6PpeDoEK6cGsTt06LCl+ZzYcsAsj31SbDVJVoKUaKFMW3sjci00yNN4sWwQFP2D4/jwtIcHh0d&#10;zEsB+526uuvMYG6f7M2ds4NoEKt+YktHVi/PYMr0CObPiKJwWy9u7R/C9W09xMarSRlG87RwEE/V&#10;FWOS06/Jfo5vacew0UG06elF+oBQAjp54C+5OmagP8lDgugwJp62IiS9J2Wyat9M8mr2cvd9PR/+&#10;8oQ3Pz3m7adnvPn2meTnZzx6eVvr/Pru52/59OsnfvjtE7/88TOvRXFfvHvFNz98L7b7D/7+//6D&#10;f/7rP7XlP6T97Z//4C8Culr+4//9U9T6N377yy8C+N/4459/8Pbbd7z++jXvvnurFYmGO/U8fHNb&#10;YoHk/GeXuf28XrPmF67m03C3mOrrZzR7rlT681h0dcHJKXScBWyPMAdissNFRdOJzIogpl0UAyb3&#10;ZcrKyXjGe5DQO4ohi3uR1D+cMSsGMmbZENzULVr6ZRKS4o+NGr/d2g5HH/nBg92xcjDHxMoIQysD&#10;DMUStu2ZRtfhOQK3F/4JrthJ4XBobaXdCN9UbF730VmcrN7OkfIN5AxJEFWww1LU3S7MFM9EyfNR&#10;lvSd2olRC/tqV49Z+bTCXZQjvmMgHlY6DLWz5aCdr6iymmlUTajgpE3Ur4aQfoFand5SSq3Gh2ud&#10;Zn/m69zmVpxoYc1xUe0jYo1Vrt4tar1ToN7RXJoAvkXPSgN7QQtDZrcwYIYsZ+ibMlHPiAkt9Fis&#10;Z6zdBEB1tOXKfgvEHai50s5JoTmn5iCXpi7nLDV2p8DElVxjew6aWLHD3ZlliYEM6xxO36EpdBsc&#10;T5Tk1bBEE/r09ePC2bnwUzG8388PjbN4drIfrw6pG5oUAAD/9ElEQVT25fmuHlSIUp0dG0TZ9AQu&#10;r+jO5eV9Odw/mhOD09jXL4nFmZ7UrR3I+/zZfHtuDrlz0ukQpMvALhHMXtSfkfM6CtRJ9JiaSs9p&#10;KfSeksTUld2YtbYnM9d0Z8aqfgycIIo+pK0otp12RZ367XyTnfFKstcmzQjKEtjbORPd0Y2QbGfS&#10;+kcQJTnbPdGMTiOjWbVjKHkHBlC1txvXjw3kceEkTq/sQZCpDn6GUritTQkzNSZO4kOakxWp1ia0&#10;s9UTuK1ZK7n/dd5U3haN4ZvKsZ9Pi50ZyO28PjypHM/zy4vYurEjkwTsRQuSObq+M/Xbe9C0uzuP&#10;TvQXhyLfU+Fg7uX143WV5HdR+qayCYwYKRY8x5rUvq1JE+udOSGJjHExtB0bTefxiXSflE6X8al0&#10;GZdKLxGyCSsGi6M8xrvfJDuLWr/97oWA94xPv3yUrPyj5OTvef3hLR+//ygZ+RtZfuCHX3/kl7/8&#10;LtD+lX/+x3/wn//+F//vP/8f/yHtH//xT235T4FcKbUC+2//+Au//v6zlr8/fv8Nj1895dmbZ+IA&#10;HnDt/nUB+z63nqo7jV7i6dd3BfA6De4X397i/pvLotxiz68e14CuuZ1Hhazr2PqY4hYi8LS2JbZd&#10;DH7xfnQc0pGihrPkXTzN3M2zGb18KOvzljFxw3B6z+hIz8kd6TCiLdE5EQKp5C15r4mjAaYOhti5&#10;W2Npb0ZLw2baHTB1jHVwC7bX5q0eMrs3UR2CsfA3xiHUDgtfM3QdmxPVLpAZa0fSfmgiZh766Dk0&#10;14akhmcHCsyDSe4VRUL3ELIHxdKmb4R2w77W2R5EpLqS5W/DQg93Ttv5aTcBqFLTHqnroUW1/y/Y&#10;alDK/x4fnidWObeFDceaK/ssii25eK9Y713Sdohyb2lmxuZmJmxsZckKXRPmNjNgpljuyQL3VIF5&#10;TItWTGneijViwXfKa9SFJ3ktBGyx3KoVigVXnXQl8rlq4sN82f92fQs2OTqwKcafuWn+tI+0pn3H&#10;AIZOakf7gfJvy7Shx8hIps7LZkAvP/Z91Y+mswt4UbWIVyVT+PbsWO5u78RLya0/Svb8rWQy/1Gz&#10;iK9PTeDmuu40Lu3Ei92j+bVsMT+UzeJd/nCenxhI/c6+zJMsO31CNlPEBQ2b245RyzoxfEkH+s1M&#10;pevYSHqPj2O6FInF24YwaHIWXuHWDBzfnZnLJhGWGoS1rxGB6R74pDho56yDs10Fak9Rayex4nYk&#10;9AwkVYq/t7pjSS9fFq7pyZGdAyje04/a4yM5f2A4BTtHM1SKS7CbOZ5WejjLcaJuq5vgbEuSvSVt&#10;7EyJbqnDFIl6H88t49OFuXwsH8vb4hE8LhjE9RPdeVU1kWd181m5JIXJs2NZujKbHavaU7G5Azf2&#10;dtXmhXt8rDf3j/aU72wET4qHc+/sMJoKR7LhqwwmzEig09AwOkgMaT8lnW6zMhm6rAtDFnSk74y2&#10;AniKPJdErxnZ4lLb0mNiDkfL9vDNX9/w9S9vNbifvxXL/OElH777mndfSzb+8E7WP/Ljbz/ysyiw&#10;ytAKbAXxv//rv/jXf/1bg/nvotRq29/+8Xf+KiD/4//9TR4rS/6HgP1Xef+vfPvTJ958/Z5nb1/w&#10;7of3kvEfcVmU+97LJlHwi5pyv/3xMY8/NFHbVEbd7TJuPFEdbIXcfHaea4/L0YltG05AnBcuwY5a&#10;zjZ2McIpxFFUtDtTVk1ixb6ljFk+jA2nl7OzZB3dJrXFI9EB12gH4iWfe0XJj5sZgr6NrnbVV3Np&#10;di6SwXzEdnvZaBnbytNYuyXuiIUD6DO1K/bhVpj5GWPsbYCRlx6GHnryWB9Lf0P847wxdjIUJTfG&#10;U/bddWQHAkXprQP0cVf36e4aSEy3QLwSrOneKZTciYM5HhZJqYBdbebNBWV7Wzp+nvdbVFMDW8Es&#10;cBUouAVqDWxp6pJMNYjkuMB9WGA+IFZcnYNW5623iXJvbm6mDRPdoGeudZzNbKbPNF1R6Zb6TBQL&#10;PlKnObNbGrBJ1HyXjjEnpVCcE+td3EoptWR5fUeKDFSHneRryd7bTSxZH+jN+i4JjG7vTzuxr8Hx&#10;5niHGJHeIZCcATECXAcWbB3GsCkZBEke9rDRIdRJh2RvfbaKsr6vmM7H0in8UTuPf9bP549Ls/ix&#10;YiKfSsfzdcEogXwO/6pdxE8VM/lYPJavS4Zw/3Bnbp8YwezBYYwbJbl0QTemru7N+JXd6TtT3bI4&#10;iW6johkzTz57wzAmL+mFf6yV5GsHvMIcGT1jGKNmDqV1kiet09y0eefcEi2189bhOaLWWY4Et3Uk&#10;srMXHUYlCPxWxGRZMW1+Bjs39+OrOSmM6eVI33YW9O7kwkD5dw4cmkGvPqnkZIUQ42NJqI3Ychdz&#10;Ul2siDdvRW8/iUmze0jGnsH3F6bzrmQ8TUd70XioC2+qplB+oA+zp0Ww4Kt2zBewly9Mp3BrZxqk&#10;4N09OoCHh/ry8uRgHks2v3WiDy+lOLypmcbjywupKJ7BoFER9JmYRu+Z7egzN4c+s7PoO0sgnppJ&#10;h/FJouBxdJiULNvb03d2ZzqPzmDT0VW8/+UZr757wr0nNwXup1rP9sfvvue7H38Ui/2HqLiC+qfP&#10;Nvyf/+Q//+tf/w32/xNLrqD+0tTj//z3f4iaC/D/8dmi/ypw/yBwf/z0LS8/vOHh6yfcfnpbWhOP&#10;3t6n8W6t2PHrPP/mIXdfXKfmegV1tyqpv1NCxeVTouRl1N46h46b/HBeke7Y+9kSGBeIfYA9aw+s&#10;Zfrq6Zj6GmMbbElE+yCB0UKbTTQo25OoTkGk9IyTqteOdv3b0LZXCrae1ujoiELr6uDoKmobHUh2&#10;l3RyerUhrZtYzJxg2o9owwD5sTIHJ9N9Qke6jFGDTJzoNq4jVpK3rfwkr3uZC9j6WMnS1s8aM8nu&#10;ppLHXSPssZK/xyPSjs5DkwmNtmJ8+wgKu3eg0M2fCjN3ygydqTT8PPPo5yGbkrNFuRXYSqHVOWS1&#10;1ODWRpx9BvuYgH2omSV7xXqr01tfwN7Uwox1LUxY18qMZaLYM0SxJ+saMk7s91hR6lE6LVioZ8JO&#10;PQsOy+vPKJClmBRJUdEuBzUQS27kyGlDa/bbis1Pj2ZJjziG9wihR/8gsgbJ9zggBB/JrJZuzbU+&#10;g6mrBzJr0yBGyAGV2MYLL3cjPO1a4SxFd86QeL6uX8U31Uv5sWYJ74un8KJgNL83zuPbCxP5qXYq&#10;/3V7Ed+UjOHrssm8PjeS96WD5DX9xZJOYNqAMKZOzhEYhjBv/VDGL+khESdDDvB0hkzJZtG60Uxb&#10;PFjigBT6ILHJKd64ig13lOLcdWgHKTzpxHQOFIjdcRXFVrPKRnT0kuPBS7aJLe/grs1YG5fjSFi8&#10;LoOH+pF7eBjnRK33b+zAxhXpDB/sTZtsG3oNjhC44pk8JZMZw9NI8zclylmXOBdjYm1Fwa1akWyp&#10;w55x8XwonsrTvFHcPj6QJsnXd898vtprzapspi/NYNbytkybFsO+NZ0p2NCNS5t7a7PNPNo7gKY9&#10;otrnJG9L1n5wdjD3S8dQcXwYA/p6kdLeVZygP0n9QkgaEES2ZOycsYl0nJTKgIWd6D2/Hb3nCfhz&#10;cqQAdqDtoDjmb5jMy0/3+eVv34rl/o6//EMp7T8E5t/46bdf+KtS3r//VfLyPzRwv0Ct7Lhq//r3&#10;Z8DVtn+hnlNw/0tT87+JbVdgf//LTwL3z3z3yw98/xex+3/5xPOPz7j97CbXHjRy5V6dLNW48+va&#10;NjX2/NH7azz/tomam0VcaipGp5VdC01prbws2Ve4n7QeGbQb2J74rvEYeLSiw8hsIgRKdU20X4qa&#10;/tdNbJc33oluOARLPo90EgDNsRN17ty3CxFx4TQXK2VhY4S7vwOBsV4kdAinTZ94AjM8CWvnQ/bQ&#10;JMkuokpz+4oit6Pf5J40s9BB37EVocl+cmAF4xLigFuYM86hTlgI5NZS1WOyI7H0MCQ22YURPWKZ&#10;HR/AZnuBVp3eammjKaPq9VazmPxfsNWFH1/g1pqy4rItV9YPN7PioLS9Ysl3i3LvFHXdqmupDSNd&#10;28KIr3SNWaprKtnaiPEC9chmLRmt05LJrQxZYWTBPsnX6hLMAvnsswK2umJM9XwXCNSFJg7s0Ddk&#10;Y5QnawenMmVsutjHHEbOyKTfjDZkjogmtJMv9kFm4ppMmSLWe8GuIQybk0VapwB8AyzwdjfBUsDu&#10;1daXn24f4Fnpcm4encK6Ia15VjSJb2pm8qp8FP96skK7jrt4ZRyvxaI/LRzB+7JhfF89iVeVixnX&#10;I5hRI9JZvmEcC9ePYpjEqtHzezJj5VCmLhpEb1FRB/muTRxa4R/jineEA7FZYRhK7jW2N6Bt3xQ5&#10;LkKl0PvgmWKrTXkVkuNJUu8QMiVGtM6wpYOatrijIx5+Ogzu78qj61KEnq3l05NV/PXjdu5eW8TS&#10;pSlMnxFLz552zJkWyQmx/htFFeO9WhLu2JJoRxPCzXUJl+Ny77g03hVN54HAeC93KFcP9+FZ2STq&#10;T49m4fxE+duzmbioDVNnJrJqfjaz+4ewpJsftSvEim8bzNtTY3iWP5TbJ3tyN683jxXcZVM5smMQ&#10;QZF6uEcaSoGywi/LjtYCemzvQCJ7+pEyPIK+izrQaXoKnaen0mdWtoiR/F79opi+bAS//F2g/udv&#10;Yp1/0s5V//Tb7wL3z/z6x6/87T//xj//9R8axMK1tP/S2r+1x5/X1X9q+S9R9P+U7f/6N/z21z/E&#10;hv+ktbffvOfddx/E+n/Lt799x4ef3gvcT8WO3xalbuLxuwe8+fSab379Wh7fpOrqWW48rhH1LqPx&#10;3nl0Zn41UzLVEjYe3cqoeeNxCHGjhYMBWQPbMXLhCEqaznG84hgGkqFNnI1oPySHyJxwWjo3x8hH&#10;X37kUNYcWMWizYs4fPYouUUnaR0SQEs9gdvaEGsnY8xddLHw1MPS10DsezBtBybTc0Jnek/qhm2Q&#10;JXpOurSwaY6hsz5r9q5m7PwxGDgb0Fy2GYktt/G0wsbDnOg2oQTGu+Pn3Yrp4i42OLqxp6Ul+aK6&#10;55rZarZbZWg1EEWbMUWasuNq8v/P567/50quU6LM6pTUCWkH1HnrFpbslFy9o5VYZj1rNre0YGML&#10;U9Y2NxSoDZhvZKrl6lGSsYcK0MOatWKu1mlmwSEpAnmtpFjIZ5/RU/bbWRsfnmso+zOWouBhyQZx&#10;KwunZjF7eVdGL2pH38mS74ZGEt3ZB+90Z+xCzQhNd2f5nqnM3jyEgTOzaKtmtWnXWmKNKTa2rUiQ&#10;IjqmlwAhRTWntQ0TO/jysWEpX1+eyd8eLOC/niyn6VBPSgWcny/OEssuufRUD96fn8Lzi6vonO7I&#10;yJFtWLRyGBNmdxe7L1Z8dBfSO8biFWiLgakOzcRx6QtUrkFit8Ms5Tv3IjDGHZ0WOjgFONCmVwIB&#10;6W6EZvvjn+6De7ydNmPpkJnZdB0RQ1pnZ6bOTmDl0lRKcofw4fZiXl+bytvrYqkfLOGXl+t5c2c5&#10;R7blsG5xBNel6LxpWsa762vYu6wHyT7GBJi1wruVDiH6Ohyd1oWvixbwLHcY1/Z2oulYH66fHsbW&#10;xUksXpzGnJXtGSNWf6K0qdPbMLJPOCmuzVjUoTV3d4zlXe44Hh3rx7OzQ3heOopHkrWfn5/B1oVZ&#10;BErx8Y02EPdhhFuqpXYbKl/5jgIkXrimWRPTtzWdp6aRMz6B7NGxdBA1zxGXoa5BP1K4D9Fe/j/e&#10;/jsgqqtv38UR6b333hEUFaSIKCigiAqIovQuSFXBjr333nvvvffee03svSZGY2KiJnmu89lDfJ48&#10;73nP+f3zPb9Jlntmz54ZGPa17vtee5WfPyvXpH/gx3fvpXzg/YeP/PrbbyoF/gawcvsn0P++/b1P&#10;KQr0v/3+WeAWtf/9d16+fc3dhw+4cP0yl+9c4/7Le9x4eJXHP9yX8pAz10Shn3zPy3fPePL2Hmdu&#10;HFGNKDtxZT9nbx5GLbhNOKVDetGlNJsRsyfIH6g77fI6k9W7gKV7V7H38j56DO+jstmxSW15IZli&#10;8PShaEkuNvAxENXpSreabmRXyclYnkmfYX0ZOGyg6nhTM30s7PQxd9LGSvJ0ZFIQQ2f0pXxoIVPX&#10;TGLRjoW0yYpDUxRCTRRbAbl9ThIh7cJxDXbHN8IXWx9rwmKa4N3IRZX3HMWyhcuJPq5+fVabebBG&#10;8vQGsb5bZLtNvbYjirJg3n9W9nBQjfRSgFfmJlMNz6yrtF5bskos+XIBcn5dU2apmzBDGXMtFcVU&#10;AXVSXRMmqBsxuq4eNVq6VOkbkK+pQ7pk6lQtffLq6jBYy4g5Omas0BYbroAtn6vMarpF15HN4h7m&#10;6Rgxxc2GhbkxjKnpRInk5rZZ9WnS0VnyqDP+LWzxDbfDI8weXec6tE5ryoRlNfSemE9m37Z07N5C&#10;1K8etm66uHiYYi2W3ELgczRSx05dFLGlFx9uLOHD9cl8vDqGH08NY2K2F9eWlvF4ayXvDkumXJfN&#10;5Q3lrJmaS5BUoomJIcQlBGLrqouJjT7qeuLYBGZ1KZoCk4481tDRkGggVjvYFu8gY5rH+dOwaT0M&#10;pZJu2TlcNQW0U2NrzD1NsfI1pr6od1xXPyoHxJOR58uJY335+n4+vzwYz9trNTw8WcETcRKvlUXy&#10;zw/gx8tDubJNrLLEh+8lPlzfV8yD4325vW8IHYPNxI7rEOFsSH0Rh56RntxeXCmZOZWzc+I4v6QT&#10;22e2Z+KgcEaKWlcPiqagVzi5PZtSVBVFzx5xxDSypKmcT+uqO/BwVSWP1nfj9posrkrevrOtiHNS&#10;4Wydmcaw6lYEhOqpplF2EdVWXIhrUwtcWljhFm2Da5Ql9Tu4ENstlBbZDWmZF6iy68qsu80Sglmy&#10;aS5f+Cjq/Ilffv2Vz7//yW+fJDt/FQv+1x//hvZb+V9viqL/Vfv8H3/8Ie/zC+/eS05/944Xb9/w&#10;RGklf3iHi7cvcOXOBcnX50WhL/P94++5df8mVyV/XxcFv/fyBtcenpPsfZ0L351AzT8ihOguiQyc&#10;MpqdZw6RU11MydBelI/oTenw3uy5eJSC6gpiExM4eOYU7z7+zKLtK9BxN0DNto7kqiD5I7uo1NYn&#10;2AtXPxcmzZiAq6covzI/mo0mFq46WLjrEJ/VkuqxFUSnRzJ74yzWHlnHcqk8sqtyVdle3UJdcrQ5&#10;ToGOuAQ7Uzgwn41H1jN96WSx9J7oWKkT2MSJ4YktWeIn+drITQByYrOek6rBaqcotNJopkD9bZUP&#10;1VTD/wNsZZ7wlcpWwF4m+5R5zGbWMWaGcmlLlHqyFKVv+DhR7OF19BigqU8PQ2PSdA1I0NGnQx1N&#10;iiVzj5BsPVfy80o9cQDaVqxTWt8V6y+Vi2LFpxtJRRHux/TKBIpLY2ifFUTDts6qdcg8w23FekuE&#10;8TDEWHK0vrMmFSOyGTavJz3GZZEhdr2wpiMhcZ54NrTAycMYB1djnFzN8XS0wNfKiECxx93bN2Tp&#10;qFTeXFzEgoHJRIpa7ZhSxKphHbi7ewAfrszkys4RxAVbYiF2PjjUmw4St5TVXDQMNKijqylga6Ch&#10;pYGWthbaOtoCubIgY10cfc3xCTInMNKF5u2D8Ap1ISjOl1ZdGtM4yh0nHwvsxInVD9Kl/+A4BtRE&#10;M2ZkFNfOVfPh4VDeXe/Du6v9eCZQPz9RyasTPXh3tg9vTvTiyb5S7m4vkghRyp1dJdzdV8ENsdh7&#10;5wnAG6u5Lj/zzPJYChobc3FaAd8tzefqkq5cUXL2hgKOb+/J8GExVPaPorC6BTm9IijsLTGnSqJd&#10;fH2aSsRM8zFldUUsl+dkcnF+Zy4v6czFpZ25sT6ft+cmcvHAKDp19aRhrBVhKT6EJteTOOEg6m2B&#10;R4wNPnH2uLWywF1Km+Iwukpl27pbU2LywmjZNZjQ+AZMFrf6218Ct6oRrNZ6I1oOfyjECuD/seD/&#10;202QVv2n3JSGti+Sv5V8/tMvYu8/fhBb/pYnb16JHX8tWfsVT9495tq9a1z5/qoK7Bt3r3L+2gnO&#10;imIfExFWJnG4cu8MarPXrqVDTg5n7t6kZEgVRm4WaMoJ07xTLH0njWDbqaPsO32Go+cvid//mfti&#10;EfpOGIZtY1ci01pj5muNjoPU2s38WbdjNTMWTOPY6cOMnTQaDf06aJnWkZq+rsqKOwfZ0Vxq/NjM&#10;GNYdXS82fzdjl0xgzcG1ZFRmECaWUN9Fm0jJ4xWji/Fv5UPFqHKiOkeqcreTnwVx0fVZ2CWB5U6+&#10;7NR3Z5eeK1t0HNmhqSzRoxRlXa2/i+qxg2rWEqVjipKxFbBXqpupFgBYKfAp16+VfuGzRKGnK1DX&#10;NWaipqi1lJF1DRlYR5++kq/zNPXId/dgVGISCXqm5KvrMlay9QIDG1YoHVN0lOviSo8yyfl1bVgr&#10;uX+MlQWTUiIozWtOZKI/rqHWmPpKNBGnY+lljI0onqWrEdqWdfGLcGPEgipqZpdRPLILRSM6kVeT&#10;IJmuMf5NHXCQCsDR20QcizkuTmZ425rhZqCJlTijYFcDipKDZauLt5kaLfwMpOjSIyOA+WO60qsg&#10;HH+JL44O8jfwsKRxiJ9UEpZYuZiplknW1NdEXUNdwNZBW1cHdVFsdZ06qskq/UPtaagM/In1pHEb&#10;L4LauhPTOYDkjKYkJDWgS4oXyxZnc/fGFM4dHsDuNRk8uihg3+zL86NFPD1WwtPjZTw92p3Hhwp4&#10;faJUwC7jwa487m7J5d7WAu5t78aDPUU8PlDM2wu9+eFSDV/vz+DtqTGMSHbinLiNx+squbSgKwcm&#10;x/HwcF+Bsh+DB7WgrE8LUesIsno0J1e5LxGnd49EItyNVEsaVbXw4PDYVE5OTuDaoo7c35ijWk7o&#10;0roiHl2YwtTp6bgGqePfxoaQZG+CEsQpxjni394F37b2eAn0HtEWuEaa0bY4gtR+HUisiKazxKqk&#10;kla0Sgll3ppZfP1Laen+k69f/uCPL7/x15+/C8z/ydT/b0WOktf/pWo8+/XLZ8npv/DszWueCmtP&#10;Xkm+fv2WNx9/4sfffuLJj8/Ekt/kwatHkrnviaI/EvDvcezSAU5eOSzPXZSsLYrt0jhIap44Fm1b&#10;h7WfAyHtw0QxXahro4NNA3fJxHEcOHOB7x6/4odPf3DtwSM6FmSxcPtqlu/bQHex8Z2LMomIay6B&#10;/778QM9ULYOXb12hUVhD1Xzkdt7m2EjtGdxW8k+npvSeVMVOCfk7L+5i46lNTF45kUgBoGNxe8pH&#10;5UvJI29gV+ILYrCobyaZPIbwuCA8A6wJrGdOj3purHD0YbeArVy73qmtXOISta4rUIlaKqO3lPW0&#10;VJe9BHTVXGc6tS3Vyhpcy5V5yKQo152XK2ArI7gE6qkata3gyoCPMZrGDJX7fUS1K6R0FtWekpvL&#10;oyNHyPDyo6uapmqJntkC9wqBWgF7vYCtLJKvLB4wT8nXzRoxtDCa5m2csfDWRc1SLK+VGhpS6prI&#10;fWXeNjN11MRex6RFMHFVDRVjMykcmkzhsCSiBMzIzg0ELBe8G4s1bGCBtTgfWxtt7Iw0sddVV10H&#10;djKpg5ejLh4OergJvJ4umni7Sk62VcPVUQ0nO8mSnvriokywdTbGSiy1jYM+Ni6GOHiJ6rpaYGJm&#10;gKZOXdQFhjp6YsvlffUMNfFtbEdwjDsNlHXTIm3wi7ImuJU9bdp7M29WLg9vTeKnJ5N5d28UD8/2&#10;5fy2LL4/kMfjgwU8lIz/3RbJtrsEzIOFPDtcwJODOTw/Is/tzRFbnMmtjencl+Me7yng8b4c1RTC&#10;T04U89OVgfx2fRxnFmSwf0w7dg6LYnXvhpyYn8hNUfmpQ0Lp1bMhKTk+5ClgS8nsrQAeQXWfZJKj&#10;A2gg32srKw2Wl8dxbV4ONxZ24vqyZM4tTuT8KrHlJ4cyelQb6kVo49vaUmB2JCDBRdTainoC9bdS&#10;v70TnjHWuEVaEpbakMQesXSuiiZ7YCIZ1R3pWtyJG/dv8VWE95dfJV9/+oU/v/4m0CrI1t7+N6CV&#10;8qcoutJ49vnPv/hdKoZfv3zl9U/vefjiJXefP+f2g8dcvvE9N+7d49J317j+4Lbk6QtcvXeb75/e&#10;43vJ2Q8kf995rlyGu8d3T25zVay6WmH/AZKZJzNg8ghcm7hTNLiQRq0b4ij22srXibTyIibOW8TG&#10;nQf4LD/go7fvuPfDK9Ye3IF9gDtz1i/j3pvnrN68nuvf3+Tekyfyg/3E3SePGTFxrNi8OrRoG0Hr&#10;Ti1JyGmNs2SzBq18aZkWSVL3BPpOqSKhuK24BHXcwhzJ6teRSauHMGRuFZ0rO6jmFHcVC2jpboi5&#10;HNOlbSDj41uwyMmLXQbu7FfWw1J6nNUV2y0ZW+kQslFg3aFcx/5WBGxlAIgCtjJEc4Wo9TINZXim&#10;haoL6TxNc6YrSq1uwBgpIwTo4ZKfB9TVp1zuZ4sdT7V1FIu4gTN79zI4NYssI2v6Sb6eLMq+TPK6&#10;Mg2x0iCnDM1crWPJWFMzJnQIJy25AXZ+GhgIYMYu6pgIdPa+orxSQdn7mKkWPtB31CahUHL40j6U&#10;j06nbGwa7cT6tS8KV4EdFONBvVAHXOqZYmpRBzPDOtgb6mCvp4W9gRbOVgb4KssuuZni6GiAt7go&#10;D4k07h4muLgZ4Oqqj48ovZubEXZ2+pgYq2EqFYuljQb2roY4u1tgaS37TXUxNjdA20gLLak0lMxt&#10;ZKlJgwhnGsVKhGhhSSOBuqnY1dhYcUnrKnj/cApvb/bn51v9eH6yjO92ZnB7Wyq3N3bl3oZcbq/M&#10;4u7aHG6vSuX1vhJ+PFzOm4MlqnW4bq5J4bv1aTwSsB/tzOHp/jzeni7jmbzPqwt9JJP359crw7m7&#10;tZDjs+IF8gSurEtjz/z2jOvfiKpejcgo8ietLIjOpUGkV4eT3iOcrOLmVJS0J1bO4QB9NcanR3B1&#10;XiHX53fi+/UZqummlE4rF3eX07c6kFad7WmU6IR/ogsNOrrhF++gAto3TmlIsxOorajfzkn2y3cQ&#10;5yTwe9IipxEdyiLJGdiFtMquzFo+VzHffP76F19+/8xfqsaz/1bsf96Ux4pN/+PPf/Hl6598FqhV&#10;r5fHv375k59+/Z0X737i8asf+P7Bc7579ITdRw+x/9QRjpw/xeFzp9h5eD/7Thzkwq2LAvQdzl6/&#10;IPv2yHH7UNt26iS3f3jBqAWTMfZSpgw2x1QsX3C7MLKqCulUmElo61gmz13A6k2bOXn1GvfeviQh&#10;Pw01A3UmzJvBu98+qSyDAvRPn37j0cs33Hhwn3PXr+AX3IAmzYPomNleTmixfq7aYkMNxPJro++q&#10;hVOInYDdhqy+KYQmBeAjJ01keiDhnRri3sxBsrwOdezUJYsaYyw1cHZcE7ZXFLDQ3pNdRu4c0HNT&#10;LbJ3VMA+IKq9TZmdVJk88B9gK6qtNKApYCv9w1cqYGtaME/VH9yEeToWTFOptVHtYA9NAwZrG9Jb&#10;Q58iAbtjXT06eflw//IlHj94wI0jJxjXIYV8seljtZRJGSxYJmCvkApipbYFU3WNGeLrzLDcaAKb&#10;WmJZT4OQ1u607BhAtz5J9BmTR+/ReZQPyyS/b2e6lseL80lj1OJqBswoJq26NR0E6q6VMbTo1IDG&#10;rdxwb2SJtZNkcR01bIx1cTTSF8XWw15fV9RbLLaVDo4Coa2lhgBshrOTZHEPG9ydTbGRfc62sl8q&#10;RiezOnSJD2BsTRatI+vhYC123rQuOnXFQYit1xULbmpuir6hLnp6YskFbluJAQ1bOuLTzAK/plYE&#10;hlkQ2EiDEb3DeXFplEBYxe8C968X+/Bkj7IyZhq3BcAHG7pzZ1ExB2ri2VYdxdbeLfhh+wB+3NmX&#10;78S+35ifzqM1hdxfn8uN1V14rKyvfVhs+5Fy7h4s5dGxSj5cHcTHy/345WI/Ppzry83t2dw6UMHF&#10;w/2oqgqioCKIzB6hpJQGyvcYQmYvqUxLQyjt1YbKbvE0sKhLRawf36/qzYvNZTzeVijuoEg1ZdLF&#10;ncVsWJVPaf+WRGbWJywzgNDMBjRNa0BABzcaJbnj385RlbF92wrs8U7Ul/1+7VxpIMreNNWf5mmN&#10;SalMoqSmhLvPHvCnwKk0nikNYv8B+P8lY8tu5VAV4FI+/vaZdz9/koz9O2/fK0M8v/D4+TtuPXjC&#10;vRfPRJkfi1I/lu1zlaJfu/c9xy6c5uJ31zl28QwHTh8X6E+i1nP0cE6LjajXvDHGHmZY+luhaadF&#10;clFnUkoysXK3o1HLcHyaBKKmo830xQvYeGAnvuENaZ/ZibuvHvNVfsDf5Jf54cPPvPv0iY9/fOXJ&#10;D2949/kX5iybh66ZjhQtjKw1sBM7aO9rgUewMz1HlakUO62qEyUj8mgQ54VjuBURXRsRltQQrxau&#10;WDa0lhwviuJsgLONPv1T49ibl8VSU2f26wvUUg4L3Ce0nDmmLL4nACtDNv8n2IodV2YtVS53KYqt&#10;zJKiQK2aTliBUZmYUCAeKio9QEDur61PDw1d8rUMaatrQICpCZMnjuel1KJPxR493nuYEhsX+qnp&#10;MU/LkoWi0srEDLN0jBhqZcKIhFA6xEkubWlP2fBUhs4pZezSnoxbWi5uJJdhCwroPzObwbO6UTmy&#10;K73H5UgkGUjp8K60yw8jOqMRAdFyUjUxw7WhKUYOdTEWcM1NpGIUi2wnSm2rWxdrTTXMBcjOUfWY&#10;NjCDABctfFx1aN7EBWdrbVys1eme1YK5Y3JJCLcmO9adm/vH8Ob6UuaMzMVOV03UX4228l336t6W&#10;iGAP9LTU0TfQxshUDx19LeykolA6rdQLs6ZesDWhEfa0aGFCWrwpZzZ248mxMj5d6sfnC4P46Ugf&#10;7m8q4tSMLuwY0pHBsb4k2WrR3lKdZHsNJqU0ZVZ6GNNTGnJgUDLXphdweU461xan8mRrEU92duO7&#10;bdnc3JnLS+US2dmeks+VrF7Ey1MVvLtaw+uro7l2ciQDB7YkpyxE1XDWqVgAKwkVhxlCx0Jf0ro3&#10;ok+/RDrH1CNEItDiHlE8WF/K7TVSMaxL5+aGVC5vK+DisSFMnJ1LYvdmxJdEEpnTBGWV2KapDWiR&#10;1Vist59AbYdXaxtcoszxbmNPwyQPgjp7EZUfSFROY4KTfInPiWHB2vkCtnJNWrK28FAL7n/A/t+L&#10;gP0XfJFs/ouo9C+fvvDh4++8fPOeZy/f8fjFjzx8+gP3n73m/suXAvJdzly/zqFz5zlx6TI3Hz7k&#10;2v07XLp7g/PfXeXsrcvcefkYtTEL57D/ylnJ1lE0ahOCobsJOmLnbBs44d0sgNLBVXJy1SOsTRQr&#10;t2zi5uN7XHlwixkr5nLt8W3e/PoTW3fv4siJ43yQbHH03GmqBw9g0tyZXPz+Kpv3bsbCwUQ1/7eZ&#10;ja7cl/f2tMRLbP+avSvlxB6IY7ANTToEkFzejpIx+SrAqyeWE5wQiLVkvC4VaTiJtQxt4EBGY0/G&#10;u7iz2VSg1nbhqLE3Rww9OKnjqoJbWYBvt+TsHZq2/63YSmu1gK0s26PMRKpMqKA0mM0QsKdrmDBJ&#10;y5hRykAPZQ6zOtpUayq9zHTpUkeLKH09aooL2LptKzsOHZEK7CNPzl5gertk1fI8c/Rsma9vzSx5&#10;j9HauowO9KRHSjBtu9anRhR4/Io+9JySzsC5OVTP6ESPKe2pWZTGgLmpDJqTRUG/WGom5zN2cW+a&#10;d5YTKdKK0PYeRKc2IrZLEG3TmhLbKZSWbYOIjW4k+dkIS7GYNvKd1rPRoqPElZ1zKniwfxR7Fpew&#10;aHIWQ3u0xtVUjVJxP8+uLeTDnYVc3VnFscVZ3Ntbyb3DVWyYmkH7IDPmDu/CjePjef9kLasX9MJY&#10;VFpTFFxPKg8tHXFVbgJzlBcNQu3waWhOdm4LZszIYcbIaG7uK+XBgXyeilL/eWEkP+4fLFm4JSUh&#10;VqR5mBMo79XYQIPGov5N9OoSql+HKBN14q3qkOKgzeSkJlybI8q+tID7qyWbb80T6FK4sztLKowS&#10;7ivvfaSQp6eK+eFKX375fizPLo5h4tBYCgsDyatoJlY8jORugeIuQ8ioCBPA60nWbkxpdStqqhJp&#10;39iSuRWRXJiXyfkFKdxY2ZU7mzO5u6+MQ5vFjte0pXP3SDp0b0nrgmY0kxzdPDOQyOwgwtPqC+yN&#10;CM+or7Lf3m3kO4hT4HYjoKMzzbP8aZHuT1C8F9k9Unn46oGqlfurYsX/X4GuBV4J4XKXP8TC//rL&#10;Zz5//kvVuv7h42eev3ovgP/MU9k+ffsTj14rPdCeilq/4Najp5K578v2CZfvfM/pmxc5c/sSJ66f&#10;U23VXJo0IKJja7wj/DHzNlMtCKBlq0NGZa5Yxd4Et21Oy06xbD6yg2cf3hKdFI9noB9hrSNIykrm&#10;1LUzzFu5gJbtWzJwzCDW7N5ITOd4TN2t8Qr2kWzog64ojY3U+uYOhtQVO23rYYp3kGR4+Txjyc4u&#10;Ic6YeBqpuqievXOY2KwoPERBYtKjxAI2IKOnKFGYF+3k/QaFSMbWq23R3qHjxGF9d47puHFSy50T&#10;OmLNtZ1VMO/QsmW75G0FaJVay2Olk8pmgXutpjXL64oVr2OqGugxXmz4OG1jRopSD6qjSe+6OnTX&#10;0qWrpjYtdXVZP3kC//qitDDAjdt32X3kGOdOnODa0rUMcPBjtJYV83RtmKVrSn8TXfo096UwLZSh&#10;k/MYtVBOnGlpVIxrz4DZ6QxdksfQpXmMXl3MkIU59JuZTuXozqLmvVRL1IYl+lA6NJXqMdkU9U8g&#10;u1es/C1qu31mlbaik4A/sn97JvWLZ/6wzswdksi8wfFc3VTJywM9eHKwB68vjubmnj6M7ObHWVGp&#10;N+dGcWt7CY/3V/BobwmXRa1u7CzgxPJMTq3M4835ETw40ZvH54dy//wUcpMbq9be0peKQ0ND8ryz&#10;WO9Qexo01KVlC4keMzO4cW4k90725dfrQ+U98wSWZF7s6MkP+ybQs5UnIfLaUH0NGonDaGSlTyML&#10;PRqa6RJorke4tSHhFjpEmmqT7efEvPyWnJ+axR2x5w9Wp/FUFPvx3nz5mTN5eLCAV6dKeHG6nFv7&#10;S1kvFePo3jF0jHejQ0dfMorDVDB37NaQ+NyGZPVsTk5VqGyDyZL9FdXRTJDvaMPYFAE7mztSeTwU&#10;O/6d5PrrByqZM7UjGXlB5PdOUIEdW9hMgG4qwIZKCSYiM0il5C3zxAlUtSZMQHeJshC4bfGPtyUw&#10;UeBO9UVZO7xJnDcrtixUnSd/SmZWwFZytAKusv3vm/L4P2D/+YdSGfzFH7L9TTL2R1Hul29+4rmU&#10;R6/e8uDFa+4IzN89FEv+7KXq8XePnnHj/iOu3L3L+Vs3OHHlEgfPnmb/abHiYfGt8QwLoEnrMLHX&#10;PniGeFLHVINWKe1ZI5Y7omMcdZQF7zwUUAPwDW5EQmYXivqUUTm4J8OmjmD/+YPEdGpFUHQTIpNi&#10;GDx9NKkVWWjZ62DqZoSxkx5+oV6ExQTh1dgVO8nyTvWs0FbGdIs91xLr79LIiTGzRjBiao3k7QzC&#10;Oofh3NCW1IKOTFs6Cf+GTiR4O7MgrDkLjWxV0xgpo7OU1TOPCMzHBe4juq6qy1vKyC6lZXqr6vKT&#10;jWomFdU8Y1rKtEn2qk4kyoCN+eomqsXxRmkYidIaM1Rdm4HKiC0dPVI0NYnS0mL5sGH8/vN7PkjM&#10;UG43b9+j/+hxrN24iavb9zMrJoXBaqZi562YpG9Cf8m1vTuH0rNnO0aJ/R62uDt95qYxeHkONUty&#10;GLKiiCnb+zJ+QyVl4xIZt6oHk1f3pmNpBFEZDamZVc7oRX3oP6mQgr5tya2KkhO1BQX9Yyiubsbw&#10;gc15cmUyv343k7dnx/D93gGcWl3A7R3FPNghwK3txNP95TzcpSwcLzlXgL67qZuqW+WtNWncWJXC&#10;5dWduaUsgCcn9rNDPXm4TyzwcVHek714e3MqRzb2x8tGAz0NNbQ0NDGzMiSsuSOdkp05e2gw7+5M&#10;5e7xCm7vLeDrjeG83NedBxvzubwwj+l5EcQ56dNMQG5uY0ojS30aKLOmWurJfT2C7IxU28YCeFNL&#10;QwKlAunqZcTqihjuL+nO/WWZ3F+TrhpL/WB/Ec+OlvLieHeenezBnSP9GVYWgb+rJkkdGtFCYkVs&#10;Jx865DYgqbChRJhGdOoeJMrdgPTyIFK6NyS3PJhhA2PYPiOD8/OyuLo4nQtLO3NpUwYX95axRirZ&#10;sl7RdO3eiticMGIE7NZFLQXoMNm2Ik72t8oPJ7ognDbFzYkSwJWsrWTvxh2cCU50IzzFk1bZovIp&#10;9ela3I4nLx+ozhVFkZVupUp/8W+A/+f2H7CV25+Sr5Xy+fNXfv39K78L4D9/+iwZ+zdef/iFF++U&#10;6ZR+5sXrdzwSW/76x595+eMHrnx/j5OXrqjKoTNnOX7hkrjmC6iNmjuPgaJIbdI6Ctzh+DZtgLWX&#10;M4X9erNIrHd2VQ+GTB1L8w6i6kGNReqvcVMCfFG/Co7fOM2F+1foWpKOjpW25Jp02V/GmPmTxEo2&#10;Q99Fn6hOEbTPaiMq7yzPJ1PQK51WieG07BCOjdhrQzkJdO10KKzKY8jEgar+4FGpUUxbO5mQ6AAC&#10;I/zomp9Es0YelPv5scQ9gDVGjqwRlVQuXa2vY84eHWXxO3cO6bmwp64odF1lqKYyTFOZwUSZPLB2&#10;fjOl04jSP3y9gL5Gx5bZkqvH1dFTNZiNErCHaxvSS0ObrurqotSatHZ34d6FC5w6e4YREybz4Zff&#10;GTtlHm3Tc5kwfQ7HNu1lX8/hYt9NGKkjam1mzMSECMozmlHcqy1D55bQf34hozf1oGZVASPXVzBu&#10;c2+GrygTFWhMr8ldGTqvGwmFTcjs3Yaxy/vSb0Z3CoekUDw8hcJB7UVJIsmtDKGbqFC/viHsXJ7K&#10;vSO9+OFMX54fquTmtiIubcjl+x0FXFqZKAB34ZWo8pWlydwW9XshwN8TqL9bnc73q7pyY1kS11ck&#10;8b2c2M/2CPRb83lyoIQfLvTm2dnePL8wggvb+xDspommZHeduhoYC4QBTSyprorg4dXJvDg3WCqF&#10;blyQz3u8r4Q/r41R5dfFZc2ItVGjiWT2MAt9ybZG1JdtPYG7vlQO9QVopfiZ66imRQ6S58Ikx7e2&#10;1SbdS4c5UrFdnt5F3itPKqlCiQxFYsnzeSSfde9wBU8vTmD6kE7YGqvRoIENsQmN8Qk1I7C1A7Hp&#10;Ypk7eZCYJ5Euz4+MskC6SM4ulO+uX69wZg9ozvbRMZyb34Uneyt4eKiMgys7MXZgGMOHJ5CS35SI&#10;lAaEdGlAk04BBHSoJ3+jGMnZIarSpjhS8nQIUbkhhHZtQGiKL6HJ3jRV+pWnKfOS+9K2sClRKU1U&#10;w1w/fvqgAvbLX19Vl7O+/vEHfygdwv99+xvsv4FXqbaArVQASiPaJ6Vl/OMn3v70M69/+shLAfvV&#10;Dx/44d1Hfnr/iXcfPvFG9r/4QbHpArvY9Gc//sTLnz7w5M0PqCUWFPFOPiI6pYMAJoozfhhz16+k&#10;ZPAgsYG9CE9oz5QlC/j5z698/+o1P3z9kxvPnhAYE0FyYSqHrh6X4/LxC69HYMvGdOqWSqfiNLQd&#10;9XCQfBwY14C4zGhadW4hr2mAX1N3App54RfsQVBkgFQiFmLpE1i4bh7ZpWmExDXBsp4Ffcf0pH2X&#10;aLwbOuPmbUV1agfmNItktbmHKK6AqoCtYclygUpZd2u3odKYJkUy9h4NO5R1sdfVVcZHK9MfWdRO&#10;pqAcr7SKy3PLxTrP1BGw1Q3EghswQvLxED0TCjS0KHB3Zd34EXSIacGwEcM4ce0qAZHR9B8+mbHT&#10;FpPTox+jp88VS7qIqsh4CvVNKTIzYXirYAbJ7xovStK8rSu9xqTRa0omAxfkM1TUbNbmAYxf3pOy&#10;Eclk9Zb8NzOX0pGJ9JiQzqjFvRg2vwfl4zLpLq8rHJ5MnmS/koGtmL0ohwUL0pg+Uk7OGW25ui6d&#10;t4dL+fFQOd+tz+Ls4s58v7GQGwL99aWdeLwlh/Pz28njznI/nztrM7iyKJHvVnXh+9VduL08SVSx&#10;C08F6vuSaZ/Je704Wc6Ls714frY/l7eWMr5HC8pSW+BoYYC+YV3cfQ1p3dqGTYvy+eHcGJ7v6s4N&#10;Uf6zCzrw8fhQPh+fysTUYJpK1Ao0qksjM30C5LW+Aq+7iQ7uRtq4G2vjaqSBm4mGCvbm7vaqSRaa&#10;mWnRwkCNqnB7bi0s5ruVYsM3ZHNzaxbf78rloYB991AFNw7VkJPgjoO5GtbiKBw8jfEJtsMxwJBG&#10;MS40jXclvJ0Drbu6E5fuIRY9hCKBurpnKKN6BLBrWjupiKp4LxXTpU2pXNyew40TA9i8vlLcUCtS&#10;KmNUyhyS0pBGCX40zwimYQdv2nSLok1RC1rmhhIjz7cSuKNzmwjQAWLBGxCd3YjITMnamfVpkxtG&#10;86TGjJxew+c/fxN8lWvUkp2/fv0mzn/fasH+lwrmv/fILiVfK1ZcAfvjb194//E3Afo9j5+/4cWr&#10;H3kp5bXY8zdv3/PizTveCuhv3n/kuUCtlEcvX/NIbLpaXE46IxfMIDq1HWrGdXCTHNs+OwXvsEB6&#10;jR5GQn4Grg3rc09e8EpswaP3v3D85nWadoilXW4y3WrKqde8AbEpMXiFeGPrZ09Y+whaZ8bhFOSA&#10;e7gzPs09cQ50VM2pZuamj7b8YQyttHD3V1YUMaVTdkeGjBlAz/4ltEhoRqPIBqTlJxKX2IKk1Dji&#10;2obTJ6E1030aslGZbkhDsdhKhxBLVtQ1E1jNJDdbqmb+PKjnxD4texXYawXqlermLFU3Y6Hk6YVy&#10;X5nTTDWvmZY500VllR5mI+oYMkTseB8dI7INDDkzdxb7t6zB3tOR+PQUrr18LhVcRwp6DmDFxj1M&#10;mrecLQeOcPe7B2ycPoMBCa2oTmjOwNx2dIlvQGM50YKamtN7VFeGzC1iyOwCZq6sYv6agQwUcAeO&#10;z2LuxoGMXlwquTufHpMyGTK/gqqJOVTI/ZJJGeSN7Ehmn1YU947g6JGhvH0wm5v7qjm3PItTcxNF&#10;hdP5+XAlTzfnc3ZmIneWF0hGzefM5PY8WpfLlfnJfL8ik9c7KgTifG4sFqCXpXJ3VQY3F3bk4apU&#10;Hm2UzLkpi6eHuvP8ZCnPJce+PNebHy8N5d2lkby5OofK3Fjqqqvh5mWGm6saWR1cObdWLPyenmLt&#10;u3BuXnvuri7l2cZRZPpa0Vi3juRoffxM9fE20xOIBWqB3MvcEC8LQ9wFdBczHTwtDfAxlyLAh8rx&#10;kRL/KkIc2De0IzcksnwnP9edPUqHlW68Pl3Bq3NV3DjQg7I0X3ydNbGX+GZspYG+lTpmLjrYesv7&#10;B5uL4zSmtShodKoniQUBpBdLfs6rR02JD4eXduXBwWqeHqviweESXl/qz7u7E7gtLqSifxTtuwWT&#10;0jeeTlVtJWtHENalEYFJfsTkN6dVXlOiRdXbdo8UuMOIzRclT1eWnq5PS3EaLTL8aaqs+5VRn7YF&#10;TWmR3JhxEi1//fyzCu6vf31RWfL/3BSl/lMl2t+IVwD/KsL56fMfKqhVYAtz70Shf5Ty5OlrXr78&#10;UaD+wIsXP/Dk2RuePH/Lo+eveSh8Pn79ljsPnnDt1h3U0qu74RjshV2gEyaSfU29zalro4uZpy1B&#10;cc2oHN6b+uEhTF+6nIqaYazas5+z9+4S3K6lwNueqC6x2DVwoENOe8no9TDzsBC1LyMsIRwrf0sc&#10;g+zJ7ZNLbEZrnBrZ4RPihpmDPqbWeljaG2MuJSDUjxHjaqiUnyWidTCt2jWjfccoots2pUffYjJT&#10;4qmQn2GeV4Coc22r9y5lFJXY6TVaosIK3HVMVHOZKaqtDNtUMrWi1EvVBWh5bq6U2ZKplUtcs+qa&#10;MlPDhGk65kzUNlfNE95fVLtYU4+ORkYsGTKQ0vIicTGJUoG1YdWB3QybNZtRotL7T1xk676jbNt/&#10;gGs3bvDy0W0WTB9AQXYM6SnNiI5wwcVejfDmNgwQiIfN7c64JT2Ys1bUekElk5f2Jq0iiuy+sZSO&#10;6kjuoHjyhyQyaG4pPcZnUDhSlHp0R7KGdaBrz+bklwUzvH84F3aIXT43lOcHe3NnY67k2Xb8uLuQ&#10;d6Kcl2d04MasVL6bnceF8Z25Ihb/5gzJk9PT+bx3BD9s6MOtWdlck8e352Rxe14aj1flcmdVJvc2&#10;54oVl4x9tIjnp8p4c75a1Fty94FCXp8dweQBaejUUaNhQxdaR3vQvrkxo0v9ubElj1vrpdITh3Bu&#10;ZgarKtvTyqyuah6zQGsT/CxN8BCb7WUlqmprRj07c/wcLPGxkwpCbLmzma4K+HoCfJCpLi0tdUj3&#10;NGB733ZSMZXwYHsuz48X8/J0KW/OKmCLo7g4kDtnplDVrTUONpo4uprK+aMvIqEp55Qupk7qNG3n&#10;TYfCEJp0cJIY6EmbJDfys31YML4NN/ZV8P0BseFHevDyTBVvL/XlxdXB3LsxnmHj29Fesnnb7mG0&#10;LYkgqWcMXft2IE1ZfaU0hqZdlUtgDQlPa0TzzMYCdrBqtpjmXQKITFfAri+53E+e96GNRKvkUsnn&#10;qc0ZNlkqj4+vVeD+qQwMEatdO5xTaViTx2LPFfutlForLnBLUTL2J4H8429f+ennzwL377z/IOWn&#10;3/jp3SfV9vXbn3kl5bHAfe/pC7HgP/Lg6Utu33+MWkhSJDaNHKkvNtnUxwRzX4va69l+djSObUJx&#10;TSlB0RFsPnyYcfMXCOgj2H72JGm9CqkcXU2bzHgsfSzluGIiOjbH3MdarLSN6n2cghyxDbAltSKT&#10;4kHlhMaHSNZ2wd7DEkMTLQzEmlnYm+Bez5F2Sa0IbupPg0AP3OU9molNjxXlT8tMZGBRDqOioplj&#10;781mXUcO6DiplshRVq9UWrlXq1uwShR5jZoZO0Wx9xi6qGYwUaz6UlHpeQL1jDpGTFU3ZLIy1VEd&#10;Y9Xorcmi2mNE7QeoGVKhYUC6rh5x5iZ0ELcSlxDPngtnyOxZSvnQQSzfsZP9Z87zQb71V2J9lqxe&#10;xcVrl/j+wRXKe3WiXccmtIsPxNtRCz9XDfLzI5g4t4zpi6tYuLqGdbvHs2L7GNYfmkHF6K7EFQaR&#10;WNGUpp09yO4fx+A5xVROSKNoTCeyhrcjvSaOtMpIUlJ9yE604MLGAt6cqOLFIbHN+4r4fk1n7kpG&#10;fKcMpFicwfHhcRweksCmklYs6NyEuUmNWJXdnPUFrTg5KJ01ORFMbuPJob4duTwpm4fLSrm1KFus&#10;ejee7haw94synhSATlby5FCJlO68OT2akSXt0Jes7WShweyJ2Zze3VsqmXyenynjpdJFdFsBh8Yl&#10;Ux5qRytLDVFfPRrbmFBP1NlTwPW1t8DXQYqA7S373a2McLWWIse5C/i+ouxBothRFjqkeRiyp6Yj&#10;D1ZLJbOnUCoypUVf6YlWwuPj3Xl8egDv762lX1ki2lrKmH9dOX+MMLbQxdbFDBd/c7Hf8bRMDZAI&#10;aId/uAmtJD4M7BnOziVSqe0r4/7+Ep4dqeTNqSpenerJiwsDuHqiL4OHNqNLN3+6VjajU68ouvRt&#10;LVC3I757CxLKYwTulrQraSmWPELUPJSmXerRoK0zIUn1VHO9Rec0pmVeQ5oK2K1kmyiVQ9eyNgK3&#10;RIGhJWKnn6jg/kuZbOGPv2dVUQAXsBWVVq5jf8vYX2X7RVT8yzfAP//FL5++qsD+SYD++PErHxTI&#10;pfzw0ydeSvZ+qkCtail/ypXv7qLWrHMb/KOD8Ir0wyvCB0M3E8y8bXAN9qWupRYhop4JeV1YuWsb&#10;c9avo0WnJHpPHEWi5Ohe43rTPqcd/hH1qBpfTUBsI9pkt5PXNMU91APr+jZSQVjTIb8z5aL88Znt&#10;sBGoFZh19DTR0RUrJYBbyh/Hyd2SxsGeNI9qSGCIF0HhvjRuWo+IsAYMSUtjSkgUy238OGDmyzFj&#10;T1XZo+2oupS1SbL0BnVLVkneXi0gb1aW+BHl3qhlp8rUc0Whp9UVmMVuK73LxgngY+XxOIF6qJRq&#10;DWMKdQ2J19Ei0deNuGbBopTdufbsKeml3SVTV7Lr1En2n7vI619/497zFxw8eZzLd26q7FZc5yA6&#10;57bEy8ccR1N1ehe1Y+3KoWwRe3p821R2LxzM8knlTBicxYD+KYycWkR3gbBlli/xRYEMX1jGwJmF&#10;lI3tQsmEzuSObE/6gDYU9ImncycfChJtebC/N0/kZP/pSAkv9xbyaJPY1aVp3JiTyqkxHTk8NIWx&#10;7evTxV6bjqJ+HSTHpjkYkWCqRrIAl2qvRYKJGhUBNgxu7srqwuZcn5XLxdnJ3JQs/uZAd14fLOXV&#10;4XKeHSjl5bHePD4ymuwob7xMNZk+pCOPL4/hw91RvLvRn/fXq/lysy9fLw2W3F5BfiNzwiXKNbXS&#10;F7ANqa+sSCLK7WVriqcUN7HdFppq2Bhq4Gguaq1YcYG/gbkRoQJ7U8nlpUHOnJsgv9vqYl7sLuDV&#10;iSJenS3jxZke4ib68/bKDHYtHYifxDdNjTroG+uhIw5B07Au2pLdfRvbM2qW2PUhnfFoYoCbnwal&#10;3UJZPyeHC5uKebivOz8ck/iyS1n5M1u1mMA9KRvmtqOmTyMqegaT17Mpqb2jSO8fS9c+EjeLI4iR&#10;bN2xIobEspaybUlqn9YklkeIDfcTx9qIuNym8ncMV13TjsptQExeIzoUh5FSEUlXUfu2XZvRd0i5&#10;APmTKkcrwzOVFnOVNZf/FaD/kGytbJX2NWFZ1YPtd9n386cv/PL5T968+4U3P/7Cjz/+yuvXH3gl&#10;5emLd7x8I9vX77j34hUPXr0RO/4D95+/Qm33tVOUj+2Pk8DUIDaIll3i6NgtA78WIZKJGzJ/8wo2&#10;HNnJpOXz6VLeHa9moaT2KqJNThJ+UQ1IKkiQTNOKqNSWGPuayy+ZwIz1c2iVGou+i4FqSGeV5Oe4&#10;jI40EQdg52mFoWQsLW11dPU15Y+jhY6ROp5+DqLSDXEVt+DgakiT5n5EtpYcE+jP3PxiVobHs9m6&#10;PodNfDhi6MlhAw/2aztLnlYmL3Rka11b1qtbs1TNlJWSrbeKmivjopWBHvMEXqUTykRNY8YKxKPr&#10;Kkv1GDFSLPwgTQsqtU3opKVNB1GX/tkpVPfsTknvKmatXkNJv35S+rN063a2HDvJ9/LFnbp6nX0n&#10;jrHt6F6S8hPkO4hULYFjbKNOTmorFk7qxZo5fVg0PJ9R7ZvSy8eefEcjkpWF6K3USGrjRZ9hnUgp&#10;DRP7ncKIRZK1ZxVQNSObbuM6kjG4DTkD4ulWFU9m1wAGdWss1reUJztyebe/iBfbC3m4TsqqMi5O&#10;z2dpYUuKBNjW5ppESGaNsjQWBTSihahiS1GzVlY6xEgl3dZWlzbW2sToq9HNXYeDNUkcHdmGq3M6&#10;SEbO4fqSJB5ukhN+l4B1tC+75+bR2EKNSVXteK9cXrvSm7cXy3h/qYr3F3rzi2z/uDaED8fGMD4t&#10;jDAjNULkcwJtDfFXFgkUm62otZuAa6Onjq2+Bvby93Y00cbDQsA2M6CBqSEh8rNGmGrR2UGseO8k&#10;ftrZTwX2k8P5PDnRXfJwOQ+ODmfp6HQa2OuhJ5lfR0cPLQN9dFWz4epR10ANR09j5q0aytTF1bRM&#10;cKVBQw2GVrfk1PpK7uwo4+0RqbS25XBpfjupjNJ4sCWf21sLOL4miwMbi9m9tRcr1/WgfHQHUnpH&#10;0qlnJAnK9Mx5IXI/Vu5H0rFSoO8XJ2CL4HVvRnZvObayDfHdmokN9xO1bkR8cSgdxNKnVEaQXtmK&#10;zLJ2JKbGsHrdEsFVUeXaKZK+ga3aSFFsuAg2wrcK7C/y4GdRasWOf/j1C2/Fgr97/xs/imq/U9T7&#10;42fe/PQrz0WxX7wXS/72R24/fqqCXG3G+nn4t2ygUmpDNzOWbl/LxMVzMXF1ILprgmo8dkxqMtFd&#10;Uli5dw9pPSponZ1K69xOmPnb0jY/nuAOQQS1b0JA6yDy+5WybNcG2svzeqIY7kFe5FV1E+XLJkRA&#10;tfG0QM9MgDZRro/qiZ3SQ9dYg/qB3oS2aIxbfTvsPc2wdzcnO6cjFckd6OnizTRDJzaIOu+UbL1X&#10;04EDWo4cErAPa7twUMeZ3Zr2bNawYY3Y8mWi3Os1rNis76DK3wvEiisTKUwW+z1Oyih1Y4YI3AM1&#10;TaSYUalnLupmT4+0REaOGkDV4D70GDaImWtXM3zmNAE3h3FL5zF/62ZuvvyRnUfPsHbnNsbPH0dE&#10;QqBEDG+cws3pXBbL0MGZzO+fzcLCJLo7mlBtpM8AbSkGRlSaGZNqpUvnIFuGD01l4KRMRswvYszC&#10;7gyanUvP6ZKxR3SiW00K/YflkZoUSGorRzmxR/P6uFjGNSk83prNDzu782RlAY9X9GJRYTStzLVo&#10;rKNGY1Eu5dpwUwEpXHJshK0xLUQ5o+0EdLGt7R1NaWcnUcPWiA6WmvRt7sJGOfEeLi7komTQ8xNb&#10;8XR9Jq92FqoW0tsyMZVODUzYK5XH3T19+OX6YH651kegruLjuQF8OFut2r7YNYjhiQEqsJuIZW9o&#10;oydqrIeHiT71HezwtDLHwUhH7Le+WHEDvEStvUTBvY318TOWjC3HRtvp01Hcxrh2ntxYmKnqfXZ9&#10;e2fuHMiX37+S4+sryJL87GSqjZ6mrrg9Q+ro1EXDqA6aovaahur4BlkzbmZ3ho/rQmVlIBUFXuxe&#10;ms251QUCdQ2v9lZzfWE6d1coywxlSJxJ486GbK5vzOfqjlKu7OvFhcP9GTqhPZm9mtKlZ3M69hSV&#10;7hVNu9II4pTVUnq3JqsmgTZ5wTRN8iGxsAVdy2NJkdK+WwSJ3aPoXC6KXtSCLqWi2GLfM0rb0zUv&#10;gUnTxwnHSqfT2r7hf4oi/7MfeW1vtH+p2tKU8vnLV379JJn6/S+i0j/J9ldVQ5qqMe0nUW9R8bc/&#10;/qy6pv1M4H4k5+adJy+59+w1ajb1HTByNUVD7Fbz9q04dOksVSNHUEdfH6XzyuSV87Gu54NXSDgD&#10;J09j8vIVdBs0gKz+FRjVs8Y2yB63Zi4CdYDk7mx6jx8sx8ylZee2ODX0wN5f8nNmB1qnxOEXVk+s&#10;uLnUsBqYWOtiJTW7kZkW5nICtoyLonVSLB6NnPBs5CyQB9Cvqoi+HeKpMnNgpgC7tq4FGzTM2aph&#10;rZolZb9k7SMGbqrr1wf0JHNLvlY6oaypa67K3Gu1rFitbaOa+miG5GplxczRotrDRLUHSKbuo6FP&#10;X9l21zGkMqwJBentyChJpbc4jLY5YouHDWDcoln4twomrbpQfu9qlu/cxYY9+1myYQXZlSlEdWxE&#10;SlEMfaYU0W9cLiOqklncTSokyZE1xmL39SQGSJafLBXIKB0TehobkOGgz6ju8SwUZZm6rIe4oR6M&#10;nlfM8BkFDJtYwPAR+SS3ri82VY38Fpbc3dFPdYnmxoZ01ZS6nw714cmK7lyaVsyA2AaqZXxCRAGb&#10;CMxBlvoEi1pGuVnTys2GpmKLI2wMiBKYW9ubES1QxYsziZPvPkZseoGvCQcGJHBmWDvuz03l6eps&#10;HqxN59Euyd0HenNoZioHZ2ZxZmUR3+3vxbtrw/h4bQQfzg3l5dGeqp5sn05NYLtUVNFWdQm2UCfA&#10;Wod6UpH4mOnhKb+vl7kxvmLLfeRn8ZLK3MtcB28zbfwE9PqSw5XJC6NttMWK23BoeCfurxWrvDOH&#10;R0cLxYr34Nfrw3l8biTDKqOxlApMS62uOD5N1RLOTaPrExThS0NxnM3jPKkZ1YkxYxOYN7k9t48N&#10;5Naeah7ureHuloFMy2vCkbGduTC9KzcXp/L9yq7cXZfBdxuzubmlkO/3VrB7cWd69mxMXmUo2dXR&#10;8ndvS1JZjFjrKDp0ixRgW9FBKtNO3VqTXBBDYZ8ulNVkUti7K90HZAk7RQyZUs24+YOYvXIMyzbN&#10;ZNnG+ew9ulO1uIBqQsN/KR1XlFbx/5Rvt3/e//NPpc/5Fz59+p1ff/lNNUPLZ7HlnyV8/y65++eP&#10;v6vKr7//wU9i2d98/I0XP4pN/+kjamp6Ghi72FLcvxe7Tx/nuNjM2JQ0LDx88G/Rgtnr1zBx4WIy&#10;y6tokZjCgInTmSVZO6tvOSb1JIuHu9M4viFhSZJDSjqLhW9EvwlDVX3Mo8XWm3tY4NfMn8ZRQZg7&#10;m4p10sRYoFaU2kLymLkA4F7PXRSqRmq1dAztdLB2NyW4eQMGVxUzPS2dcXberDZ0Zb1Au1ZHYBXA&#10;V4vlVrL1brHbymT8ewXqXXq162Qp62UpkyqsrmPGannNMh1rpotSK+taD9cwpEbTgH5SetfVpq+o&#10;aZamJineDhTndyBOIkXhwGJCkyKJTI1j0Y5luIZ5EpTQlOCE5kR1bkd2uTKbZyVdu7eldEgqg6eU&#10;MXhyCUNrMphVlMRALwcGGRoyQd+U6crAELH7yhxqyqwsw3WN6GGkR6HkxJHpUUwekMrMiYUsmFbG&#10;6J4dKe8SRlKINfktXZiQG86yqkgOTk3ih+P9ebi1GxdmJ3J/ZSFvtw5hc79U2ruaEGymS4i1KWEO&#10;5jR1sVItrdvC25FI+Z0i3K1p4WpJlIslkfamRNqa0MrWjLaO1sQJaK2kUijzl8pSTt7787pJZZHE&#10;pbkJ3FjTkXu7snhzcgCLa1qJc/KiV4YvY3qEsmZCEofm57B7Rjz39hbz1/XJnJ5dQGZDU5rbaIh9&#10;18Ffiq84CR+x3v4CcANrA/xtdKlnpYWf2HV/KQGWOgRZi4AI6C2M1RjU2p0Xm/ryXlTzuaj06zNV&#10;/HCuip/OV/HjpSE8PTeVfgVtsNSvi66uurg6I6qGpFMxMIVmrT3pmN2IAcPimDCqNUc2lXLnUI2o&#10;fj+OzKsgN8SOEPldK0IsODm+C4/XdufRuhxe7uymmrP83o4ibsj3e3ZzEdMndyIzP5D07q1IL0uk&#10;oE8GQ6f1E1AnsXDdbNbtWsXRc/tQ1sB+8Oo2j15/x93nN3j6wz3efnzG+8+v+eXPd3z618984Xe+&#10;qgZk1qqwMkNKLdh/CsS1av1PmL/d/hvwvzO4hG9lt5LDv3z9iw8/f5LyG7/L/XcC/vO3krl/fM8z&#10;2aplV/Zg7Nw5XHn0kFvPX7B+z2Fad87CxqsByYXFjJwzh+9fvaX/mCks2byXmas3M37xEhq1bo6O&#10;iyHtCtsLAM2pF+VLeMcIfFs0pENeCl3Ksgjr0BwLLys8g71pGheBtZvYcFMNjJTF8u2MsBJbaCpg&#10;N4tpzqI1KxkycQzuge7Y+FqqRhRVdk1kTruOzLP0ZpuhuwrYNQL2SmW+MnVzVSv4RnXL2plINW1Y&#10;X8eC9ZKvN4tKb9etXfxONROpjo1qvnDFiiv5erCyRI+6LtV1deipo09n7bpkhfqQm9NGMlFnxq2Y&#10;QOWE3vSQsv74BvpMlfsTe4k1SyUoLkQ1t1tR32yx6FH0HJlJbmV7eopST6hIYXhwPYYZGDJdz4zZ&#10;WmaqBQimK63vYvfHapsyRlPyvcDdR1ebIjlBC8S2Fgic+Z6WJMtJH22oxrziVnw4Oomfj42UE6+a&#10;83M7iQUv4dnmUtUJeWl2DjNypALwMCbQuC7+xro0sjKliShyoJMFYT7OBLnZShHFlkqmqdxv4W5P&#10;hJMlTUTRI+0taWlnSYyNBW2tjYnRFbj9zNgl6nRiXAduLUvl9vpOPNiTw283J7JhajYR9QwJ9TYh&#10;zMuQuAYGtPVRY3ieM+/FnnN/Mj8dG87knFCCJesGKv3DxRnUs9SmgQDeyELAFgX3E9D9LbRoJBV7&#10;YyttAuV+iOT/MHlNirsup2fk8cuJobw/1Y+3p/vy4lQ1z44pi9dn8/BAAU9PDeH747OJa14PDQ01&#10;2ncNpnp0CmllTUnOb0xJnyg6pdizfFYS1/f04J7EhyNzC4lx1sRfS40gAw35fdXZMiCRuytLVIsp&#10;3N+Qyr1N6dzelMXNrYXc3NOLfVtr2LB+FNv3LOXExSMC7kPe//aDZN5fBLP/APeXAKtY6//clOeU&#10;x4rdVnqc1dpuJTsr/cBVrd5CprIqyL/+VTsvmqrbqSizUlSDQuSmQK1qXFM9V3s5TAFa1WKu6sFW&#10;O477s9KRRbnerXQ9/fhJVT7+/lV17Vvt6c+/8vbrnxy9cpXRM2dTPWwMy7fsFZVeLjlzBB5Bgaza&#10;vZtBE6ay78wN5m/Yw6ajJygWRTavJ5YuNxb/aF/VGG59N0OSS9Lxad6I9gWdic9LxEjUt2GrICqG&#10;VmHlaib2SUN17dHayQRHTxvMJPdll+Yxf+1Kdpw6RnhiJHXtNLBxNqBvp/ZMaRDKKiMP9um61U6W&#10;oCdFx5atfy8gv16BW4BWrcsl+9YqY6PVjFghVnyDjgPrdOxVEyEs0LJULZg3QfL1KDV9hqjp0quu&#10;KKeePh1MdenZNZauGa1ondmSHpOqmbh2OomlKZKXUigcWkjOkDyic2Lwa+VH5+Ik+o+rUDWaRSbX&#10;x9lXj/L8NlRG+FMt1nO6tgmLBeb5Yr/naJqrrPhYHTPGCdjjNY3EOYgV19BjhI4BA3R06aFZl0od&#10;HQp1NMi3rMujlb3h5jTVCa70w769IpUrs5N5vqaE+8uKODoxgwR3DfzFlgaIpVWWzfWTbO0n6ufn&#10;YIK3nRk+ArmvbH1tTAkQ6x3sZEOIbJs5W4llNyBMXhNpa0VrOyvirYxJMFNndtdA7i3vrurSqepy&#10;eqSKL/eXcn73ZJp422AvFYid5NpgG03G5YdwfVsJXx6M4svtIfD9JDYPSyBcIA0xFGjNDAgQ2+1n&#10;oSuRQgHbUJRbjwbiLhrKzxxookGYVPJBUql08jBkcVlLHmzrwZP9xfwgCv3mYj9eXxzAq3OVPDqU&#10;zp29YpkP9uK6VHhtorxpFOoo7jGHbIG5faEfbbI8aNvFhX59wjiwNpfLG5SJG/pwb/tQOgXY4K9X&#10;h8ZG+qrRZf3a+HJtaQmPNhXyUH7P53vy5djuPDvai1uSw2+dWyR0vVSQVIH2n5syj5lijxUQlUEb&#10;ylZRXaXRS7ZyvOratPK6b2osd/+SY5WtslthtxbcWpBr79eC/O2mep1qfy30/7xfO0e5lL/hVrWi&#10;S/ldfhalx9ovv31Wga529MpNHks4HzVjFob2Dtj5+LNp/1FmrFhNZmUFeg42WLm5iIp34fStJ6zb&#10;f5q9Fy9RNqIa20bWOAbbYuiph4H8cQw9TRk8exRRYmGDOkTQomsr6tjWxTHQhRTJrsZO+mK1NTB1&#10;1MbCRWy4KL6m5O3AmKaS5RexeNdmmnaOlIrCDwcHHTLEok91rsdmfXf2a9Yu3aNMJbxHbPdeseDK&#10;cExlKqLNf1/u2iBKvUnfntWi0MqKmbME8FmSrafXMVR1SFGmFZ4s1liZ02y0thk9BbQu+vq097Cl&#10;Q3RD6oc4S7RwpWVeWwbMG4GTWHCrAFtSqlKJFOBdm7vh29KTuKwoiS5pdMgJp14zUcYIJwaVJ1Pd&#10;xJcRRiYsFKAX1zUVqMWKa5szUyqUWepyX/ZNrmvEBA0jxinDRLWMGCb5fqCuIQP0jKjU0qCbuRrX&#10;5xeKCk7kp8tiQU9X8Hx7IZenJXJ+fCIXpqYxLMGbSBs1AaQODSU/NxYl9hGo69kJTGK97ZXOHwK0&#10;h4057pYmBDhY08jBiqau9rT0cqaJjRFBEoPCxZLHyN+3ra05UQLYhI4NuLuihAcbRcl2FPD8ZA0P&#10;T00mN7Ex5tpqWOrVJaqBAxsnFfBgRx8eH6rg9ztD+OV6X/64NYIfjoygJr4+zY01CDZSFFmHhvJz&#10;KUA3FmfQyMqIQFHyENkfJKCFiTVOcjJk65AuvD8+mh9P9RWoK3lzSbm+XM3P34l63+zLg+PZXNqZ&#10;zs5lXVkl3016ZihtuzamaHCiVL5BJJYEiMD4kJjhzYTRbdk6V+LKziKe76vm9uaBdIv2lt9XXIK5&#10;AfU11Sht4cXtdf14tUe+3wOl8tnymcd78Uo+//KOCh5dWyO0vOKPL78LTLXXk5WJBv8lxvqvf32t&#10;BVGBWSBUbaWoJv9XIf1tKy+UYxFl/gb5/9Ptv8D9W7m/ldqOLLX7vn6tXfNLtf7X1z9UdvzzF2X7&#10;Zy3kUlSzscg+tQnzl/Pk/a8cPH+R9ukZ+ASHkta9lFGzZrPz5AmiOnVATf6oLRI7sPPUJbYev8jc&#10;zRvxjw3EJsgK68bmaDnXRcNBAzUbdSrGVpHeLw/3KB+iclriG+uNuwDh2dwTuwBzHBqa4RZoiW+4&#10;I/Wbe+AR4krhoDLGrZyPVWNvGrZrTEJeLOntmzKjQ1tmmDuzXWz4AX1XDuq7cNjInaMmnhwycFVl&#10;ayVj7xDbrXRU2SBKvl7KKj0bFhrY1I6zrqPHJFHIibKdoG7AZB1TpulbMFrXnFI9U1Kd7Ohf2Ini&#10;8s40iPLCRX6m5mLJFxxYRbOUaKwbOdB9dAV5w4twCLOncbwfWdVJJOVH0j47nOgugcQmNqKoSwQj&#10;o4IZbWTKQvlcBexZArayoN9MDTNVz7fp4haUnK265CbKPVKUfbCOEQP1jemho0c3fXXW5ETxavcA&#10;3l3qL2o4hN9u9Ofn49W83VLOnQX57B2UQLqfruRSNYFFh0BHMwHXBB+B2kWAcRKQrMQKu9mZ42Rl&#10;hpe9Nf6OdmLLHQn1cCTM1Y5QcUkhtnqSy5UWdBOiJZ/HiHpOTWvCxblZPN0uuXNvAW/PD2LRsLY4&#10;CvSOJmp42NZh/dwyPt2axbP9pdzaksbjI0U8O1HM2zM9+HhuOGfmFlHZ3Ik4e20a66nRxLyufI4W&#10;TW11CTJXJ0jeJ8RIjWaSqVO9DVhcHC2q2Zs/r43ly42h/HKjHz9LeXd9AO9vDeb3B8N5/90AHl8e&#10;zIzxrRk2LJ5RU/Ip6NeepNJw2ncPpGREO9rl+NFjQBumTejIoeXpPN1bzuuD/Vg5uB2RrnWJdDcj&#10;2tOeplLJRFlpsKyqDQ83lvNwfbZqDPg9ZW0wydkn1+Vzevdo/vX7Q/788ptk21pFVED9S/KyotoK&#10;ot9A/laUvf8sgqgQ++XvUmu95Y7C8f96+wa3Ur7B/U2tvwGvlD+kKFD/+ul31fxqSvlZXPcvv36W&#10;fQL9Z3mtfIxazdjZ3H72A3NWrefMjVscv3yV3iNGi/WexItPvzJkxiS07fQp7NeTG89/YP3hU+w4&#10;f5rYvHbYBltg1kCfwPYBpFZ1waOFBxkDsqicVkVcmeTVISkk9mqjGtMalOSvWh6oYVt3QpP8aNGl&#10;MdEZYaLQIRQMLWHo0ik0ShBrm9KUuMQghuQlsKlLJxaZO7HTzIPdJm6qgR6KWm/Xc/i7OLJNttv0&#10;a4sC9ipRx2Viw5doShbXtWOVKPgqQwcWiVrPErCmqdf2QBtSR5cSS0t6xTVj4oSedOzWmrjC1oSm&#10;RxAulnvMmmmEJCqdEFoycd0Mek7vi1UTC1F0ycKlUcRlBNKxsDnRaYEkZEWQkdiEkTGhjBTFnief&#10;sUjdhFmKSxD1niFgTxWXMEnTWKx4LdhKGSllqFQ0/fSMyREb3quxPbeW9ObVwUHc2prD88NF/CK2&#10;9MuFQfx6fBDPNvZlfm4z2jpoipXWIsjWkGBnS7HaJtRzMMPZyhBjgzpYCOAOdqY4S5Z2trXEWyqv&#10;xl4uqt5fDUXdW4itjnAxJkTUPtzWhAjJwG2sNVhbncjTLX15vbcHr48Uc2NjOqeWl1KT20IytgEx&#10;IYbcPD6Gn66O5tmBEsmlaVxYncz3e/IE8O78fKE/H07UcHVxPuO7BlDa3JlOntq0slCjjb0aucGW&#10;dAu3pyrWjen5gVxaWChupJrLizpxc00X1ZRFz4+U8vRwd25uz+DG9kweHC3l7bXBfHy5hLmz0mjd&#10;wUZiUBo9xqYSmOBEvVYmVAxPoMeQRNokujFuRFtOiBW/tjaDp7v7sGe6ZGxPfaIkBrav50o7Nxua&#10;S+UyRc7JvcNac3JCLNcXJXNjVQaX12ZxfmMhuyV/37+yib9+/ZHfPioKrSCpbD/VbhWFFgVXluf5&#10;VgRJ+a9Wsb+V2sYxpSiAKtn7/xnsbzcF6C9fvvD582d+UxYeUNb/ktrlG+xf/5DPVaCXH+KDAP3q&#10;tbJYwc98+v0Pfv7ld1WDmjJ5i1pc5wIufP+MmKSubN1/UPXmVx88Z92eA9x89pylOzZj4GpM/0lD&#10;6TFyNGMWLSGjupxG7ZuIutmrBqX3m92bqVsmUjq+mL7z+tCmPJaGXSSL1rQltiwMtxgL/OOd8I61&#10;wyfGjnqtHagX60BkRhPalbShfWkSJRP7496qEUkCVZXY2rJm9Rlqb88cXQFVy0IFigLsSjWBViz2&#10;UjVjlsvjVXXMWKUuRe6vUDNhhVheZcG9A3q1Ex3u1HZmp7I2ta4Tm6QiWK1tywqBXlHSvh4ulLYN&#10;Ib0gWhyGA0EpQfglNsSquSuRuW0EYi8SSjtTOLKU6G5x+LfzoVE7N9UyNh3ygujcPYJ4ZRqjrk1I&#10;6xhC/4gAhpuYMk+AXVDXhDkC9hyJBDOlTNYyYYLYbwVsZWKH8aLoo7VMqdE3o0zfkDIfe9LEyYzO&#10;bsKrI8N5Jorz/fpUri1L4N7GLK4sT+XIpK4Ma+tHhKmaZFhNVQ+vIAcLydZGeIrVdbIyxdhIC3Ox&#10;nc6u1ri62eHu6oCnqLSvqy0Opjp42RnR1MNSsrYxwbb6tHCU3K0MnxR1ndA1mLtre/JmXxUfjpfz&#10;fG8RD3YP4eSqEaRGe9AqUJc9q0v4/f5cfrk0lid7KiSblvFMrOyzk+X8fLkPny725v3RKnEdvfnx&#10;4GiOT8piWtf6LCwM5cGGQdzfKLn5wBA+XxSFvjRMKoKePN2Rxe01nbm6KoWra1K5sjqFa+u7cG1j&#10;Bpc25bBmUgyThsfQb0BLotvbUtQ/jqy+rfGKlEjR1o6yge3oO6yzasmecSPiuH2gN0/39eS7zb0Y&#10;X9yCVh7GRLpYECvfQaKHHXE2GizuFsl3Cwr5fkE695ZncHNFulQGOVzd0o1TW8vZt34w7199z5df&#10;f+dXgeXLF4H6r8/8+YeArYjxf0GrbGtzcW1Rnv+PTVeKsv+/bsrD/7lLjlHBq1huAbq2fFG1iKve&#10;TyoYVaZWZet/8dvvX3n300dVUQaOvP/4iVdvf+KD0nh25PxN3v76B5ndK9i8/wBvPn5k3JwFjJ+3&#10;gFsvX7D2wC5M/WwwrW+LrocVRcOr8JY8alDPCOdIB0LSGhJV2JTIggiS+nQguX8H4ntG0aJbY+p3&#10;csKvoyMOLU2wDNPDJ9aa+nFiZxNcCYh3pZnkpKQeiURLph2/bg4eArZzoA2lSZH0cXViorEFMySH&#10;zhILPUdNXzVCa2kdc9VlLGU45gYNKcpW8rUyO+gWDWvVgvcHDd04puvKUS0XDko2P6jtpFpAQJmU&#10;QbHuuwXyNbo2THZwoncTHzrF+ePWzBL7KHs8WnviFOFM9bS+pPfPwqGZE41SAqmX7EdYZiAt0hsT&#10;Gu9OcmEzkrs3JatfO0Yv7MeIQXlUNanHCH0TVZ5XpjOeLUXZzpQyRWk4U6ZOUsaAS6UyVvaNUK5r&#10;S8avEovco3VDgn21aOWvwQGxw1+vjeOXc70lJ+bzan8xH4/15btl5VSGOhMhihMq8IY4mUm+NsXL&#10;WhdHcx3MjXQxM9bB2soAe1FsJwdz3JytcLRRoDfERXK1m5XkXVH3cLHwjax0CFauSljKY4kBNa29&#10;ODgmgZuL03h9oJhXJ3vx9Ow4FoxPJ72DN20jxK1EWTKxqjXzJRLM7h3Fi5OD+fFKFe+vVfKbWOfX&#10;p3rz7nQ/3p/qz19Xx8J30/nt5FBR5p7869pU/nVjMh8vDuXjFaWzy2Denq7ij5uD+NftoXw4Lxb8&#10;TH9+ODmQe7sr+XBlIp8fLubs7n507mRPem598ktbUDmwM11Lo6kfbUdk13okF4XQJNqK1PR6rJqX&#10;yeVtJTyU13+3tR/5US6E2itDRK0Il8jSzsOWWGtNttR05Mfd/Xm5tZjXe8Ql7BaV3lXMXWUs+86e&#10;LJiUzrq1EwWgX/n902/8LuqprIr59YvkZmWe4X+DqfzzH1X+D+TKc/+nbv+oNJRH8o+qr7lQ/kV+&#10;nt9//8yn3xRrXrsiySf5WdWOXb7G0/cfePz2B07evEpOVSVGYt3qNQ8lpF1LyZPdCO/aArswB3Q8&#10;9dDzMcAm2Aa7UBtswsywUNY9EkU2CtInROxpq+KmdBwQQ4bknibpHlK8CE73xbqZgWq2R/+2AnaS&#10;OwHt3fGKdcI6xArfuAAmbVogihiGS6AdM3sU0sdEacHWF6j1mS8WdoWWOWuVDC3WW2lA26WtLAQg&#10;oOo4SP4WgCVzHxBgFYAPSDlY155DGg6qcvDvnmrKAgJK2SePt+vas9DEhjE2NoxqHkSXpu40jXAh&#10;JL4eto3NGbVkOKm9U9D208S9nTN+XbwIy26o6jtcTyqB1O6RYt9DKB6WzJkH+9iycSojWzdjuJ5k&#10;acnWM0SNZyhWXJRbseGKYo/Xru0gM1b2j6lrxFBdEwoNtOnfvD6jStrSLacBg0sDubixlAd7uvPi&#10;cDdeHCzgzaESXm4vYW2P5rQWqCPNNWgmNjzM1Yom7paSo/WxNdPCwkQXU1FsM2NNrCRLmhlriR03&#10;xdXOBEcLPVwsdfGyNZJcbkmw7FPADpRKoLm12HM5dnynxtxalMfrLd15vb+C27vLmSIqmZrgQWxL&#10;J5oGm+HpIJWK2PJQb20K2znx272Z/OuZqO9dseFX+vDDuX6St/twYFYrbm5I46/bI/l8dTD3txaI&#10;3c7i9dHeouyD+CD7fr4yhF+ujuDO7lKen+jHV3mvLw/mS8aeQ28BdnLfGI5uHci0cZ2JT3CkXXI9&#10;OnYNoVvPTjTv0Aj3MCtisgNpKcfWCzcmqpVU8EvyOLikC5dXZ3Nkbh4dG5oR6mBEiKOpahvnbkuY&#10;YR3GiKP8flUB99Zl8f2GTG5uzOSq/LwP9pfy7MxwZozrSJeMEPYf3qxCS7VwvbLsrVhixVWrnLXc&#10;apVY1Yz2d/k/R/Q3Bf831H8X5absr+1zrlQmtcd9K8p+tcikdsxcvYQnH17Tf/IQtGz0cAr2Rhn1&#10;ZepvhXMzNzyi3QQ+D+zDLMVGyzbUArdIsXbNzPCRk96ttS12LazoNaeM3vPLKJ2WyYClJZRMSaN0&#10;agbFE9MoHN2F7GHyZQ1oS4eerWiSWh8/OWGCU5sQkdOK+IouuEc3ILJDGDPLC6jUMWaKQLFM25J1&#10;ejZsEoVVLnNtE5D3CtD7FYB1nFS9zpQupfsF2ANS9isQa9izX4oCtApq5b4ce1DpoSa2XHndPgMX&#10;Nhs7sdbInvmmdkz28aZ/VCAFXSLonNeSuVsmkdEniazhyXSfkUXlvFwGr6igaFgSXsH6dCloSmpJ&#10;OH0mZHLq3k7OnV/HzpoKBukbMUXgnSYgK413SlHZcIF6nLgPJVtPFPCVVvF+2rqkGdalb3wQA7s1&#10;Y3CPQM5sL5MMO5wnh7pxc0syj/Zk8emsQHO4H+em59G9sS1R5uo0FaUNkbzcUFTb00YXB0sdAVsb&#10;c2MpSnddAdVITx0HUWt3gdvNVraSqes5mtDE1ZIwFzMaWmsL2JLTTQxoKlZ8ZnYYd1YU8GxzAe+P&#10;9OP4klyKkz1IT2lMO2XW2IbGtBBLHhnpiodzXTq2NOfEhjI+3ZvFvx5M5c/vR/PT2WourExmeX8/&#10;9k1pye9XB/Hp6kCeCDBnl3Zm15RoNo5uyonFHbmyPltyfDemlIfRNcKCWUMSWD2rGxMGJtDQtS7e&#10;ksuDA3RoFmZB6/a+tO8cQufMGKITmqJtU5eGsZ7EpAfh2FCcTkcvkju5sWhqEpe2FXFvZxlX11VR&#10;EO2pqsD8zZT1wCyIcbQiyqwO8+T7vr9GlH1DvkQBZXSbVC5HK1UV04uLw5k8ujWdMxqRV5zETz+9&#10;VOXo36UoTWCKFf9vfv8J9/8ZsL/B+i1bK+WfYCv7f//9d1X5Nqjk2/PKc2pa8oe2beiCf2xj7Jo4&#10;YdrACttQF6xDnQhIakwTyY8mQYZYBBsTIta5cXJ9fNq4ydafuNJW1E/0EdU2IaCTHzXL+pImCtax&#10;X6xAnUG/RSX0Wdidsmk55I/pIja9Na26hxCSVR/vDs44xdrim+SDZ7wPBoEWhGZE0iyuEVmhAVQa&#10;mDNP34HVmgK1AL1V1041d5myeqaiyMf0xGrruqgA3lvHhn3qdhwUdT6s6cghKQf/Vu4DYsMVK67A&#10;f1jAPqSALeq9T5nNVNOOvTqO7DJ0YomhLSNsbRjYrAFb5w3h4ImlrD44leVHxzP/6AiWnxvPVlGS&#10;6kmphEhF1ik3iIyycIbNLmTz6flcvbWV0zOH0s/IQNRYn8kCt7KyyFTZKoNPxitQK9ewlXytbcIo&#10;LUN6amsyRj5vamE8U3rHsWVOCi/Oiz29IHb2gmTcYzm8PVHCL6f78uXcSJ5vHkJ5sAvhhmqE24gC&#10;OVkTKKrtKZWxg5y8lkr3XIHawlQTI/06mBioiw2XyGQtNlyKm7U+HqLaDRyMCXQ2wV/pJGJlTJCh&#10;Pm3t9FnVszWX5qdyf102j3aUc2tXf7YuqySvqBltujSieUc/8qri8RPldvcRUEKMiI8wo6C9H3vn&#10;lXN8YQYn5rbnyNQ49oyN5eDktny5MQoeTubzrfE8PdyX3dPaMrCTMeuGhXN4ZgKn5qcxNCcSW001&#10;/F008PPQwdZaDU9PfVycNfHyNiKipQ9tk8OJTWqGTyNX6hrVwchBnw550TRu7Yp9/bqEt3FkmgjK&#10;hkUZ3BAH8Pp4f54cGEllQgCeBnXwNdOllac9MQ7WRMj3t6JnHB8ODuXlrjJ+ONJT7H9vXp7oxbPj&#10;PbhxsIJNq/MprY6iY3ozJkwaxOevH5G0yxex2sKQygZ/g6z29v9fxVZuCtDfGteUomRzZascozZ2&#10;1QxaZsdh1sharLU9Pm39sQi1F+vsgH2kIzYtbLEIt8JcVNpUmeM6xh23WA8cI53JGpZHXEUCxsFW&#10;uLR2x6GVA57t3DAO0ccu0hwXydSubWwwDxdb2FQHm0h9HGJMVMWulQk2LU2xjjLHsbUDtq3sJYs7&#10;YiY1dXKQJyN9/Zhr6MBaLWXNLRu2C+Q7dJTlcWsX3dsvcKrUWbYKwIcF3sMC7yEtJw7IftUxCthi&#10;zw/ru3JEqQikKAq+p44t++raiZJL0XNih4C9ztCeJaLco0xMGR7sy86pfbh0cjFnri1g++nxbLs8&#10;hf13FzJ6STHRKV50Lgwms7IZg0TN915byrU7W+QkHUZvUwOBVh9lOuOpilqLDVeuW09UXbs2YpRA&#10;PkLbkEHaekzydGVOdAjVQa4MbOfLjc19+OnCKH663Jf3V3rw8qQo59kefLk0mM/nhnFkQldyfExo&#10;rhoeaUwTe0vq20rGttHH1VbsuKi2qaE6VqZiy401ZKuNkwDtIDbcSay5p9z3tTMkQGxpfTsjAVvp&#10;LGJIQ01N0rxtOD9bcub6Eh5vLubq2kLObO1F/17NaRxhQnxuMHkDOxCe6Ea9EGM8/XVpFCyWPtCZ&#10;AHcHAkT9+3f25frKAq4tzuDMjBSOTU3mxoYSrm3twbm1pfzr4TJ+uTKDZQMi2DEujvOLxQZvrmJ4&#10;UXuM66jh6yHnl4cJBuZq2Lkb4uQpMcLbgqatAvBt4o6RnR4WTuZoy++lLKucXNiGei1scAzQJCzW&#10;ntkzczi0qZTzm3L5fnsxxxcVkhxohYduHfxMdWjhYkOcizge07pM6NqIH/fW8GZvDx7uKOTurgLu&#10;Hyjm6clKnsn3fWB3D4p7hVPUI57kLs1ZsmKaqPYX1eJ7ythpJdfW2uBvgH8r327/ZwH/J9D/22NF&#10;pRWwv8GtNmz5eKK7xWMjINs2s8czzgfjIEt0A4zwiPfGv1OAKKtk4i4hNEwJxaNNA0LSW+Haqj5l&#10;UwYw58AqOg3IxTTEGt2GhrjGyR9A/vBGYlf9k70wa6qHQVAdbKMM8epghVVzLSwjtHCMMcK9vZUA&#10;boRPkhO+ya54tXciMMaJvrltmB4dwTQjazZIpt6szJairPChYcVODZt/zxeuLMCnZGplMIhir79t&#10;Vff/hvqgKLQC9iHZt0eUXSnKqLATBu4Cugu75b2VtawVR6DMyLJK24LpRmb0F0AnxQVxZdt47l5e&#10;xLFzUzl0bTYz1vaiXU4AHQuDSC4WCz0jk8PfLePszVWcXjaKPgLacC1dJogiT1HA1jBlkmynKOPA&#10;NQ0Zrm3EIKXHmZ4+QyxMqdTXIFfUqsRJn+sLqvlycZqc/JI/r1bxgzIW+XAR74714vnu7hwY1Z4+&#10;zZ1oJSd+sIkWDUz1qa8aXKEvNlsqTVFjK0WxRalt5HlHSwOsJW9bymMnM22pAAxp4GRKgNj3BnbG&#10;NFBmC5XfM1CcQxsrDZaWR3BnTRHr+oexbnwCo/pH4+enTmOBp7CmM23zQvFpakLjZrbUa2BKAxGA&#10;wAh/OiTE42JuTGlSA7G0A7i9OlfgzuTiggymlkjF1dWPkiRvDq0awJn1Nczs1YJbW/tzb/dgnh6d&#10;SF77YAw1RKU9LHFwF7DFZpvYa+PsY4mjwG7taqRa60zbXAMjWwNM7Q1VK8N0zI8mIsGHxq1sSc5q&#10;wqD+sWxbksW5DTk83tdDokxf8qPr4aJZh/qmukS529Ha2ZwUb3EMvdtybnYX1Txx97cVcm9PEXf3&#10;F/H4RCWX95cxcEATsssCKekTT2mvJHKK27Hn6EYFI4HoiwCkgP2tW+jfgfvfNwU6Rb3/v799g/wb&#10;6MpWgVtNzV0D+ygnnGNdVK3CijI7tXIjPLs5Bo0MMQ8zp1GXJqK+vsSWJOMgf8j5+zfSZ9YYSiYM&#10;JGtIKT2m98ezjQ9hWeH0XdCXgrF5ZI1IJSIviCbKjBLdA+k0MEpsejT549tTPjOVfkvyGLyqmBHK&#10;zJ1bqpmyZyDTdg9i+to+7Fw7kiXp8YwzMGGzkaOAZ8s6LYFcw5IdAvZ2zdrF7ZVJFvaoMrejqnyD&#10;XMndR/TdVLZbAVyx3ftEnfep26oAPy5QK9Z8r1QMStkvmf2Ikr/lmP3yvrvFKWwUaz7VwIgJod4c&#10;n1zJ/dMLuHlrJZsOjCcxP5C4TH9i07wZu6Q7R+4s5cTVRZxdN5rejmYM1tJhvEA8Wd24dgF95Rq2&#10;ugFj6xowTICvkTJQ10DyuAED9XTpr6tNmZ4Go1vU49biCt6d7M+rU6W8O9+DF4dKuLsxW3XJ697q&#10;YubnhoriqBFiUocmVkY0sjOlnmRnbzsD3ESFHcVu25nrCOT6Arc21kaa2ArcLsqIKoGivoPSE82M&#10;AFsjGorC19dVV03q3zvKi1W9mnFhQRpbRsRSlVmPovww2ib4E9bGl3a5kXg3s6GZOIuI1gJTmAvB&#10;0V4ClQ+NmvnRKSWaTrFO3Nzbh6cHe3JrYwHfbalgQEYIbYOdSYrxpZ6LJn4OakT5GbJjXiXX9k5k&#10;zfTu1HMywNiwDt71bHHwMsfEQQcLRz1cvC0xV8ZfW6ijJxWPobgCE6nAlG7Jpg5aJGS3oKB3Ai06&#10;+BLdzpuMzp7sWprL6dUZXF2TzfkVZXSXn91XrLgSOWK87GlhrUVHNw32jEzmyeZyrixN4cKyzlxU&#10;liQ6Ws7Pt0fw44MZLFyaTVG/5pQP7kBpv0S6VSVSUNWJY+f3KvgIzGLM/6yF+88/a+1vLVvfoP4/&#10;B/Y/4VXK/7z9z+cU+65mKNnZp6Ov2GJrUVIzTIJFQdvLHy+3BZZhlgR2bYh/h3qk1WRSNLoHHctz&#10;2X7pJGef3aH3tKF0KOtEzYIaBi0ayMSN4zn57CiHHuzhyONdzDswjmXHxrPm7EQ2XZnCpmtT2XJr&#10;JltvzWLn93PZ/t0sNlybwsZrk9l4fTILjg5iwc5+XDg9h9Ulohj6OmzUr13XWpluWFl7SxmuuV1U&#10;VsnbylbJ3ArUKqUWO35IydJSFDu+XzK3ksFVDWny/EG9v0EXm64ss7tP8rUC/zEdF9UqIqd0xbLL&#10;6w7K80f0Xdhl7Mw0A1Nq7M2YkBzGgXUjOH1+KYXVrYlJ8SY+048pK8rFis/i0KXZnN88jn7u1tRo&#10;K2AbMUVdlFrUerzYbwXq0RoGjNAwZJiUIXJ/qKj3YF0BXWx5Tx0t0nTUqG6iq1KQn6/04e3pSn4+&#10;24+Px/vxw/4ePNnQnXNTsxjQxptQUbAgUeh6Ykt9BVB/ByM87Y1xElVW4LaR/XZiP22lOFno4ybq&#10;7GWth6/k8fq2YsdtdAkwr0MD+cxOXsYcGpvFmz39eXdiMBdXFDG8MpJIiVYBYdaEtvWlRaeGNJDH&#10;rdMa07prIGFt/QR4H5rEuGHkrEZYKw8y5bnlU7vw9vJYnp4ewq0Dw0kUh+Evqtu0mbg3G3VsbUVI&#10;xHEE+RgTGWJPPS9djIzUMBY19mnojKOPNVZisy0dxG04GWHtYoKJnS6GNtoYCdjW8nuaWeuiZ1aH&#10;2ORQBk0opVFzF+zctBjQoxX7luZzfUsxj3ZWcGF5OcmNRJjMtQl3sqSlswXBkq/7tPYUqPvx4VB/&#10;Xu4p5e2xat5dGMwjyddXdheycWU2Y2Z2pueEJPpOy6J4YHtSyyJJKYkhr2cX9h3ergJb6YX2TbFr&#10;wVKw+v8ebKX8z5tixZW8rai1qvHMorkpbmKBvZNcaZRaj6Y5QUzYPJbJWyZQObWUfvN60n9eL1Yc&#10;W8qms1t48uUtB66fZvu5A1x/e4st59Zz6M4uzr88xqpjC1myfzrLD81g3alZrDs9jU3nBegL49h0&#10;cQwbL49j45UJrL0whg2Xxsv98aw9P4o1F0bWlvMj2HJmFJfOz2RLvy4M09dklaYZ65Xr1Xq2qrHW&#10;u0VRt+vULmS/TcouRbEF0P0CtQpuBWjJz0qGVgEtGfyIrgtHDdxU1lxZalcpqgwuj5VW8iNSERyR&#10;bH5EU7K6bJVKYLe4gV3y/CpdWyaYWdCvgTN9OoUwZngmBeXRtE8LoGthKOv2jebod/M5eW0+FzaN&#10;o9rFnP4amowVhZ6kZqSaX22M5GtlVJcCtjK6bJTY8hGyb4jAPkBDT9U6XqapTk9bPU4MTebT2UH8&#10;cK6CD5d68+F0H97sr+TxlgJebi3hw95BHJtSSPdITxoYqFHPqC4+yqgpB6mgHWpbv5XVN50kVyuX&#10;uJRpiJwsdHC30sdHFNtHcnV9gTvAShN/OclLWvlxYIJk69XV3FyWzcGpbdkyui1rZuURGGpEPano&#10;OxdHEprgQWA7B6LSfYjNbURIR2+CW3vQPN4H+/oCnJcGXdLCKM8P5fTOQTy5Mo+hlW1xtxe3oIDq&#10;KvFM4oapFFtRYzs7Hcws1TG10cTIUhTYRgdnX2uMJUfbultg62yCufycLj72mDoaoS9Ka2YvbsTZ&#10;DHOpoPTEsTRu4UVBz84kZ8fKe6iTk1KPdVM6cW5lFrfXF3J0dg6dG5kR4WxKC2crQsz1CBe3c3RG&#10;N76em8JPB8Vd7OzG3e0FPDvem51z4hhZ6cagQeH0HteOsknJDF5cQuGQDkRnSOQoakZSt1YkZbVm&#10;07bVCk78+ccXFUjfGrlqgVas+f93YP/ns/5z+5axledUYA9YUcLoLb2ZJifMvMOjWH5yGjuvr2HL&#10;+ZVsu7iWnVc3sOzQbAF2DjsubOLmj1dZsmc+i/fM5dnXe1x4fpKlB+bL8csF6ClsOKPAPImN58ez&#10;/uxYNpwbI2ALyALtBqnJN1yScmEs686MZPPFcWwV2NecG8aqC0NZd2kYm88M5/yF6RyaXsYAOSHn&#10;65qxStR6g769KgtvE8XeLPBuEWC3CdBKP3GlU4pqqVxR7+2SvXcL1Eoj2SE5RqXUAq8C8jeglX1K&#10;g5tyTVupDA4preZKo5ui/HLsHl1H9ug7sVrbisUuHmztGM+u6gLWDylm6oBM0rs2IbOgOT16xbP3&#10;wFRO3FjMdzfWcnHZGAoFpGoBe5SmgarRbLyo81i5P1ZUe7RsR2qJUmvpM0hKf7HsvbW0qNLWolvd&#10;Osxq4Q/7pvD+UF9eHCnm2dFuPNiby/MjJfx4qqdqap/7G/J4u28QO0ak085Jj0A9NVEkfXzNDVUz&#10;gCoL4ntaGOIhcLsLAG5W2nja6uBlqytZXBTbSg9vyd/1DNUJkIphQIeGXFvYhz2DE9jQpwU7hsRx&#10;aHIah9b0paSkGQld/YnpWh9fcXRNU/xomRVIZFYjwpSVJlMaq3rdeTezwN5fi8h4f1q3bUwLUeeE&#10;uMY422nh6mGOlbMxOko+Fltt5mgg6mqKs9hsJT/bCfTGVloqy+3kJdbb0RB7b2vJ1SaYCuROvrZi&#10;uw0kd2thIr+HrZsZRnK8sdxvHh+ER2Nr6oc60LipHS0jjNm+KIdrG7vzfGdPHu/sz6CuDYh00SbK&#10;0YRQiSV5QcZ8t6mCr9cmqkbPvZPv9bXk6uen+nJhTwUTR7dk+JRkKsZ0oGhkAv1ndRPlziasoxct&#10;MwKIzg4gLi+QxJwI9hzf8DdUAt9fAt1fyvKUX0SzlTnEVRfG/lH+7yr7P4H9/1UUYL+1gCsA//s9&#10;ZCuoq4oyzlsZJKK2WSzxuhvTWHd1MisFxFWnJgnIk1i8byoHb29h1dF5bDi9kB2XV8h2ERtOzWPl&#10;4amsOzlTFFwBeinrTy5m55UVotLT2X51JptFjdedHcG6cyPZKFCvPzdKYB7JuoujWC/Kvf7caFFz&#10;AfucAvgIVp8dytpLw1l7eZgcN4KDZydwa+8kRos1G1dXm5W6VqzVU9bcshGoRbnr2rNV1HW7gKmA&#10;rOTunXVFzQXcvaLSBzQFUnlOsdkK1MqosJ3qNqpt7XVvZe7xWjuugluAVuBWlgpSMvo2QycWapmx&#10;pUEg57vncWZQBXuHlLFjdE8WDC2kMDuC0rLWDKpKYtaYfBbPqeDImtEcmtiHUrF7yiwpA3T1qVHX&#10;YoiUkdr6qstbCtTDtQ0YIlAPFPvdR0tbBXUvbW26aahTJSft8cFdeLKpTNUX++nhYtXMoS+OlvFo&#10;f76UHH44Lhn8WF+e7axh46DOpAVY0kBfDX8TsbIW2qoJAj1MpZhJ7rYxxlcU3F8yta+1IV7G2tQz&#10;1sVbry6eGmp0rGfK7G6R7B/VmYNjk5kkqnRyXilX1g1h0sBk8vObklXcArcQI7yibGnWtRGtssOI&#10;yGhCRFYTojJDictpploV1CXQAN8QG7rktEPfWB21Omo4ORni7GmJmVhqA4HRROC1cDbE0kXg9TCV&#10;YoK1sz5mtlqyVRbhNxfw9XCtb4elm7Gou8G/rbmetYZYcokXbrXW3F4qhkYtfLDxNMDGTZtGodak&#10;pXqxfXmWasKEx9uLeXOohqsbB5ISaEWQkTqx4hKOzMjkxaF+8r325d25Kn44XcqHi7346eogbh7r&#10;Q1W5H1nlgZSPaCdK3ZbMgW0oH5dGfGEwrbL8iMmTyqugPrECeWJ2JOeun1QB9pdCt9hy/oZaNVb7&#10;f/RG++dNefjPXf8E+H+Wb88rMP+z/Nd++VTlyC/iIH768DNqUw/0YcLuSibuLmf6vl4sPjqMpYfH&#10;subkbDaeXixKPY2t5xcKhLPZcnE2q0+Mk/uT2XpxKiuPjWXF4Qlsu7CAq28PsOXCbLZekhwtYK85&#10;NVylyhsE4g1nBexzI0SZRbUvjRHg5bHs23JRrLhUABsvjZb8PYa1VxS4R8jnjeH6mVlsLu3IQDnh&#10;F+iYs1LHWjXN0XoV3GLFBeCtAvVWgXqbujU761irGscOS64+puWiglWZB22XhuRyKSq7LpAreXzX&#10;33ZcuVz2rTeaovDKNXBlkMkSIxvWhYVysbqUUzXlHBhcyq6hZWwdXcl8BezMZvQsbcPEvl3ZML6S&#10;9aO6s2l4MVsHdmNnVT5bcjuzsk1LZjaox1h7G4aZmlCjI5ZbKqn+GtrUaOoK2KLYOvr0VODWM6BA&#10;S5MOddXoHWwpFnG4nHy9ubuzmN+ksnt1SGz5mWq4N4I/vh/KlxvD+OX8cJ7uGcimEckURDjS0lGT&#10;hsZq+BjUxcNAADcVG21uir+5GfXNTPHU1cJd3t9TXY1mkq9LWtVnZlFLbq3owdXFeRyYnMSAzm4M&#10;6xZOTGNbvF3rkCRZOk6KiY8G9dt60jw9hGapTYjMDBPVDqVFWhPCkxtQX8CuH2WHV7A13aszRYXN&#10;qaOphrObuSiztVhpQ/SUub8FVBsB2s7LTIA1x9bDSEDXlRxtgL27MdZuhgKzuItARyxcjTB3NlAt&#10;4GjvbY6hnaZqyK+9p6mouRzrbkKrpHBcA6xx8zfHy9+YPr1bcnJ3FW/ODeTGujRurivm5ZEZ9Gwb&#10;gLeaGhkNrHm2dwjvzgyRSrOMlyeKVH0FfjxXxuuz1by8MpJNy8S+Z3iTURZGbr+W5AxS5hdvTv6w&#10;OLr0CqdTr1ASK5qQVNSU2NRAssuTePrqbi1kotq1kykIzP9W7P8G+p83hdl/AqwA+s/HikJ/s/mK&#10;SiuDQ5Tyz/3K+yvbb9Mtqbqaym61lKGhZI9rTvWiBEZtymWOgL7o0HAWHxjP/F3jVCq988IyNkpm&#10;3nxWoL0wQYAeIuCPYO0Jyc2nprL9/BwOf7+KlUfEdp+fKHZ8pBwziNXHh8pxw2U7RGz3GFHm4aw4&#10;NYRVJ4ex49pktl2VYy+MFhWXL1TA3nBtJKsvDme9wH/88kwe7J/JlBAfBqnXZb6BNct0bFmhYc1a&#10;bWWhAGvWaFqqWsuVQR9K3laWzlV1OhGgt4uCK4+VlnNl5c29+s4qu75FzZLtdaxUywApHVn+DbcA&#10;r3RVXaRlzqbQUC7U9GDf8Ap2DC1h57BStsp229iezKrJoTyvJQMqOrBkeDeOTO3PyUn9OTq2mmPj&#10;+3BiXF9Oj+nDqUGVnOrTnf2FqWxLac/K6BZM8vGkxkIyuIEhvcSGlwnkxZra5NSpS5aeDqW+TszP&#10;jebEzALWDW7F/Z0C860ZPN9dwcUlibw8XMpLUewfTvVSKfrDHd25ubaE84tKmZwbQbiRGgG6aviK&#10;PffVq4OPjjoef8Mc7WJGRWxDesT4MqMoWt5zArdX9eS6QH1rVT4nF2dyckM12Z3rY2amRpuEhhT1&#10;SsI12AK7JmaECuCR2eE0zwghKrupwB1KbE5TmnZqgEuoKV7NrPBr5kjv4SX4BHqgJo7A3s1SZaXN&#10;BFJ9sdLGDgKxAGzraYKDrzn2PqaYu+jJPlFmbyWH62LrbUy9UFfZr4+5qxRnseP1LDFy0JT3qCM5&#10;3EKKldzXoEmrAFomheLewIqAIAcyBLTNSyTCnBrM5VVprKuJYljnhrS00qCNrSZzi6K4tqob788M&#10;4MfTlQJ0d1VfgbcXevLq0lAeSXy8JVFycE0ynTIDye8TQ96Q1nTt14y8Ea3JHRItj2PIHNCSrL5t&#10;BPy2RHepT8/BOXz49a0K1q9fxIh/Ecv8VRm7LUr671KrqN+KMjBEKUpF8G2WlG8zpShFOV5Z60sZ&#10;oqmstf3lszIwRLnMVvtY1T/8kzIPmjJIRD5PgV9Mg7JE0KffxIon9m9I8fRYRm7OZs7hHmKJRwl8&#10;Y0WZZ7LvpuRryda7lWz95rQAPF8glUx8cpyAvIxVh8ezfP94lu4RhT82ieWHR7DquOTl44NYe0oy&#10;s9jtjZKx1wrc2wXiLZfHs+XqBPbcFht/QTK4qPmOG1PYem0CG66Ial8VFZccvumGHCvg37i5lOsr&#10;RzLAy1qsrTYzDSyYr2nBEk0zlkpRRn2tVOZA01YW27NWtZ4rDWzKcrnKoJCt2sqlKxfVEE9loMh6&#10;NfPagSICuGLFVf3IxdYrreM7jF2Yq2fOIn9/zlaXsH9oORuHFrNBUeKh3dk8pDtbBOypA7PoX9ae&#10;kVXJbJlcJXm0L6em1HBiYn+OTeirgvvwmCoOj+jBsVE9OTioO7urctlVnsXWvBRWtI9hVkQw4xv6&#10;M9jbk2p3Z6p9PBgX3Zy5mclMy4plUFI95pQ24/LSCp5s68+KqkC2Dg/l6qouXF+brpob+9XBIsnc&#10;Avq+cn46MoQ76/qydUg664dkMSIrgtymDiT5mpET6sSkglYcmVUilUA1t9ZWcGt1d94fGcbDDWWc&#10;m9OVe5t7snFiJ1bMzKVdgjuBor4lA7rQrL0fZv7auLe0JzI3jNDURkTnNSVO7LmyjlVUVjBhyf40&#10;iHXBLdQcN3Ebw6b3Jb17J+pIBWNoa4BbgDNWnqK49rroWKqrLmVZuRvh5G+JW2M71ZJPVh7KcdYC&#10;szauDa0JiPDE0EEDU2cdTBy1cBB1N5atvo26QG2Oe31rUXTJ3WLhW3VsinM9M9x8TIiN8mJYzxh2&#10;KSud7K3mrlRUQzr4kx9oy4YB7bmzpoJryzJUSxPd35nGs6N5PDjUjTtHe/Ps+mzuX1nKx9cnefno&#10;DH37ZojVDiWnfxxd+0SS1i+KnCGxpCsqXtOG7IFtya+JI39ALO2ygpg8fwSf/1Aufwlcn/8UuJXL&#10;YbXAfZWtApwC3rfyVQVhLYi1s6HUjtr6VhT1/fd9KcpxSlHUWPkMZZIFZQCIMouLMvpLOU6pKJTt&#10;r8oMKjWrspl+sIol52pYdWkY225PY8WJSWw8s5grr86y/dxWzty9wNNPT9l6brVAOodd11ew+9pq&#10;NskxG47P5+CtdRy7t4r1Z8ay/cokNl0czVaBeNvliQL0ZLHmE9h5fQrbBdbNsm//9/PYemUKK0+I&#10;XVfl7zGsUVRblHr3FYH6xiRWXBkrdn8i311fxpmlg+gruauibh1Vx485msYs0DRRAb5Cw1ygtmKd&#10;QL1Ow1JyuORxebxR6YYqWXmrgWPtGl5qxqwXuLfpSCYXZVbs+X6BWrHgyiSIiwysmOruxv6KXPYJ&#10;1Ftritg0qJvAXcQ2AXvTkGLWjClnZK9O9C9uy7xhBeyZ0Y+9k/uwf1I/9gnQB8YK6KN7cVjKvhEV&#10;7JTXbRtSxOaBBWzul8eW6lzWd09leWYi09tFMaVdS5bldWV5USazszuzqCSL2UVJDE4OpF97H+aW&#10;tGJRWSTzuzfi1YFqHok1f3+smt8v9OXj2XJ+PV/GTydqJ/p/c6gv/7o+i6+XZvFsz3AuLpWsvKKM&#10;x7tqeHdiJO9ODpFKIZOzixOlUujBqXkdubaygLllgVxe35fhUpGENtagabQ1Gb2iaZMZjL6rGuaN&#10;dHGKsiIss5Hk6kDalUbStntz1aqTLbObiGL7E9rRn/oxrqpBGVWjixg5c6DAa4Gajhq2XjYCqyNm&#10;kqG1xAnoK1lZlNvOW+y4wG0gwNr5mkg+V3odauPZxJ56Ya7o29bFUpRcgdvBx0y2egK5JvZeJrj4&#10;WWEraq9nq453sDPNWgdg7aSNi4MWmYneDCr0Y/+cFN6LAP16chovdg/hzT7J1IcqeXOglOe78nm2&#10;P5enysL6J/pzft8I3j47JDr6WuTyvZRPPH92mz5SsbfLiSC9Oo5U+U5KRibTfWQncge1J7N/awqG&#10;xtFtaGvy+rWhXUYzVm9dLu8hsH75QxT7j3/PbqKCUFWUGU7+U5TZRpV5y749r9z/Vr7t+wZ07fso&#10;FUQt5MoxKvCF5trnvr3vX3z8RcCesKOaaXv7ilr3Z5acHDP2DmTihhqGLazh1P2zotQP2HbyGOuP&#10;7KLP1D4MXzKQ1aeWsPvmFo7c283cHZKnj4sCn5/C4kMDWXtGgXW4wDqKjRfHiiorLeJj2HJlgrxu&#10;FMuPjmDPrbns/W6egDyZ1adHsenyBBXMCuC7pGLYLIq98qpk8avj2Hd5KtevLebi5rGMiWlEsVi8&#10;Udo6zDayYJ6WwF3XhLXq5qrldNeomaoW59tkIPnbxEXVkr6irrlqnnFlcb6NSqu6qPdWgXunjoOq&#10;59oOUe81BnZMMrdia1oS+4dVqCDeMqAb26VsrenGpoGFbBhRwlyBuUduS0ZVdGT7pGr2TOrNjnE9&#10;2Tm2FztHVrJbYN47vIzdQ0rYIQq/SV67TqBeP6hQtvls6J/P+t45rK5IY2VZGpv6FrG8Zy7TC5KZ&#10;0a0Ls0pSmV2ewvi81lRG+9C7tR9jJdNuGZbIT2dGc3dHGZ8kqny8MJCPl/uqGn3enSnn6aFC7mzP&#10;5q4yC8jafG6vLuT2ugI+nhksGX04v1weyo9nB3J+TSZ39pRze0cFxxZnc31rP9KbmzOxdzxVRZGq&#10;he2Le7cjTVTPrJ4GFv56eEbb49veRcBuIKrdmNjCsL+XualddTK8SwOCO/rRLKURvlEOZFcnMn7B&#10;YCLiw1QNaHUM62DjaYlnQxecfGxUnUyUa9LmLkaYit3WshZ7HWBF/Qh3zN118Qx2xFGysKmLroBv&#10;hYWbAa6KQstW2edUT6y47LcTN2LlZYSlhx5R7YKIFLh96ukTHWFJv25BDMz2lIo3hbfHR/CTxL/X&#10;R8p5c6yYtyckypyo5N253jw92Zf75ybz9M4u3ry6qSAp6viVP8TmKpesfvjwgqHiyNplNieluBXF&#10;YtGrJ2RTOjqF/CHxFAxrS7fh8XQfnkBqZSwZpQncfnBVBfeXz0o/brHMqvLnv0stzMr0wbWPf/v9&#10;P/sVMGvBVYqiyt9g/QZ1rWL/8/G37T9fr9xXSxvalozhbSiZlkzJ9GQyh7cjuVc85aN7sOPcEc7f&#10;f8DucxeYsHwu2TX5FIzKY92FNTz+10PWn1/BogMTxVZPF5jHser0MNaeH8aGS383iAnMmy+JAst2&#10;qyjx5otTRL2nyfFTJV/P5MLbLfL8VLZeVR5PkYpgnKqsVRrYroklvzpWjh/LDnmP4+dncGmHVA5F&#10;Hai2MqC3ljpjtPWZp2PGSi3J2qLUG8WCbxCo1xnZqyz6YnVjFtUxZmldU1bLMcoMK8oxW5SOLfqi&#10;5nJ/nZ4d0/TE1oc24Uh1ERv65LK6by4bBcIdA4vYVVPMZlHvVaNLGFjenp750Swd3I0D43qzd1QP&#10;dgrMe4ZWsGuwwDy4O9sHi3UXkDfXFLJeVHpdnzzVdsOAPDYK3Ov6Cdi9s8UNyGcJ+LOKkpman8jU&#10;wo7MLO3C1NJkJnZrx8oBBcwRS1sW4caGoZ14f2Ei9w/XqFbEeHdtGq8ujObl2SH8KKC/OzeYl2In&#10;D8+MY3X/xpL747m0vAsfzvXn882R/HZ7PKfXdWP2wBjmDkqiMN6NA8v7snFuBcG+moQHmxAvDqGg&#10;oi1lNWlY+xlg4q2FW7g1Pq1dCFDWgc5qKFbcn6BkX/zbutMso4mUxtRv50aztEAiJIP7RNrRLrep&#10;gN2fpOw46mipoW5UFzUDNfQsdbB2NcfF2wZrZxPVNNNGDnpoizI7+FuoVNpGYPUIdsJOHtvXt8Kt&#10;kYMou7zG30byuCU6VnUkjxvhIs95BNrhHmQrym2MlZse4S39CI1yJ6ypLV3a16M6J4RubaxZOyqe&#10;B/v78OZ0DY8O9eDRsQqenurBz7eGc/d4DWf2j+OPL08EmN9EZQUOgeLrZ2X7hyoLv/vtDbOXTSRR&#10;4E4VB1U2IoWK8V3pObErBQJ33uB2dB/VUeBOIqmgGQNGl/PbZ2U2U/4L5C+SvWtVWNkqcCoLAtRC&#10;+O04BWYFXKWo7LrKqtfa9f+tKFD/xxV8qwRqKwS1uLLm5I3qrFrdMb6iGRmDk+kzow9HvzvP2oMH&#10;2HDgOPc/fODsk5tMWD+Fqtm9RNWnsObcCuYdmCxwzxBwp4j6jhdARXmvCZyXRrLhYq3F3nhxvOq5&#10;zVekXJI8fXmGWPLZkqWny+vktVenyWumimpPZL3Y97VXx6uUepOUbZfHSIUg7yH7lE4uew+N5rsj&#10;s7g0ZyCTYhpTZabLGD1DlhoKoEZiuY0dWKxrwey6BsxWUyZn0GORwL1C21KVw9cqOVyKksOV1TgV&#10;0OfrWzLJzo79OV3YKTl4VVlXVldlCpC5bBK4dwrcmwcXMWdgJn1L2zJlUBZbRlVyaERP9g4rZ4+U&#10;/QMlRw8oUin8Fqn8NktRAVyVwZoemayvypYKI4u11Rms65vDeoF2s9j05dWZzChMYGZhEtO7JTGt&#10;tJOAncTuqX05OX8MIztH00VO9rF54dw9NJI5I9rRspEZnVq50DbEQpS2Na8vzePn6/O5KNl5bo8m&#10;3N7Ykw+nxnJoZgcurcvg3eUR7FyYTscWZoR4aeFupo6lANe0gamomwNNgo1p3cGLnIrW9ByejUtj&#10;S7TE4lr6G2EfbI5rCxsaJvsQmR9CVJ5k6q4BBCeLemeHE9TJD/92rkRmhtCsS2O8I22ITQ9i1Jxq&#10;MronoWGkjra5NroCta65FlpGdTCQrbOPLdZupmhZ1sXcw4R64R44KRnb0xCvUGeVYtup7La5qL2p&#10;gGuMcwM7VYOZqaMOTn6WqtZw31AnfIIdcPQ1xl6U27exLSHhXlJRuVOe1Yal40uZ3rcds/vHsnZ8&#10;Z67vHsSDc8N4dGkIjy4M57szE3j1aB9//fFWcqpkYgHiDwVCAVuZq/s3ZWIF1Ziuj+w7sp6CHonk&#10;9+tA8bCOVIzpTNXETHpMyBDlTqBwaHsKB8YTnx7G3KXTUS5AqWyyCkKB+B9A/xNsZeL/WtWuXQRA&#10;2ac8V6vY38q3HK4o8v8dakWla9X6P5WBWq+JFWy/uJkZG6eR1SeH8pFV7L9ymiuPH7P92FnuvPrA&#10;qy+/se7IdsavmkrNgkEMXTaQ5cfnsGD/BJYfmci6k5NYe2I8G05PYM2pMaxVymmljJYySuAfo7Lb&#10;m8RWrz8vOfvKNDZensK+BwsFWnmtWPZ1V8axQYH6smzl/ibJ2JsF6k1iyTeKem++Lp91rIZVBwZw&#10;5tw0bp2azZ4x3ehnb8wwtbrM1jZimoYyYaE24+toMV3DkHl1jUS1TVWTG64QBVdW31QWElgvZZ22&#10;ZHLZP1bPiFnhjdlSksaKbsmsKu/Cyp6Sgyu7sL6PADlA7LMo8MLeaczvm87aEaLgw7qrWsp3Di1V&#10;qfQuUeetosqb+yuVQW1Z11cqiV7ynvJeq3qmsUzed3FJJ9ZUZ4lFl/wudn92cRKTc+ME6kSmFYlq&#10;FyeyRF57ac005ldm0Dc+lLTG9mRHeVBTEkPzUEu8PI1xd9XHT5nHK9SKksxQSgWmxOaW5Ih6ju/Z&#10;gRnVCZTGmbFlcjt2LsikTTMjGkmF4FHPBF1jNdx89AlqakFUnCtZpVF0759Ilrg0N3l/Aw9NLPyM&#10;saxvgEOIKd4xDgQKwJGigC1yRKUlZ7cpbk6rgnAaJXmLojuIitejqQDv08qOpsl+jBbFzunZFQ2z&#10;uuhYagqMBphLxjZz1MfAWlPytzEuDWzRtq6LU0NlVVd/nBpbY+ljhHsTBywEcDP5Ha29BGo51sLV&#10;EJcAW4wkj5uJfXf2t8be2wR3gTugqYtqaR/3+vI7htoQ0yaAgABnBvYphb8+8u7JZZZJ5p8wOI/L&#10;R5fw8uFOXj/dw5P7u/j4o9jmP3/gry8f+SL2+w+BSpw4yhzgKmiEKmVW0D9U3Uf/5Na9S4yZXqPq&#10;7VY0oBNVY7PoNSGTsrEpFI9KIn9wB3L6tCcxryUnrhxQqfavws4nIe1XxXYLfJ/krT7J53ySCuST&#10;7PtVoP7197/+XZSVNT99/he/yXG/K/D/Deo3Bf9vJVeg/w/U/3xObe+5/ew4uYvVezawatdmNh3a&#10;y94zp9h76iy7j53m2PlrHD5/hs2Hd7LxyDaW7l7O8gNL2XhqDZtOrGDfpQ0cvbGNnWeXsuHIDLad&#10;msuOswvYdXERey4vke0Ctp+fy9azs9l6fj7bLi6UMp9N52ax4+p8AX+K5PLJrD07Sez8ZMnjU9ko&#10;eX2jVAAbL0xm00WlTBKFn8YyyUtz9/Zn86lxHL0yh8e3N3Bh/lBG1vegXPLcQE0tRmvrMlHbgCla&#10;RszWNGG+ZPCFWuYs0Pq7oa2upWrd7JVaFizWNmOkqeT0pGgW5bZnfm48Cws7sKC4A4u6d2BlRQpr&#10;pLJbK8q9WhR4w6BubBD13iR2e9tQsd6DurNNFH2LgL2pf55K4WuLWG+x82tE+Vf0kEqioguLSpKZ&#10;J/CuEhVXXrtOVHtidhsm5UjJa8fkbgmizG3YNrGKHZP6MCQthop2weS1qU9Vfiu6dGxAq9aetGzn&#10;T8u2PrSIdqVNG3kc6YiHiyhwkAUxct/OTI36/xdnfx0n2Vlv/6M90+5u1dWu1VLu7tbV7u7jPpmJ&#10;u4eEkEASLCRAICTEPeMzcdzhCAfOAQJxAQIcYd312ZPhe37f172v1733j+e1q6t27dpdtd+ftdaz&#10;n/3spiycv9WG7x+/CrddN4h4ohF6ApBdkYZmbRlizMTDC0bsvHAIh69dwMrBFFptNcioTUODlfnV&#10;VIFaYzEa7CXQD7YzT7uVASmW6T54ViwY2BNCcM0OG/82T3RDO9gG+2QfemMN0BDuy+84gPVD87TO&#10;cooqG0V1uWw5CqDSCVZO69xCdW3UV6HD2QhtsBP1hirU9JSg0VCDkuZcZudCVNB2lzXKNNUFLAQ1&#10;zNg5KG/Og6qrlEpehNq2AnRbVbAG29DrqIbJTbD7tTCY2/DoY99QwPrPv36I//zoHfzu1z/Fj797&#10;Ev9GOP/2Fyr0f77H5Qf4y5//hL+Qoj/98T/xwQfU5g/+W7llrZJ/P/ov/JlN5hb7m0zyTxV+64M/&#10;4PEjD+KSm/Zgy/kE+rJJbL96glZ8HDuvncF5N65i+cAItjFuvfHeG8qZ7Pc/+kiZyP8Dbuv9P0vj&#10;Y/4td9E8B/QfP5I5waXJ339nO1sAPlJUXbL42az+D2v/sQNQgP4YamlnFZ5W/MjJk3j22DFajZM4&#10;IbeKPXUGTx05hmeOnsDTz3P53FE8+ezTOHbmBI69dALPnHkeR145iqfPPItnTj2D06+dxpPPP45v&#10;PH4Pnjp5P4689BBOfesJvPC9p3H6u0/h5LefwPHXHsPRVx7B82wnvvskjn77URz59iN4+uX78exr&#10;38DR7z2EZ791P55+7Wt46rX78MSrX8Vjr9zDdjcef/VuPPGatC/hwdN34MvP3Yyvn2AEePFOPPXy&#10;3fj+yw/gJw9/AVd4zVjNzsQVBSW4OasYn8gswqcJttzo/tOZxbhDOtoyy/C1dEJNuGVC/09kF+L6&#10;tgZ8YSKCT0+HcPsM21wIn16O4K7VKO7ZMoiv7p5RrPn9VO+vE/L7Cayo+KPMx08QamnSwfbIRVRt&#10;LqU9ejEzNsEVuL9+YB737p7EFz8G+xvczuNX7sAXdk1SrZO4bX0AtxLsGwj5TczWj998AJ/aPYFd&#10;Q1ZctK0fV186j8kZI4LMxV7aXkusjta1BMGhDkSHutDRm4tubREtaD06NEWolwO+JRsbO7y447Nb&#10;kBxpQq+rHNVUw+KGLAzO2rG2L4EDV07jkps3MLDohCnSgrL2bFR05aHJSlfgVaPOUoxmVwX6ki1I&#10;7QoitOGEl1Y8sOFAcIuT6m2Fc15PBTfCMtkLj8wFR2WvtxVjZnc/prcO0YKnI686S8nTZ89jZ1Nx&#10;c1FNRW7SV6LNVoc2uxoaTwuamJfrdBWo11ejtCWfip2ngF3dXqLA3ayvRZUoOd9fRehrOgr5mqh6&#10;LqyRDjgTnbBHGhAa0sIbNeMX//oL/Pff/44PPqRiUib/U4AgHH/649/w5z/9Jxuh/TOB+uP/4ANp&#10;f/ofvM/lW+/+FW+995EC2J8/ouL+ier6ZzmFRAhZAD6igss12f/x9r/hqdMP4aYvXIHzP7ETe69Z&#10;xcYFk1g5MIFtjF0j8ylcdeM1eOPdd/HhX/+GD/78V7zHz3zvj/8LbrmTJrcr7QO+Ju1Dvnbu7/dZ&#10;bN7n/r77wZ/xHv+PP370n9yH/1KW/4/G/+/c1MPn4E878twJnD75Mo4+fwrHjp7Cyy+/hpdeegWv&#10;vPIqXn7pJbzCdvokoWbePsJ2/NQJnDhzGqdefBGnXngZzz9/Ag8+8DAee+ybOHbyGb7+HI6deBbP&#10;H3sazx55ko/59+kjOM527IWjOPkyt/XC8zj+0lEWhRM49doxPHX8UVbBb+IIncOzZ57Esy89yeLx&#10;FI699jSOf5tLFoojrz6GZ156mM+zQLz8IB5hUXj4lQdYaB7Ed888jn999hF8dpTZJ72QUFcq10Hf&#10;kVGGu9JL8RkCfkd2qTKR/1cItbQ7ZZbSnBxc3tuCW0f8uHnch0+MuHHzhBufnPPitlmCQcg/u5zE&#10;3QTy3l0Tij3/2sE5PHBoAY9SwZ8g4E9evAWPU8Ufu5SQU8mlN/wJafz7cb72ELP6V/ZM426+/x4C&#10;/tAl60qB+ORSgvmatplK/cmVFG5cTuDLF6/gvkvXcfGsH1ftGcbtt+7CsJxSGm6FZ7QNtsEGGJO1&#10;8E10oH/RgB53GVoMBTAHW2DwtqKptwIt5jrkNGZC41ehyZKPUs0mqK2lyGvLgD7agX2Xz+DSWzZw&#10;4SfWEZjQo9tdhy5nPap7itDmqON7ytHI9VXmQmii9TCOdFGdHfCt0opLzl53EG47rDN9CG11ILbD&#10;A+u0FvYpHRyTWrR5qmDt16DX2aKM+y5U5SpQK5ddqjKV89GljVmo6shDu12FFlsV2h310Ic1/7Dj&#10;cgpMzm9LxlbseJtY9xpFqUWxK6nUNV2FqO8roUUvhSHQhNi0GZGJPsQnLIgM+/D7994hhMC7H/7P&#10;2fbB3wkH8B6X71OV333/v/AOFfp9QvQeQX/nT3/DewT3HQL49ofyPECW8OGf2Pi+P/0RLBJngROY&#10;PvzbX/Bn/BVvUv1//e4v8crPzuAbz34Fn773k7jti7fgxtuvw9U3Xo9Xvvt92nH5DG7/j/+N91lA&#10;PmBBkc9VAP+TPMftKjDL8n8I9tl1Pvzo7/gj1fuPoupUc4H+A+7r/90+ZPsz9+l/K3nawtQU1haX&#10;sHPLNuzZsRMXnX8Il196Ma6+8nLcdN3VuP3mT+BTN9+Ez93xaXz1K1/GN77+dTz2+GO472v34e67&#10;v4T77vs6HvzGg3j80Yfx9FOP45mnn+DySQJPuJ97FkeOHMHJU6eUdubFl3Di9At4+rnncPqFF3CG&#10;DuH0S2dYKKRYHGehOImTL5zByRfZXjpNB3GSToEFgS7h5EvHcJTLo3QJZ154Dkdffl6JEM/z8asv&#10;HsdPjx3BL1lg7huYxoVU5duyqvD5jCp8ie0LtN1yV44vEPJ70stpwStxc2459hQX4EBvMy4JmXDd&#10;gAvXp+y4fsiOGyZduHHciU+Ou3HbTACfng/hjsUIvkBFvXfnCC36GB48OIWHzpvBo8zSj168/g+w&#10;nyLU0p6h3VZ61M9fxf1U7a8yZ0t7gDb9i1TrWwnyp1b7cQdz9S0sHncR+keu3a30iF++HsNNVy4h&#10;RXtrHW6GZ7abatgGXb8afdEaDG7YYEk2oMdHKOxlyk0LOglls7EK2kgXctsIhpZQdWchs2Mzsjo3&#10;o51qtvO6eVx553ZsuXgIfUE1bXAN+gKtMBCqdjtttLcJDeZigl3EYlCIBne5kqNd8wb41+2IbvfS&#10;ipvhXjbCMEGFnNcisccPD4uPm4rtnNHDPNAB97ABJY3ZKFGLjSaotdnKRRyi2CV0DcX16ShvzYJa&#10;V4QGUxk6XA3cjw5U0nFUaopR0sqCxCZQqzQVVO8CpXdczn3XdBajnEpd21vC/a9FBy24kbFkeM2D&#10;1LwVsQk79l20i1b3r4RDYP473nn/fwjr32mjCTphfvcDQvYhYf7gr2wfETiq6Ud/xbuEWu5a+RZV&#10;9S2q93uE+lwx+EAKwwcsECwIorpvv/8XvMn3vvsXKun//BV//Ptf8MF//RHv/vV9vPvRe3j7j+8S&#10;3L/gnQ+lyef8JwuMvFcKDUGX7bO9L5B/DLuALPss7X3ZdxYCaR/+w56fXUr+lqIlGfzc8pwFP9ch&#10;l+YyaWDkwe13GxHy2WAz8WBic1lN8LtscFmMcNtMCHppv9w2hAJuhENeuFwWBENuJPtDGByMYWQ4&#10;iVjUz2U/Fhamsbq2iF27tmPX7h1Ku/DC83HllVfhssuvwLXXXYfbbrsdn7njDtxx5x340j13s1gw&#10;3z/8IJ54/Gk8+siTXD6J554jyEeP4BRdgjiG06dP4hQjw+kTbIT/9Gt0Fq++giNPPoUnv/Y1/IpF&#10;4V06iAdG5nFjfg0ztgxDrcPdmRXKUNF7Msup2pW4I6cSVxWUY62sCNu6G3HQrcOVUTuuCplxRcyM&#10;S1MWXDNC0EecuGHUgRvGXbh1xo/b5oP49CJVfC3GLJ7AvZLDd43hGwcW8Ihk6wvWaM234EkC/dRl&#10;25nBt+GhQyv42v45fIVQ38Osfe/eGdy5hWq8NoDb1lJU7EEuB/GV85bwub2TuGyJUeDqVew90A9H&#10;qgGxVSOiaya4pjthSDUivmxHgnnXEG2AIVKPPl8NRta96HRVo8VaDlOiC2pLFcr6mE91xdjUkoZC&#10;XQ5WrprAVffI9fRuNNkL0eKogIXK2mCuVG7SYIr3oNvfjC6vCs3M1vU22npnKbriDbTcBkR3+hDe&#10;zqy9wn1ZMihQ61ls/OtW+Fds8C5Y4GFkSK65YYp1Ird6E/Kp0uWNRczWxShkxhbFlgEnZU3ZBDub&#10;6pyLmj7mZ5sKaqp1haYQtdpyRoJilLUWKGCLaoslb9bVKeeyqzuLUNqWy8hQDV20Bb2heha5diQW&#10;bBhccFGt7fjS176oZNt33yVMhPodAvk2VfotAnUWbD6vLAkan39PUfT/0954/294kxC++8e//0Pt&#10;5fn3qdry99vvC3BSJP6b2xWV/xve/hOLw1/+hvf/8hdmZ1pmqucf/0o4xWJ/DO87XF/2RbYhy7N/&#10;83Pksz6GXaAWwP8P5JK/z6q2AK5A/3EhONc+5HPS4San3+n68RfCndbVWILG2hxoNbUI+wwIeZnn&#10;PGbou1vRUlcNU08nvHYDNK116GEebamvQmtzDXS0sOEQrVnADJebVszWh6bGKnS01RN6E/S6Tlgs&#10;WjYdrFYd7A4jfD43HA4L/zbC63PxbxeCAa9SKAI+J+KRAIZTKYwPDWFsaBDzU8wra8vYtXUdu7Zt&#10;4MDuXTj/wEFccvEluOb663AT3cT1V12DCw4cwJ2f+STuv/cunLz/y/jJl+7G16MpXEYL/mm59DKv&#10;RsnU92QQ7Lxa3FpYjT05eRjKTMdIRQGW29U4z9yDix1aqrcF50XMOBA14dIBBy5JWZV25ZAD1497&#10;cdOUF7fOBvFJgv6ZhQg+R+X94iqt+pZxfG3XDO7ZNo77987jgfOW8Qghf+DQMi34FFV6Avfum8Hn&#10;mbVvp1KLDb+DFl/g/vzOSTxw0RbctJbA1XuGcOttOzC4ZERiWY+hbTIm2wDrKDM27W//ihOhaX6f&#10;qVYYQ3VwptowvuFTlLuZubgvWI9WRw2qdWUo7MzDJnUawssOXPHFvZg9HEeLpxTaeBPMqU60OKuh&#10;jbUhwNxtH9ahN9yCVnc1mh3lqLcXQ+0oQW+qBY5ZHcLbXPCuW+DbsChQi2rb53phm+lFiFY9xP1K&#10;cD/c4zo0mfj+3jKU1ucxY2cqYMuVWgJ2SQNVm1a8tDkL5bTjEgHqTdWoNVRCpa+ASluBKg0tt+Ro&#10;qnUlbXg5wW7Tq2nJWaxa81CuyUdPqIXuoJP738TP7EWS/6NcbdU/EVDinoD9R4HyXcLzse1+iwAp&#10;YL0PPvdxe+9se/fjJo/f4vveJGhnwWMxkO183N5mk9cF7ncVNyADWc5u+13J6WzvKY2gKgAKnLTx&#10;HzfF3p9rH/997rX3xSEQ7nOfew78t1hozrW3WZTOtXeU/4dNKQxs8tz7fO29vyFN21SB6oI01JVl&#10;okVViN62arQ3sEoWbEarqhwOXReaq4tRkb8JqpIcVBVmoaY0D/Uy11abGu0tNWhu4I9RlotKvl5Z&#10;ko362hLUVrH6stWrypRC0FhfgTYWB4O+Cw6bnsrvhJMFw+MwwW7qQUdLLdqbavjZ1SwgajRxGyqZ&#10;+aOuDOrKIn4m7VhZMdrUtejtakNnJ3Nlnwb69jZYtRok+n0Ym4xgfTqOS2aZWycGcWl7B67MLcPn&#10;ClXKnS+/wNz9hSIVbiitwfzmdMQ3pSGwOQ2RrM0Yys3CVEkhJtUVmOltxKEBDy4ZDuD8lAvnJ524&#10;qJ8t6cDFCRsuZbuM7eoBJ64fdOMTQx58aiKE22ejuHU6hLuWU/ji1lF8jUp+3/55fG7bCD6zMYCv&#10;HJjDXYT5dsJ8B7O1wC1g30f4H7psB65b78d1l89h68UpWCdbEVrUIrmoQ2SmB66JLoJjg2dSg9Bc&#10;HxyDLczHZYhO6zG1LYAuRyVarWXo8dehsi8fDTY1NtduRqOtFpd9Zhe2XjpCG19HEFggpizQxVrR&#10;aC9Hb7QZIaqdZ8qIPr7W5q0l/DVocJahwUWbHFXDPKGBf8OK8A4WYy7Nsz2wEmo39829oIN/2Yrk&#10;Nj/314FWvrfNUQuNqwn13dW04LThFI6q1hJa8RzlPLTk7BJR7fYCVHXzWNFVcD9VVGEVc3aNAnYZ&#10;c3SVDCVtLeS6+WjsqVbALmJRaLbXwj7SB2OqnS6mFW5GlsSKAyNrIQwvJPDCd14CnSneE7V+lxC+&#10;J/D9N62ztL/jTQKtLJXHZy36ufa2spTnBN5zynq2vclt/IEQK43w/IGO4A22t94jXFz3LeVz/oev&#10;/RfeeE+eJ2Rc92wTSM9CK49ln95m0XnzXboDNln3rE3/P+39P7EosL1LxX6PBeBdFol3+Pe59jbX&#10;lyZORD7jjXe4T+/8VWlpI34bojYtNASosTwPfYTQ1NUAi6YJKb8Vjp4W9DSWw61rQ8jaB1t3Gyzd&#10;HehtaUSHWoXOxjqoKwQ8Vl+CXV9VTDgr0U2IWwlzeWEGagmoqa8NDmM3WtTlUFcV0BXQ0pm7CXEd&#10;Orh+e305JBYkfBYMhO0IObVwGdrRWluMhsp8fh63V1uOpqoS1HE/q4qzWYwKoC7OQVd9JbR9tIzO&#10;DswPurBj2IftMSeujQdxgaoONxZW4a7cSnyeqv3ZwloczinARFoaRjIzMZCVhcHcXIzk5mEgOwfx&#10;0kJM6Tuw6jNjyaXHwYEADg+FsCfkwL6QHXuDFuzxGrDfb8I+nx4XBE24PGjElWxXU+mvidtwPfP6&#10;rVNhfHZ1CHdtGcEt81F8ajGugP2ZdcK80k/Qh3AblfvWpQQeuHgDj1+/D3dctIgrrppDfIsJ1vkO&#10;eOc1iM/3wTfajviqWcnafrbAXA8sAw20zWVIzJkwvsWHNhtBNBZDQ7BrjSW047UobMvHyNYEzr9p&#10;Db5hRi5CbB/QwzdlhzFJa59oY5Yuhmmwg9s0QZegteU6mkgzmj3VaGTG1tCKW6Z6ENlOd7XNAdcK&#10;3Rb3xSuWnMrtmdNhaHcYYSp2X7wVXcEGdLjrGA0a0Wauh7q7iiqdz0albSqgcucRbNrx5lwF7Arm&#10;6vJuKjLX7w60o9GiQgXtdgnBLmunQhPmBm0NuiwtSkav6MhHl78JlqFu9MYbYRxsp5PRo3/DjcH1&#10;IFU7iVd/9C189N9/xxtvU8GowG+/R1AJ8B8I3RsE6w2C9QaVTmlUujeZmcV6v8k8+xZfF7CV97wr&#10;ivyxsgv0zNtvsr0h4Mv6inJK4SCwUiC4fIvv+wOBfYPgvimwEfw3CbpA/6aAzMeyfOMdPn5Hnj/b&#10;lOc/bspz3Mdz7U3ZTyqxNHEM7zAi/G/A31UaCxlV/z3CL+uk+Qjc3oUxzMS86HfoMOw1Yy7px3TU&#10;g5RTD7+2Df2uPswmPZiKMV/Tsto0rTDQllu6WmDtbUdbbSn0LAbWvlY4DV0YiroxkQwgbNehtaoI&#10;fgK9MBjFroUJrI71Q0917lSVoF0mApD7OBN2U2cDRvi+2cEgFobDmEp4MZvwY20kiZWhmNJSTjPi&#10;dj2MnWpl+p/a0myU5W1GDeFWlWShOj8Nw34DDi+PYclrxXhPK1IEdSOvCDcXq/C5fBVuzavCVkI9&#10;l7EZqwR6nm0yvxCDhUUYrVdjwWLAmDgK/t9GOhdzQxkWgw4WiiC2hH3YGvdh2m3ALG37gqUXq/pO&#10;rLSqcJFOgwPNddhOxd9GF7OP2f1yt54KHifkMdzO5Rd3z1Cpx3Dn2ghuXxnGLVSXTy+l8MBlW/DI&#10;Zw7hnrv2Y8e+CGILtLcrOoRW+f0v9CC2ZkR83QT3TCeCi71U73bok3XMl9UY2mCunDUS6kKo9bSo&#10;vjoqWhUqenLhoqptvXSK1p2ZmLbVQphjC24EpswwJFuVGyS2eqqoem0ILttgHu4iLM3oiRHusFp5&#10;TT/QDvsMlZlxwMzP960yb28l5EssvvMswht+DG0PozPAmOaupeq3oSvQhE5vI9qdarQQ1Lq+CuTX&#10;Zf5jkIrSiUblLe8g3MzZ1b3FLAT8XH8brXg5oc5DqUDPrF3ZWYpmUz2LRBPy6jLQZKbw9GugZRHq&#10;DKnQE1fDwsKXkIkXl3xY3D2NX7/xG3zATCqdXdJ5JhlZABEl/QdAHwMnSyV/fwyhor6i2lT6N97m&#10;81y+KY1FQdT9DaXxNa73Bt8jhUAei3r/4R1RcHmOgLPJ638g0GffA/yeMP9etqv8Le+T7fAxi4/S&#10;ZB0Wk9ff/h+8/g6XfPx7pVDI9j/+DCr7H6jwiiNgcRG1PqvYXCougXadBSAtbOxSYB4P2pXlqJ8/&#10;lsuACJ8PUrn6HX0Y8ugx7DFgguuE+LyhsQaunjbYu5phZj519rbCQ6B7GythpdJPEUiPth0mqra3&#10;rx1Rcy9SDgNG/HbM94cwlwhiiE4hTAcQIhwprwUmbkeAl/s7e+gOhqncc3E/ds+M4YL1BexbmMQ6&#10;ITc318Jn5n4x2zsMHeij4jezQJRlpaGxOAvbJiWnruC86WGMM/e7y/KQSE/HhSXV+FR5Ay7PKcFq&#10;Rgam87IwkZOJqWICXVGKWFUpvKoKmOvK0VVJJ1CSgbriDBhba7FjYgBTHtrV1nrEWaQc7So+rkGA&#10;TiNGB7GirsHlXZ3YnpOLVeb2hezNmGebyd2MbVzvSn6nt45G8KW9C7Tik7hrYwKfWh7CTbTun10b&#10;xKPX7MRDdx3CTTctIz7axrxI+72qg4eKHVjRYng34V3RMyvT9lKtneNtMFGx9Qk1xnb4CW07D/hi&#10;1BsLFCterc2Hmn+vXzJOFXPBTlWzDxLKCQP6lz3wMAdbqNK9zKedQbmXWgfCa4xGk1ro+lvRl2jm&#10;8yqqrwrdVEXJ2Db53CUWnA0Twqt2xFa9GN0WgzXRo3RkdTPz1hpLuV+9tMkGuoEuaAJUbVc9WmyM&#10;Bx201A25KFFTsdVZKJLLMlsE7hzU9pWgldGhwVBFa87Y11WkQH2utVob0WhQo7glD+2uBkYJM+xj&#10;PdD2yz3guH/jGkRZmELTTuy/Yg9+996bPPD/jDfe+jNV8SMqqmRTZmI5dUVL++e/MX8rA0DOLiXf&#10;SgFQrK9k3T+KQosC0z6LxRbVlCaQCtCE7PeEWLHi8vf/asp6/2hnlfcPAvRbfJ3LNwRsUWx5r4Cq&#10;qLu4CULMx69znd9RyV/n49/x817n57/Oz/tHo81+nWD/nhD/ngD/nrlbYoEUKLHishTA0wTogK5d&#10;AXuCdlNgdmkalWWCYAzRMg+7dBhxaTFo70OSz/mp0nYqdpAqlWROHuA6bqqjm7BPRX1YHU4gYeXB&#10;aexhQbDC30dbyddkHVtHg/KeQY8FK6MJDBJ2sfvapmoF7PZq2jKqcRdhNTerYKUFD1EV4ywO4wEH&#10;rG0qwlbJYkKFD9kQdxnpHBrRp65WptUdZCGK6lsR0bdjIUYgOurgz8vBQkEhLq6tw1p6JuaLcjFL&#10;gHeZtRiq5/tyNqOnKAttVP26QjqAonRUcalprsQUrfjWqSH+3zr0yM3bm6vRVpaNdr7eW5CBeEUJ&#10;DjQ14gp1I87LzMfBzBzsTs/AnqxMbM3MwHzmJkznp2O/rhX3EuxPy8Ue62P45MoQbpyjRacV//yB&#10;adxx3Rp2H4gixeyaINTRdT2CXKZ2ECIqdpRKGVzsQ3Ce2XayA9bhFpgHmzGyzQt9pAHtDkYcXT4P&#10;/EqU92YhvGDBzIE4nGOd8M+wwI33KDnUPtzN16zwUsWNAx1oC9Qqo8sCBMNL5XdOaKGngneGCbYM&#10;hulvgk3ez8LiWeLnr9I90CWkNkLodDYip3YTrXMBbLT47R7GMx9/i2gbP5dw0yF0+Llv7no0MxpU&#10;Ee7ieqq1tAZC3ZKD8rYcVHYV8nUqO7N2aXs+CltyCXsFIS9VwG63N/F/q0ZRcw4azFXwTZsxvDMI&#10;91QfnUUtrbgWqS1exhY/bvzcDfj6Y9/E7Z+9Bw89chzPPv8ajhz/No6e/j6Ov/ADnHn5+3j5Wz/C&#10;t77/c3z/x/+Cn/zi1/inX/4ev/rN2/jdGx8q7Q3CI+1tQiOnxt6VDi3pBRfopUmHFwuC5F55/lwT&#10;KyzF402x5x+7BWmSpd8irO9QoaWX/m0C+jYBlFyswM+iI3ZbQH2dkEr73bt/xW/f+Qt+w/34HYuI&#10;tNf5HoH6/26i4mdz/tkOPWlpQ14TFbUbIUOn0sy0kSYevBHJu4RYlq7OOgLTg0HmXq+mQVHzsEGD&#10;mSirts921rL3tmE67MbaYAwxQhijZTczr3dVFcLZyR+bllvLHC33ZxZlbSjMRIAqH+Zn+wnu4nAU&#10;W2eGYKQC1+RsQntFAfTMznradDOhd3XWY4QFZDrsYAGSsdE6jFG1B2iLBwh3nJ+XkH2milvrae9r&#10;8uko1Bj3GTFAFzFeV43l2irMV5ZiP/fvsoEgrl0Yx0rAhmYqqyp/k9KBqOV7XGYNLD3N0LfX0RHU&#10;YjTixtJAFF4WNHEaQ8zfMVr1oV5mcU0HLm5swmWFFbgyowhXZxUrc5pdkpGD8zOycbCggJY/E/tZ&#10;LL+yd5FgjzFfj+G29RHcvJikHY/i6sUQLtgdx9ION0Y3LFRDHRLbLUiyhZa0CtQCd3KLvGaEZ6pL&#10;seK2EcYkqqfGW4Uud5VixevNhWj3V2NaoJ7ogmuSjev3b3HQrtr5Xlp8gh2YsxAMHfN0Azqj9bBN&#10;aWn/HbT7Anw7uhP10CTV0PQ3UK3prDb4nhUDXQPj0IoLHZ56WuNMFDM/FzTkwBDuoVugc7DXoMVT&#10;C8eYjsrdC31/O7TxdmX9en0FyqVXm+CWK8NG81Aho8e6S9BirVPAzqvP5Pay0GqpR6NJRZtejlZH&#10;A99bhYKmTBR1ZLF41GKITmV0dxCmwVYWqT4MbPFhZCOJex75Ep5/4SSOn/kWnjvyKp4/8hqeO/oa&#10;njnyCp5ie/r5M3ji6eN45IkjePCRZ3D/N5/Ew48/hyefPYHHnjqGRx5/HsdPfQsnz3wXZ176AU69&#10;wOXLP8QLr/0YL3/353jtB/+Mb//oX/GDn/4KP/zZr1kYfouf/cvrLA5v4J9/9Rb+9d/fwb+//iFe&#10;f/MjqvRH+MNbf6Gl/xstPUEmfDK6TRzBBywAH7AwvP9XNhYJKRpv0zG8xZx/NvezGPzpbHuTmfkt&#10;5mo5ty5N/pa+AunE+/3HLuFc59w/wJ6OuDDkNiFA6+ylcsrSSYgiRg0GnDygLD0ImzoxGjDRppup&#10;tr0YC1oQt/Wg30m4qPRzCR8GCVfC2kvY3VT7doSNnVTRMnTXlSBqYy7sbYahqYrvp91rqECv9Lgz&#10;V/czq4rtXhtLYGk4gtGgk69XKWo/T0u/wEw7G3ZhjDFh0m/F1rEoJoNmDLl6sZBwod/ajdmoC7sn&#10;B7AxEMYcwZviuhFzJ/RN/IwuFRyN5Rhor8ecpg1XpKK4fnoIO0N29Pe1YIyFYfv0APyWbrQw9/ul&#10;mHEfwywSwz4rDIwI4jJi5j46mRbY2htY4IwY4d8jXa2Yq6vF5VTrq3JKcUO63P+6WJlq+NqMfFyd&#10;WYDL8ouwOzcHl9K1PLBvRQH7dlHtbRO4hWBLR9qte0ZxwcF+TG+zY2iLCbF1Hfp32Qi2mWBzf5i3&#10;BerhXS7453tgH5VOrmrCqYVvqhddnkpFsesNBajR5SjWdOa8GBwTHWztCMmdS/b64OP6kRUrwks2&#10;BAl3ZPUsyAJ2jwxZXaDFHe+FeYhKG65Bd6oeXf310LGAOGdkEj/aXa7TG2xElaYQla0lKGsqRr4q&#10;G7oAvz+rGip9GVrdKhadXhYRvbIt02AXesLNaHPWocFIR9HODN2UjSpCLSperWGMMFRSlSuQo0on&#10;2LmKSncwd9dT6c/1mFf2FKKgfTMq9Tm04vI/JpDa6kZgVo/BDS+GV2J44Kn78ZN//QV+8ON/xmvf&#10;/im+851f4Fvf+ileee0neJntlde+hxdf/BZeevnbeOGF13D6zKs4cfIlHD12BsfYnnjyeRw7fgbP&#10;PX8ajxHyp58R4I/i0SeP4BuPPIWH+fqTz5/C408dx1PPncbT0rjuU8+eYXGQv8/g+WOvsL2KZ46+&#10;gme5PPniD3DypR/iFJssz7zyY7zC/Xr1u/+EV7/3C3xHKRS/VgrEj//pt/jFr1gk/uMt/PoP7+Pf&#10;3/iA7UOl/fbtPyvL31HJf/f2X/Afb/6Z9p22XHEYf1PAlvPrctosbSJgxygz7hgP4hG3mcpLS01r&#10;6yZ0zo56RHmA+2gjHV18bNUgbu+BT9+CpKsP00kvvLTxPiq9T0v7S/UV9dfWV9BKF8He3UhIeECw&#10;AMRdekRZJIbcRqVJnhfrL9bazBwryx6C5dPyYJTP7mxS7Peoi1GABSasbYGL2XY24sQUi0xU34yZ&#10;kBWeTjX8VMMtQ2FctDKFw7Mj2DYUwXzcw88xKG2ABWfOY8Yq/9cdUQ92x73Y4GfPsVBcunUBt1y8&#10;H9voFiTzB+lEwtpODFm1WE0GEWSBk+gR7OuEo60e3ZVFMLMojTOGrOj6sEp7f7WqEVdnl+ITGSW4&#10;Mf3j6YbTC3B9RgGuzC7AgaxsXNrWjIf3ruKz26dwm3KZJlV7ZQB3bh3GV67egssvGcP8Xg+GCXNk&#10;rQ/9O61IbjWhny2xYUCCwMeZb31z3QrYfbFaQqaHc7QTvbTTzZYSKlwRD/5MKqqVBzxj1QLB5/oj&#10;3G5ymw2m4WZYx+nMlgj3Mi3+hgcDu8PwCKwE2zrBfDzR9zHYjEVR2vF4A3qSzXQMDkQWzdD4a9Fm&#10;q0Z1RwGhJmiqXD4ugzHQg04HgSd8ch7dMshjYdkBz4xe6XU3pTrRE2R2d6vpLMpR1paLqk5CreTo&#10;QgXsRmMNclUZyp00JVd3e9tp75tQb6tFX0TOu9fycSlqTHnoDFZjcLsHc4eSmNobwdy+JMZXE9iy&#10;ewUXX34Rrr76elx7zU24/dY78PnPfhH33nsf7v/GQ3jyiafw3DPP4fnnnseJYydw/OhxvHjmJbz8&#10;0ivK4+effR7f+db3cOzoSTz3rAyKeomgn6KdJ8xPP4unjxzD6ZdexSOPcTtHTuLk6Zdx7MQLfP0M&#10;bf9JnGKhOM2CceT4S3icoD/8JAvDM6foFl5kHJBI8B1l+cyxl/EEi8Ejjx/Fk0+fxGNPHmdhOIVH&#10;nzimFIhnjr3Iz3oBR0/RcZx8Bd987Dk8+tQJFgoWjROv4rnjXJ58Fade/gGOcZvHTn0bp1hAXnyV&#10;zoKFLE2gTvKAHnDo0W/TKksXwRokTGJvvd3N0NIO96pKEaIK+wl5TFFrLZK04I7uJuiba+HmegKr&#10;wGshpDHCJEqdJNADtPtiX8eopiMEbIjqLp12HtrdbmZpsetdzNXdtcVoYX7tVRXDR4VPcb+83Jcg&#10;nUSS68eY+32EeJiFYsDaQwU3sVkINhWVBWaCBWOJ6r5lIITlpA/DDh3GWRj2T4/g4Pw4pqnS3g4V&#10;kixChwnyZRtz2DWRpOpLv0ErEtLJZ+nDqMOAMbseSRY1KXzDDhP8nc18nv+D08QiYcV58TB26HXY&#10;UaPGDTWNVOhi3EzFviGjENdnsVGxbyTY12QX4qKsXFxYU40Hts3jCzumFcWWdoe0LUP43EULuPqq&#10;GSwc4D7vsGBwl1Vpo3uctJtse10Y3+8h3GZlXmvPFFVwoJHWmo6C4JnizbTi1QrYKiq2HOiJNYti&#10;2aU3fWK/H/10A+EVI8HtIuwGBKjaISr2IMHuZ14VtXbN8vlFKwsHbXW8Eb3JFlhGGNMWbHDwuVa6&#10;gg5nJbrsdczJMjQ0FwV1WeiyNUHjaEYPFbaur5SqzOMl1MxszyJFuJ0sGK5xLVyjOvQR7nYqd52u&#10;TLmaS/J1OTO6ipm6xaRGEbeZUZ5GVS9Gp6eV6t9Ia18P67AOXUE6iFAdOgLVbJXctgnzh/oxf14S&#10;ywcHMTTtQ1VtPtTqStRUVqC2vAKqinKoqyvQ09UGv8+NkM8Dm1EPu8mAZCSMqdFhDCUZg2amsHNj&#10;HQf37MYNV1+FG665Brfd+kl87q47cc89X8J9X/sqHn7sYdr4J/HkM2xPPY7nnmOBOHIER48exalT&#10;p/Hkk8/g8cefwqmTL9Ap/JCO4Ud46dXvcfkDgn4aDzz0GNujeOb5E8rzL7z0HcUxHD16WnELzx8h&#10;2I8/Q9CPUPGp/s8ew7GTLzIWvMbI8Di+8dAThPfbilt49MmjSpx4lE2cwxMsHlIQnmSxeOq5F5G2&#10;PhyjlfVgnNBNBh1YTAYUoD3MpefUfNzvxHjAqeTmfjszmnSw0a4LoCkb1VTfjWE+nuT6sh0pClIg&#10;4tLjTbikw03y8SALwTDhS9HqynZFuSOmLmbXZvj6WhFnMZBTaylnH9+rUdT5opUZWmsbxgjXtM+O&#10;maCL76WaEcIBAjkVsGIh5oajtUax1VNU4QkWkUUqdj8zfKKnHSNWAz/XDDMzc33hJsQM7ZjiOsNc&#10;X8ci0ien5LqaMWhhYeP/GCH403QDCQv3jd9DXNeJFJVcoB7k5865qP4GLRYbG3Fhayc+UdmA6zcT&#10;bCr2DVlFuCanANdl5lPBqd78+8osqjaz9h2MGl/cPoNPr4/iLir3nVtG8cnFOK5ai+LiS0Yxuo3O&#10;aRftOKEe2+fEzEEfJva6MXs4hIGdNnhmOxGgFfdOdyE4z2K81QlDjBk41QZdqEHJ2O3OCiwfTmFs&#10;hwcp5uKpfQEMbGfs2Goj3E4M7/YjsdWD4KoTkQ034tv9iG7xKL3iMo9ZhM/750yKJZee79C8g4Cp&#10;UW8qplKXQ+djJqc9LlYxCzNjl7bk8bkOdDub0OtuRqOuHA2GMjSZK5ThrQnm8dC8GZ5JHUzM26b+&#10;LlhSPYotVxHuWhaC0naqfncp2swNzN5FBHsTCsWOu5qo0g1odKrgm7HCNcFtDHUoxck11Y3+DQfG&#10;WJTm9iexuL8fyREbysszlYFRNaW0+YUyoCobNcVZqC3LgkruZ1ZagPL8HJTlZaEsPxtt9bXoaqpH&#10;RUEOakoK0V5fB52mA811NVDX0EVw2drMgtLZiuaWBlhsFKWIH7FYAKl+xsKJESzMT2N1ZQnraytY&#10;nJ/H1o0tOO/AQZx/+HxcdOEFdA+XY/uODSwuzmJldRGHDh3Al+6+Gw998yE8/phcW/GMMnz6mWee&#10;VZZnXniR8eCU0o6fPM2M/y0C/SoeePhxxonvsUn2/xZeePm7CvSnXvg2lfqHdBLfw/GP1TtNFDRB&#10;AAVGgVnUWpRb4BYVC+k6aNPtiJu0tOjNVMIQIvou2FpqmXstmPDaMR1wY5DAJ80a2AmYjxZcOtni&#10;hHaIGVp6090ddXCxJZllB/hcP1V/1GvERJC20NiBpYGAkuEX+n1YG4mwQDDvtVRjibZ523AcB+fG&#10;MBf2YOtIPzZGEtg6nuLjBC5YncbuqRS2EJoL16Zx7d51XLwxy8ydwqidRaejCb62RsVOe1mQNPUl&#10;8HD/Qro2pb/A2FgBOx1HysSiYqRtZfERoOPWTgx69Agwhw/QhQxbWagI+ACt+TDjwm6PHSuNTbjF&#10;YMVNJWpa8FLlijLl3te03zcR7E8S7JsyinAdn9uXkYMrrTp8Ze8yPrU2gs/tnMHnCLZ0nl2/rR/n&#10;nz+I5IqWIFOh9zgwcYBAn+fD7EE/RqjantkOGIfq4ZokHAP1SK5blDtTWAZaYIw1ocenUjJ2X7AO&#10;qxcOYYRgzx+KYmKfX1HtFBU7td2Jsb1BDO85q9LRLW4Fbrl6K0Swg7TnQSp2fNWN4a1h2Ad0yjnl&#10;BkM5bXYNVbkWlnAb2gzVkBlDixoyFcXVuBrR526BLUo7bq2FqrtQeY9cTRam2gc/Bts51gvbcLcy&#10;ZbE22oomRzVqddLzXYA6bSVazTKhYSHyarKQXZ1BO64m2Gp0R1pZaOhUZozwzzOOzMv5fbo2FrZJ&#10;/i9LhwYwtT2E5KAZul41THR4XfXV/K2ruaxAu7oEXc0sNjX5aJABVHXVaK2thK69CVH+jh4e29J0&#10;7YwqvV3oJsh9bU1oqC5nQShEZXEuSgqyUV6Wj7KyPFRxG7VsKgpCe3Md2pvqYOgjE0YtjNpu1FaU&#10;0SWUo6aiGGVF2SgpzIDXZcDVVxzGJRfuRYJC2s2o6aYDtNA99PVq4LBbMZBKYHRkCFNT4xilk5il&#10;i1hbX8Weffuxd/9BTEzP4tDhi3DZFdfguhtvxi23fhq33v5ZfOauu3HXF76Cu7/8DXz1/kdYAJ5C&#10;muTpmImK6zYpmVrgjlDpBHiBXR5Lp1iIS1FsUeCwPEcVlo41eX+/TaesJ7ZdioGxoQqW5ioFHoE5&#10;SAV0MwsL3KMEZ1RyL8GOGvjD69v5/l46BR+WB4NKD7t8zpAMlqFyp6xdmA7amJm9hLBa6WEf9Rix&#10;MRjBoaVx7JrsV7Y3G3Yoyr02wAOWtjyoaVFauKeNn8VCxeIl/QB+viZN3MEY1X01FUFc3wtDbTlC&#10;vW0I9DZhgJ87m3AzbnBfWbyGbXqs9Yex0R/CkseCRJsao/xhltT1uMcZoULXEuAqfCqzArcya8sk&#10;D5/eXIDb0goIfBGuza3AgcwibFFV4ZOrhHnHBO7YPom71oZw01wIN+5I4eD+OCZ2M/cf9mLuAr/S&#10;xvfTgtOGJ9d4MFOlXRNtMPSrYR5sUmx4T6QGOlrxbmbsXn8dmqmq3X4Vli8eoYUPYP78hAK0KPbQ&#10;TicGd7hZJAK0+Wy7QxjaF1EmTYhscSmnu6LLdEM7YhhaC8Pga0d+ZRpy2Vr0FQS6HRq7CpZQF9pN&#10;tSisS1fAbtCWo53ZuLmvHH1UbYFeLqmUkWe9YblwpQPBJTPcM30ILJiY1e0IyUwsUzp0h+kyLAS7&#10;l0raV4YuRyuqWkuVyRlyqzLQqK9Bo7Wa2+hSRrb5GR/cc3o2FomZXsT5HUwzdiweSGJ4wYEUwU5F&#10;rQjytx4JerE2MYyRiBt+/tZ+Hqsexjl7bwesmnYYCbWPxTzM4u/Wa9Dvc2A45OP6jC0UsoiDysw4&#10;FuJvb+xi1OCxV08nUF2WSxUvVUZP1pTloK5C7m6apwx9trHwd1PwjOQgzAioIxu9HWo6ADW+/MVb&#10;8J1Xn8OJ57+Jpx+9DzdefSH03W10EaUoK8xDeQm/Az6uYCEpKc5nESlEbW0F6tTVqKurOvtYVY2e&#10;Hn7/HSyKLD4qFb+fpga0trdB09MLs9UOl8eHYDiGtCgVSA7eaWZTgdPKHRPVFmDFasekd5y2ei7m&#10;VazzgNhpQj8T8yhwyPluseZhfSd8rJSyFMWXbZmbKrgdsex6TDHfCoAzQbuisFtHqCbMx2O0xDO0&#10;3NKzLevI/kihkVNXSVMnIjoqQbNspwE6fnltpTloK0pXbgPrF+WlokZZHAI9BJIFYpwuQBxCytyH&#10;QasWPv4o49KbPp7EOLcvp+/c3U1KZ13c2o3F/iCdh51Ad7AwNTH3N2DrBO3xga2Y42vy3cz4afn4&#10;Qy2GnNidCODAYBQr/MF3aTR4KD6GSzLKcHNmJT6dUY7bMkvwqZwS3JJeoNz0/qbcMlxcVIFddWok&#10;KwowpK/H1RvDuHl1EJ+YDOH6mQAuXw5h354I1ceJ6YMuwi1gBxSwU9vMCC0Siplu+Kc1MKbqFRse&#10;WTIRDP7Q4Vr0BFXoDdShQV+AFnsZZpg7pw5Eua0w1d9LhaYC7/ZgZK8fw/tChDqoZOtRFpNhghGS&#10;jrRVFpGdMXhHjajuzEdlYw6qG3NR05qHSrmFTqAVOm8jwe5EK+EVsGVWUZ2fahpn/pbOr94SNGnL&#10;uB/lyiWgnf4m6PrbEFt3Irpqh3VMIJdefwezvBm2sR50hdWoMRahlu/TOFpQ2liA4rp8Bex6bRVa&#10;bDXK8NHomguJ7T5EuK3QKt3KqgnJLXZMsTDNsUiN0/InU3pEfL0YZpFfHEhiLOSHiUIgYNt5bDpl&#10;UFVPKxx0bwN+KrWc3mWk1NFl2jTN0LWo4NZ1IcC45eFxLCMmwxQtaT4ek0Yy0VBN4Ai0Tt5HIdQ0&#10;VcNEkPVkRteuhoHPucXVUZV9PA5NfRTOgAGPPHAXgb4bjz34Obx86jE8eN+dSIYcsDPi6bpaoWlr&#10;QHV5AV1AiQJ3VWUJQa5AdRVhryxGSUkeWrlOn1YDFUEvpxuQVkNBquXf9Y2MmY1q1NWr0dDUiDTp&#10;mZbTXYO0CjKk9JwSR/mPCLg+KnDS0oeFqJeZ161A7uaXZW+rg6W1VukAc/CflIIgYItqS5MM7mGl&#10;Slp7FHhjtOV+gY82fC7qhpkWWAaRCNQxKneMdnyKyhygqso68ndKTmWFbVRsCwZom6VAJLlP0hMu&#10;QIe5rrOtVnksMA+z6Jx7Pm7qwaDDwFhwtthIoRHVlj4C2T8nt+HpbVQ6+6Ks3ClWaDmnHzS0wdJW&#10;hRiLU4zvFyezZ2IQKwR6knBPM4fvJ9hjmlbclhrCw9ERXLopH7dlV+BOAv4Z5uxPZRfjFir09bml&#10;uJxQ71TXIaoMbNmMzoZsjId7cbXMmjIbxZXTAVxLxT7MXDy81US4bbTgHsywiSUfYO6OrxoQWiDc&#10;cjXVSAuh5m8wqVEGqPSEVQrY3b5aRbHrDHnK+d3Fi/oJshdT59F6S2/7Ph9GD4YwQuDHDiQwsofK&#10;vJNw744gtc6DcNIIc7QdTfoylDdlor69RGl17YUoUm+CxqaCM9ENS6ST8FYyX29WlNmVolsbt9GK&#10;N6LNWKVYcbWMJLPLaSqqja1UyevDu8KE06HY6MCiXIrKIrviIOzd0CZkjHg1Omz1KKnPRVljkXJz&#10;AXVfBTSeRpip2KLwsXUXYuIuVkxU7R4kGEdSaxbMM15sv2AQqSE9gh5GxxjjjMRDt0MZ/qyhHTcT&#10;vGZaaSsFYm4whIOMa7sWR5DyGeGheMgZniSFy08oI1TqIIXBSGdmo+vTNtWis7YUVh5LAnN3cw3M&#10;PIaMdLfWvjYMKq6gj1A3wMTmZlSNuc1Ynk7BZ+tihi/BZz91GZ745mfx9CNfwGduvhAHdsxgKOpA&#10;UDqrWUBcxh5YqPh6Fp/mhlqUlxagrKQAFYS3qrqUEBehobGWCl6FsvIiVBL4Gqp4VXWZ0pT1+FxV&#10;lTwuQZooWJTZ2E3106pLoW+oUMaHDxAigdzaroKZ1nrSywMu7EaYmVtytyi3KJ+tnVabii0j1AJ8&#10;n6j5bNzDQqEjLH3Msw1wdakJFHM8nxtnpl4fjSqdY15+ZopAnlNdAVyseYqfO+DoJczMvC4tVVhP&#10;a06wnTqs0mrPRRzYSVXdMhzmPtmV3vEJ/kAbQ0GlCCynfEpuV+DVNCqddnH+n5MBq5LxA32tbM0E&#10;Waecj3d0sKrS/o/z9YC2RcneUxH+Dx6r0lE3Qfu9FPdjNenHlEWHnTGqqaYNJy+8BA+4YrhlcxHu&#10;yirDXRnF+MzmQnxmUxE+k1WOq0uqsI3226su5g+RBnV3Eap78mlbC7E45cCFG3FcsiWOi3cksJu2&#10;eHKXndbSgZl9VO79TozssqF/iwnhj0ecOcfb+ViH/g2bMjhFWl+UGZRWvFUu2zQz++myWQxc2Ho1&#10;c9o+L0YPMKMf8GH8cARjh2KEO46xfQlM7R3A4uExjG4PwxhtoToWoMehQp+Nlb+tAA2tLBIthVC3&#10;FaK8kZa7p5gZmi4s1KEAXEb4q6jsvT4W9iQVMUZAPc0w8fV2FgEBW20qR0l3FppclYTQzXzP2LPB&#10;PL/MQr9Ol0SLLnOlxeV6cn8Dumjfq9vlEs88FKqyUNddSktfD2Oyg0WsgxmbFny6l1BrmbEZr9ZN&#10;iLLgzdGJbDmcwP7DI5ibpMsJGmCnuhoaVRjy0cIb6ACdJmyfHsPCYJgQ+zDP2Lc6HsW22QFctGsR&#10;+9cmMdPvw7DEvqEYki4zonRlXm0nLO0N8HAZpgNM8ngIUOjcFAsjIdYTfgHeIRc59bXDyeYjqH6K&#10;RZTHnZXHeH1ZOnavjeGb996CSw8uYyRqxpa5BPr9egwEbNymBQ5tB+zkyk8x8fOzWxtUVO8ylFKp&#10;S5nrS0pzUVScQ6ip5grMpaikqtfUlEPNY0xVw+cqGBUqeYyxCKRZqbxOVh6H8kVUQ1NTjF5aXiOr&#10;kqVVBRctio0WxUtLu8yMuX0i9Y+x5HJ6S05rBflPLqaCWGITBzBChV4eDGDv4ii2TTL/0B5HzV0K&#10;MG6CPs/quEG4ZRTZCkGd4XKObY1f9pBbBz9BHxCgCeyQU8tiIqeimLUJ3sYQbZfXgMW4i5maFk/f&#10;StDtCtTbRiNYTnpo6+lCCLqPkFpps5Rz3T2NSq73ysgy/u3s5P/Uo+a221hYOmjlWzHIgpKiwxhh&#10;BFlIUAUmhlgkwnxexyKjw+6JAWyL+rAecOJAPIz/+OKXcZ/eg88TbJkc8f68anwtvxZfyVfhc6UN&#10;uJAZ3E9bWVmXhjLCXGAsRL6HlpP5sCNaB2uEcWe0D6urbmw/GMPioQAWmLFnJFvvZlHZyR99nWpN&#10;sCNLOmUoaZwWNLSgg3W4FaaBJmhjavQEVGh3MuvayqA25sE60orVywYxeV4IYwcDGKNqjx+KYvw8&#10;An14gJ8xiokdSTgHetFikumVSqCxVsEZbIfOUoeObkaernI0d5SiqasUKhkd1pYDE1+3RTVcvwK1&#10;XcyE3YX8XBVM0U7Y4t0whXlgjpmhDbTAkqR1TWjQZK9EjaFAOZcdpwUfZsaPyhRLtOTeBR7EzNsD&#10;OwIw9Heg01OPyg65h3YWalhQGpjb22y1cA5r+b9L5xnBnuqBa7pHOXWXWDcjsazDwn6CutuNLbTl&#10;27ZGoWkoUsZDTAQ8WEjFsDKSxJbJYeyancT525axMBTF+mRKgXvAR0vvpkhRlBJOA6L8nQXOxeEE&#10;W5yOTksX140QQfUxi++YH+d77IpNt3e3KhZeVD3A192E38d1404jc3wz2qqLlG0FKRp2utWYqw+2&#10;nnrm9i5M9XtYFKphZgZP+SwsAgbFBfjF9jP3S/52mLToaK0nxKLG0opQXJKrtHICXkZVr6kuRz2t&#10;eFtTDepkPRaBShaBtNqcDNTlZ539IqjI4yEXBmgjAvwnPL1tVOx6BXCtukwZODJIuyIWXS4GWegP&#10;IEXIm0uylaGoouJJWljJ4iEq7yC/sANL49gyHleU20/Q3ATM2FxJqJqQIEQykGRSqmTMzRzvokrq&#10;+Fkl8BJucQxyemyO68wnvCwsVB5CLeo9ygIQo212tdcwa9fTivPLa6lERNvM/ehFnEVkwCOdXyb4&#10;NA0IsHJ6OuoUyJ1c+qnYIR3XpYUatBmQ0HdjgrZ7wmNEP9U9wC/WJ18u/38fo0eENmkx5sMhwr7o&#10;suJLB/bhD/c+gC92WnBvejEez6pRbh30SFkz7lF34MpG7n8VlU+djsKebFQFapAbrETVogblS50o&#10;HKpFSbAEDd4SKlUxIjMaLF1IB3LIgwnacQF7ZDsP3DU6pzWjArZ9rBX+2R7lAhCBWp+sVxS7N1hH&#10;KGSaJMJoLUJPpBrjVLH5C+OYOhQm0GFCzsf7k5g9OIjkkhdqLQ+C9ky06ouhd9XB7OYBl+iF3qxC&#10;Z3cJwS5Be3c5Ovoq0dxbqoDd46xHYNiEJl0Z6jRF0AVbWFQaoA1xX8KtVOkqmBMdMLFZkl1wjGjR&#10;5Vcr86/1RhsQXDBhfF8YqR1e+Al2Yjsjwn5GgZ0BFisrtJFWVHbmobw5G/Uafje9ktd53A32IjDL&#10;mDQvI/Es8MwSNsYRuQH/4AZFhAVxkpFlmtZ834EBDIR1GKEIRAnGtFyVNzWMrdMjmIj4MRkNYCYZ&#10;xto4HQuV2Snxkb+tg5D21lfD0KJWsrZk8SEWcFFtKx2djDg0t6oxzOeGCHaMz8trMULoYmaXZu1o&#10;QpiFQJ5LkCFDG11wUx3tOZfNtfy7Dn1NVcq1DU4WErH3cmWjXO8wyajnYwHoaVbR4vN7lbkLulrg&#10;4WcYuH89FFYT83gLt9PJ7dVSodXM4I0NNags43GmYhEmozIXQgujR5q2oRoBVp8I8+ew34Yo7UaA&#10;G3CyergJto8blfO/5jbaq/JcaFTFSMi5aULsohWXpZE7Kx1u0tEmveJyqixGONzM2QlaX7Hbcdr9&#10;iKmTFpyVvakSdbmbYSLgctWYQBbj66Lq/VRqQ0sVmkqy0FZZgE5WPenFHvVbldNrYwRPRpwJ2Cmr&#10;jBI7OwJtjBAL6NKTHjbQahvbEeH2lvppRd0GjHE/V2il+1lMXJp6LMrFHbTz21m51wbjmPQ5kGQu&#10;H2CuD3N/nPwRLfyBTY1VMNbxyxerThs257YRbBteuOtOvP7F+3FXiwFfogV/Uu4wkqvGFyobcUFL&#10;E+L1xWiq3oSCpnSUUk1L+1UoHm9A6boG6XMNyJipR+ZAOcrjFaiw51KJWFgPuJHaRnu23YCRnWaM&#10;7DAjxdwdW+F3TbWW4aHScaaN1yr5WuBWwA7VKQNUZKKFZmshDAk6hdleTB4IYu2KYaxeOoL5QykW&#10;DyvqegvRSRXssDAPmytgdKuht9XASOscH9BCb+FrjAztmmJ09ZajS1eBdq3cjYOZm80a0aCSkMu9&#10;tuJzLnhkTPhQD/eBgEea4Rmn+vE5c38ntLT4xjh/i2ke/GO9cDBPh2m/Rwl3fKtbmZ88vt2Hfrkf&#10;2FYPCwGdjF2FGqp2E9W6sa8MtZpC/m91cI1SMWfEvVjgnTUwc1MhpzoZW3yY3ePE2IYe8zvsWNsW&#10;gN1YC1NbDewEYIQg7l6cwiSjVIC/r6uvEyMhD7pqy9HXyKxMYAXKsFUHfbMaHbS2rQIH1XE45ESQ&#10;StxZXUJX20KxMKDfbUHcYYSRx0dvPY97vleKgqwnVl22E3eZqMKMSzJ3QWcrjPyM7voawk2XaOiC&#10;iyJqo32XZuf7Ldy2qbMJfsY8h7YLdiq/k0Jj7GxGXxuLN8Wll9leS7gtzO9jdBMmXRc6uQ8Grt/O&#10;YtSkrmA+b4WG63Zz3TSxCR56+y4S38F/yEB19tJad/KxnXbCrW1Ha00BagvTUZ2/mZWskRmik1WJ&#10;+bmX2VhOI/Q0w8fHcj5cOtCCkhdYCOSU17nTXgK3dKLJYzk37CM8osxd1fnoqytGR2UOLLQmhtYq&#10;fgmlaCjNRk1+OloId2NJDotHjdLBtzESJXhNcHfUKlA7uL5ALtla1FzAFiWOWrqUnB3obcY6I8Is&#10;s0yKRUV64heYwb18b1dtoVK4JvhDyyWhG6NxzNLez8aYc+kgknYWC1O3YsVnIm4Myw/W24ndySj+&#10;6eGH8NvP3Yc7G3W4L7cCjxap8dWqFlxYXwefKhfq+k0o7cxGOlWxOFiD7MFKlC23I2+xBZtm6pA2&#10;UYnsyVqUUrmro5UI77QjtcdK9TJiZK8V/Vtp/7ebEF+jBSf0tlF+11Qon9Iz3kDrSpDidUrnWV+Y&#10;dtynQgszdpu9FP5JOV/MDD7ajmla/NkDCWg8NeiyVqOmJRdNPSXQE+ge2u8+Nq25HD36EoQTXcqk&#10;+526Yv5dhj59Bbr1lWilYjcyY9d2FsIR60NdFz+H8AjYvmkT9Il2BeLwvF1p8WU3nKNaZbbTLm8N&#10;HYUK3XQsmhBhG2OE28PItY95e7sfEcId3eZCkJbcNEClj3fSDRRATUfQoqtEI91Bi4kFKE53Nn7W&#10;kruYy10EWyLJ4qEIpvjdJRY6Mb3dgm37YxgdstDmVsFAdetnXg3T+XXUMmI2VELPYi32uK6I2Z9C&#10;1VVXSgVtIHxqpePLQfClh1suB25nJG2vYTFjgZCcLSB3EPJz+Vv+1hNWO8GUjrZeRlkL4ZPtR5iV&#10;3eTKQxB9Rgod3yPPn2t9TdVKD3yUIhGwmeDU9SBoMyIVcFO5tTBRrW2MiLZesiSNsJtYQDr5GWLT&#10;W6jUci7dyoIyPBAl9K2ollNkzNdVZflIk2upe2gHGminLSQ9yYM3xMomaimw91LWDe0q1JfloEMA&#10;VBVx5+uVoaQm2m9jc/XZyRhoweXUUJCPRd3EQi/QPk/QEkmHmI1Z1y492ARbeshD+jaYCb2hsZyF&#10;gTa5t4n2v43WqInZhNaCYNcXZ6ONO6+p5Rdcno8eWpdAXxuV26DAHKcqJ82dzL+Si7WIMG+HCH2Y&#10;S1cPf4i6IrQWpSu5+epdq9g5nlQ64CQiSKeZ5B75jLLNaVAXZHL9UsToAhL2bjoRKj8V36+l4rBw&#10;RfTMjyx0ie4OXLEwi9889TT+5dbP45M1XfhKXg3uqW7Cpeo6xGrz0KjehCICndWZiUxdHor665A9&#10;q0bBUjMKl1qQt9CIIgJeMc82UoemcRbGHRb077EgtYsWlVAnt+ipzvz82U54p+mahhqRlPnGRpmt&#10;BxsJQTN0CdpcFg1RbDnd1WwqgsZdieSiDc4RHqBUbutAK3zjvejz0HX5W9Glr0KXzGbqqEU383Uf&#10;odaxGWmjY6leLrk9UyWfq4KOyx5DOVqomo0ErYEWXZS63aRCBQuETFpoGdDAOqhBctVDqG2KeicJ&#10;tn/CCOdgNwwRuoqIGt2hWkaHJqquDv204rEdPsRpwZM7ghhl8UkRcLmBvpf2Xe9rQl1nAVr7StGi&#10;l4tbuJ+hZqo+oZ6gqvH/sY12YninGwuMGePbzBhc6cHKQS/2XTyMyUkHAlZmesIVZXGWS4Lbaxkd&#10;5Fp/ipYAJ5cKy6xAUQePG7sWDnIg0MuprtGEH8uTAxhl9BoKOjESdCvzD+iaahWYz9lvW1ezotQC&#10;uWRrP7mR1kP47BTEGHOzn8LgowMeoBuW18Sij3O78px0vpl76Gzam9FL215XWojmqlIF6l7ui4vH&#10;nKw7kwgz01M0zX3QtXM9slCStxlVpXnM4HUYTkUR9NjR2sgCygLUVFeJNDNfkBwtS7lm2sEP87Gi&#10;GPlPyPN25ss4//EIldnOyibgrQxTNWm1nZpGBYaJsBPjVELp5ZZJCKTJaS45Ny352U/VNDVWKEq9&#10;nGIup3rLugJ6xNChtChdgGTuoKETRhYMuRLMzS/byv3pJtC9tMPq/Ezo+MVKL7dsUzrBBgmqFA4Z&#10;BONncZAOubChXek48xNwTVW+8tnSI75zKqVkbit/YBdzt48W38H/qU9difbKQuXSUuk/GPFRKQl4&#10;v0vGuncjSmvv4b4mWGFTOi1u3roD7zx7HD+6/jZcXtGMOyqbcEFjA7xqFiTmw7KObGS1pGNTWxpy&#10;HQUoHK1DwVozNk9Vo3CxFeWLHSgg0LnhEhT4i6jYFfDSSoZ5cMbWtIpKp9aNBEXmOuMBNMKsNd1F&#10;BXeiJ0pAqNa6ZOPZFmcBY8bW+GqUCQ2N4QYExvpgSTRDT5vuGGScGu2GZ4AFIsXfLMrthVrQZaFK&#10;m8tgdtbA4qyF09OAcKybMNM1WZjvaMn1tOui3F0ETKMrRzttubqrCKZAJ4oa0lGnK6SSsugt2DCw&#10;1QePXPrJLDy1MwpXik5nwY3JrSGEF60wcj/MLDJJZuSB7V5411jwaccndscwRLidoz2wRFqU+cED&#10;owa0aksZB2QSwwrUSgefuxb24V54Jg3QJlsYSzQY3+vD/EFm5t02TDK+bLs4jL2XDGB1SwguSyMi&#10;jFX9tM2zsQDmU2FM0IXJNGDi0rwET5ZyfA16bUhyPTkLMpMIot9nVQD38fceC7pY6JmZ2eR1AdlA&#10;VnSNtcpjgdxGy+wgO9IbLue8+xnZxIpLT7zYdlmm+N4Unw9aKBgsBHJKzcaoa9A0wcgiI1OJyVx/&#10;nYzGPU0qrsfiTpUXtzDCTL9jZgwX7VzDRDwABwuTnjHXSSYlWzfyuNVT8Hq5LbHhzY0E2yLd9QRY&#10;Lkkc9zswFWblpb93sRrFJG/TSnj4wdJZJiOxJFcHRL0IhSzFjg955aqwZkWVRZEFbIFY4BUrLuDK&#10;3wKgFAAZtCLrCJQy7FRGng1x2yPMzwl7Lz+HXyR/gH6HXvnMFF1EnF+Y/Ag9/EdksEqEhUA+T7Yj&#10;75NiIZ8hn5XgD5qUDraAWRmeKufKpbNOiodyPp0xwN559jy8XFkm245ZtHDSgsnFKQK9rr4Ebk0d&#10;3QezL/P7CIGP0hr5O9txy569ePf4GZy59FrsrWnE4cZ69Kuoaup0ZDdvQk53DnJ6spGpzYR6sg2l&#10;c00oWm5A9rQK6QMVSPPlYpM7D1nOPGQaM1DpLqItpSWjnYws9SC1QdVe1iE018NcyuI2TGVgtpar&#10;tXTSYUYLrgnT2oZrldZF1db4abU9VTBGG6l6VFEe/N0+mbyfBW6sh7D0IEx77Ep0oM9Vgx5bJWx+&#10;Wk8ffwuPGsFQG5L9WsV+G8110Jtr0WekFSdgnbTuXczZ3aYaNBA2J+14iwwrbUxDi5P2NtkG9wyL&#10;LaENLFvhk7Hm/DwP1XV8axDTO8KI8jnXIH8bLoe3eJRTXjLryci6T1FqQ7wJwTEtUrTyAap2NyNC&#10;u8BNd6E2ULm5v66RHliHuljYGPcWGLt2UjiYr+f3ObD1ogC2XRbBnstTuPTaBdpT2tu+Rv6GVGZN&#10;K+aSIaxNpGDvblaiZsxO5WfGFeUUQOV0lsAXoG326jV0r41op62Vom/jYz8h91ClZZCLgcyIenv5&#10;nJvHhFhr6WyLEnI5Febk9p2EL0SFle26uI44B7Hpkqt76SBksIuP0dXBdeVcuJFu0MP17dymkYot&#10;0445CL44A+mRlyan7Wb6w9i5PIX+oAOJgB1+hw5OiqyDLrmXfHQ219CqNyPNz6oVpkXwcIddDPAy&#10;UGOQlWKI/+RCKsIWxpKc+4t5MEB7LVduiZqKBffRdsesfYrqiXq6u3iAUDkFHgFNoNPVlSjQn8vW&#10;ApeAKOtJ77Q8J+ouTcCX02FWquNYkNWN1lyu65ZruGVIa5yftUq3sEcuzRzv/4ftX0j4lAtYRMlt&#10;3D99vVyHTevZUqU4hsPLE0hwn+Qc9iCtl3TgSadd1CIdehpl23L9t4dfiMweYyXsAWbwpaQHG/0B&#10;rLAwrMe8ykUgMUMfbjywD787fQoPX3ARpprqEGym5a9PR37bZuSaC1GXakHLeCcqBmizt+mRRxue&#10;O1WLYgKePVSD3HglMgh1tjUHheYcNPlon7dY4SfY0RW6hA0jAjM8IMYI5YxGuUrLNcVCNtoGU4oV&#10;fqBJUe6eqABOuJld+5i1293l0NP2BplBRakdQ22wUyX9492Iz9AWDnVDS+XTe1Sw+hpgZ3NJ89Qj&#10;GmFRCfNAdbFA22n1bXXoMwjY5ehixm7tps03VqODmbubdlyydmVHHqp68pRpjK0j3Qiu2OFZMCk3&#10;6bNP9CrKGpoyYGTJhaFFBwao3FGx4vMmjM3ZsLrix8iQDn32Ctj6GRkm+hCbMSM5S4UPNKDdykhA&#10;W95pqWbOLlUmY9THmGGlE25Rj6Htdsyd58XcARdm91kxe54d6xeGcNF1c7j00hVEPb0IE564nPVg&#10;jh3yOwlWM0FswxChkN7omNOonLaSjjVR0aTHgsEAoaGYJO1GRAibnPIaoqp7CaiFDtb8cfOK6LEJ&#10;1HLdfl8Lv1sqpow8C1OU5DUBWdvEyErxFOvtFFHkcSxQa5njZbBLl0z+SZXua2uAlkXEyWPRpu1A&#10;rwyE4ed00a3qqeiS43WtKkQofG5afJd8DpmMcp+D5NYpcYBuQMdtpImddkkVo+2V01kyUEMmWJCD&#10;3csvQJoos5zWShAwW4dasd+idPK8KLhsQ0AV5RXFFEAFYIFdydOEWpRbABeYfVRPafK6tYUFgo8F&#10;cPnbpVETNpmWqYeK3YcBF622qZOPtfyi+zBOUFOstpK1ZXYVGfoqo95kuKmMc5de+SBtloAt2V22&#10;PUb7LePIZRirjC1fGwxh9+wgZuNu5fy7DI8VsGUKJwu3FaIbmQ7bGSWc2GBh2zuWxMGJAVy9dQWr&#10;/TFcf4hg//DbuGHPBnrqclHflYOCnkwUuktRNdiE4kQt8hKVUK1qoNqvR/ZyPTaPVSB/Wo2i6SYU&#10;DNejtF+N0mAF0rvS0OitUq6+Ci0RQNpw/xy/eyp9gFDLrKSi2F65GwjB1hJkE624dJ4J4GLHuyMq&#10;dMmljN4KZlx+93P8/ab5W8z2ITTDSj/RjRBhN4bqofPW0oo3wR7g9+ZmDHPUwEsbnkowatlUMDKD&#10;u91tfL4BXVTqHtpvjVbu1FmEDj7utqiUzjcbi4Al2Inqdv7/2mL4xmSyAx/Cc2aEZ80Y5mPXcDd6&#10;fFQ25vDkjImv6RGc1WKcj/dMuXAwZsSKQS46qoMzyN9+lAV20YLxDT98gz3odDIK0FGYGR3qdXno&#10;8av4vWhZ7Oiw1lgc9roxd4h2/LAH0wdsmDgg00E5cOnNS7jo0iW4zC2KQicI6KifNtxqhJ8WO2Cj&#10;+6EjtPFYMfOY6eBx1FpTgs76CuWU09a5MSyNJLA22q9M9dXPgi5QO+hipQdcOtms3K6bomjjcWji&#10;8S8wS672EVovt2GS7TJCyro6AtxJOK10vhEWk1TIiajbpIDdWl0MLWG193WivqIQHYyaXhYSAVtG&#10;tnU1VqGbTbYhLkD2t5fHaB/fEyAH8pl6wm+iukvveZu6Ap2NNUiTDjAXLbOSOfuotvTtcvqqk9m0&#10;oTBdUWcvn5dM7Zbho5Kz+Y+IRZbZU+L8ksSOi+LKUFBZCshitwX2s0perwAm1lzA9vCzlHPJH9t3&#10;ydrynBSEYbdeueLLTrV3a+oJeTuha8eoDP3rqYepqYLbl1wuBaOD71ehszwPRlY9GeZqqKdlY4ES&#10;tZfRbgJ1hMo+y30dl7nZuF05ZbaY8GI+4cHqUES5GGSILmXQKZGiTdmmjYXLxf1OschNei1YYoXf&#10;QRsko9C+dOt1eOSbX6Q9rUFh02YUGnKRrktHaawWZUP1yIqXY3OyFIXLhHxvF3J2tGLTbA02TdK+&#10;zjejbLEThcMNqB5qRLmf+WiccWSHQ8nXwQVCPcPiOE8YacXtI4wNzNjBhT5m7VYYE7StCbUCtlhy&#10;aVo+1xORGULVCMjIrBFaxiHm8rF2BGdY/VNUuqAK5giVJshGC26jUnvCrfCGmuHzNiIZ76Za8zUT&#10;44mF2zer0N1XDi1Vupv2vK27WOkd7zJUKU1rr0digpnf3oCqzhx00wnIvcDi81YkZiyY3AhgbMXL&#10;GKCla+jAKDN4YEHPAtODjUkLrolYcFVjHW5oUOOQsY3OqhWhUY0yI8o4101OUknjbehkYdDFmlnQ&#10;qHjM845hDV2Njd+VXK/uwcR+D5YuCmP+fAJ+gQdrl0Rw5a1ruOzKNVpSRg7mTVePTN7RTrfZrEyv&#10;bePxbOcx4eOxLnCV5aahNDsNVQWZqCnKhIbHkFjtCAGT8Ryi1hJVzXIzDFpj6f2W1s31pOe8s6FC&#10;sd9ec7eSf2U67U62Piq1rGfk8Siz9xq49FBpBUhRW1F3Gdwi2XuIETjBKDwY8WI4FmDzwcp97KJt&#10;F7suMIuyC+xt/EwZnx76WLmt/Mw2UX7+L21cv5WfqSi2qLDAKbbUzscCtkAuiix2W9S5s6oAen5J&#10;YsUFdGnW9joFdnmvwCtAy3hu6TSTLC1qLU2ek6VAbm6q/H9kcHksBUDeK3AbZL6yynzo6QqC0gHW&#10;10SLXE/7zJyuZQ7T8ceVTj3aEjm9JlZcJooQBZe50TSVhSwafJ3btbXVKFeU+VmM3NzvAP/XEWaS&#10;EPdXhrHKqDYZgz7pt2Mq4MRiPMDiZGDxqIKDX1KQ7iPEwiXn14eZ2+P8X1N0Eof3r0Drbcfm1k3I&#10;NGQjm3Y6TbcZBcEylA7VITNZhpzpOuSsNiBnVyuy97QhfaMROds7sXmO4M82Ine8HsWDdahJqmBZ&#10;ZDxgxo6u9sI1ye+FYEcWmIup2HLttQwlDcz3KjC7x2j9CK6cx5ZONGnGVCOMXLrGO+BlBJD5xrXh&#10;Kiq7Gs4Rqm8/7TvBsMVaFIvbI7ec9bLghhmNUt2w2KsRibBIUjn1BFlvYpwh4L0EWstcLeeyWzRn&#10;wRbV7uFzrVRtZ4zFZ9yCJnMZqrTZaHXxAJeJGWi/+xfsiE4aCLoNYSp0/yKd1qwJ0yN9uChmwKc6&#10;W/GV0jo8XNKATzc34bCrC3ODfehnVl/aHcHS9hAGZy2wpNrRE2tEbMkOGwuELtKA+LKD9jtJdY5h&#10;bJcXoztYDHY6sXpBGAeuHcfVn9yC2z9zAWyGRugIhEfLiNFDITDR6fGYcRkElBplXjsv4XYROgHH&#10;SgU30QF2qsrQQ2i7VeWwM55aCLRkbHls4mOxxxoqo7Q2Kr2qOAv15QVopUJXszD0cFsm5ml5XfJ3&#10;0KqFm58RluGiYsPZbFRaUV0ZrSbnvadTUcyN9Ct2Wm7U0SFFg06isbJAKT6ybjePbzkNJxeeCNDy&#10;WIahWgl+PWFv4Prq2hLUVhchTWy4DAuV3mC5CEQ6j2TWUgFWOshEqQVisd8dBE5TUwQLgZbHMneZ&#10;WHGBXqCVwSgCtIAtvd9ztL9yykuu2pLlKi3wuZ5yaTLRgTRRenmv9FhHuJMeghjkZ8rzA8qkDMwR&#10;rOoeDe1Iew1h7ia8aqqrOIVe2manclnnREBmaDEpr0shkTw9xPfLSLIU/y+ZRMHRXA0bC5SN0SDA&#10;PB/m5/QzX8nMKVOsmAlmqlGqsgyGUSZy5Ouu3iZW60r+CNwvTzcau0uRq8lGuiWHWTkXmdYspeUH&#10;i5GXrEDmcAWKtrUjd3sLsne0YNOGGhnbm5GxjX9v7UD2ciuyxlTIpV0v9BdBP8PCsd+H6Jp0kAnM&#10;BHSqHX5CLZdrSsdZZFmvgO0Y7VSGk8pFIGLFRbFNtP9GqnhwmupM4HuD1TDweYHaPdYJc0LAZtEU&#10;qJ21aJfecCq3r58HPOE2E3RfiJZSpiAyVsFgZV40MrcbqtFDde7mso12vJmq3amjEhH6Nk0JM3cl&#10;UlPMzRNGtNp4fHipKP0t/FxGCBkCOtoLS6QZrlgbBod1WB7Q46KgFrdqWvGl4io8k1uHU7mN+FqJ&#10;Cre0N+GKsB6rw3qsbwti56EBzGzhdyJzog8zihFs/yijxTiz9bIHy/sGsXHeCFYPDGDt4AD2XDqJ&#10;qz61BZ+4czfu+sJFePjB2zE95EdvQxUGvXb0u63wG3qUXC2XcPYRbDMLvU4Egoop4DXQ+UmulYwt&#10;nWoCdkdlkdJ5JsNKnbTh0iMunWDSURanRZcBKdIb3kt17mBB0DNrS6GIENZ+D90LnaDAK4C7xLoz&#10;j7uYvUV9NbTYPdw/A4XKy+POoGmGzJHfwM+sLclBi8woVFOMDkLbw/1qqirkaywgMuaEsUFVmoNW&#10;ctnF/6WJUKsItIrr1PE9aWOELsZsbJEeZsJpoS2WC0EMjRUEtxxGAmCl6tlpIxz8IqQQyNxkMo3R&#10;2c6zXmUZprqJtRagpONM8rZ0kokSS46WkWdyzbUMUpHHUgjkHLecnpL1Ra0llwtggzadMgoswM9K&#10;8UfYMRbHpVvnlQs9goRMtp2kgorSS4edqP8AtyHblOfECUihGKFTGHMZsBh1Y/tQFIv8wVK0QIPS&#10;w831InxfikVglBlMrtuO67sJOQsBK6zMBCOAJ/mFyyi2waQFgVgfmgyVqNAXo9BSiCxXHtJdOcgi&#10;3LnuPORHipEeL0buUiMKdnUgd2cb8ra3ImNNjcytDcjYaED2RgsK1ztQsUw73l+FtL405eZ24wcC&#10;iK1rEWbO9s120oZraKMJ+RQr+qrxLNgpGUrawlwtp7vO9o73xVWwDjUR6CYlU4tiO6no1gFa+CF+&#10;91zfFCfYMWYzTx0atUXQOKrgTHUiQPW0BblNVy1CiS6YnWpo5TQXbbbeymahzacl72XrINCi1hrp&#10;PNNSyQl+d3s+Iu5m7NyRRHK4D3ZmeN8gLekQ93ukh60Xnkg74nEN1sfsuCJmxS1NBLmwllDX4nh2&#10;Hc7kqPFsUT2+UlaLO7racFXKho0FJ7acl8TWCwcxvupEap6ZfdGBqTU/JpZ9iA3zOEjyd4n2YIhx&#10;YG17CvvOn8We80axfXc/du8cwQ1X7cHO5VFlgJWfkEoPtXKaqpkKTvHw8Thw8TUToRLLLEtVYaZi&#10;r+UiEOnNFqildVWXKnAL2PK8dIRJr7n0oksvtQwHldNcZqq9XAwiY77tVP+IVa/0ssv5bjkdJr3p&#10;0tMt57MFbrnbjnSoScYXmJtrSpVbaMkdbhoIqGRr6ZCTAiC96LLUyqWhfNxNmPXksZ2cdvB5OV1W&#10;z7wurY7vTRuiGvY7eUAQGBmpJdCdm2U0RnictMFOgiLqJdZUpvtNUgkll8cJWIyZWiZHEIAF0nPQ&#10;CuR6dSl0bBaCfc6mS+ea2G/pTBMIBX4pBr01hcqdNyK0FoEeVn3uqJVZwS+OgvslUx1tDIWVWVoE&#10;XMnssg0pCHKpp8yRpqeNl88VqOVqMVHrQVqvg1ODuP3wbly9dQlrcR/mQg4s0U3083PDVP0tg1Fl&#10;lpYd4/0sAn6Muk2YCjqxdSCGSVblybgT00thNFgrkNuXjUJ7CXLs+chwMVu7qdqOLCp3FnJTZcid&#10;rkXORjMyqdRZVOnNSypkrtF+b21CFu143jrBXmpBI9W5JFKOHMNm6EabMbbfi8hKrwJ2ZKmXVryb&#10;ObtXseJymaZcsilgGwdbmakb0BtTKWPCdQmVksFDVHWlo4xK7hrpINStMNOCm5LSWqFnvu6wV6JJ&#10;XwKdn1lxQENrzjgVaoDZW4f4ELOwvwndMijFTMtHW26wMZYxQ/eYqtFBxe7oo1JoS5TecidhH9LX&#10;YZo5dt3RgUOjbjqzTkSDzXD6KQQBQh5h4fe1YH3AgguZqa9racQ9+VU4kqvGmfwmHCfUJ3LqcCy/&#10;Hs8UEu7iGtwmd1RJGjAzZ8WeSyZw+LJZ7NiVwtyiD8GoBhbuk8GoQl9PFepqs2g9s9CrYXSy0nHo&#10;a7hfFAgfHY5Tern7kORvKQNVBC4rgTAxpgngZi4FMrHVAra+pU5RaenFlrHd5jbmYeZpmStfrLiM&#10;E5frKeSUk5vqq+N7EtxugH/LACqx6BGquMArp7cmGevmB6LK+h4qtWRz6T2X67qlhVgIvFyKNZfM&#10;rWWx6OE+aLmd5hrGUW5fru3ua2FRJfiS3f02Wnq+x8KiYWEB6aVzbqf7bFaXKePL5Ry4FIe2ugqk&#10;yWWWYWYOmdvLJbZEbCkVS5mS+ONz1dIjLaoq0EiHlk+saQvB1FPlCL9yiorwCrDnOsQE1J7qAujq&#10;S5V1A7pWTIZsCtgCo6wjIMt2RblFdaUT7dzz0rkm25PM7ZDONRYLuZjDyywv75dML9uS8+ACtQwq&#10;GfIYMBVxKFePSSSYoLXfPhjBbQd24Na927CH8AY665VJGeQ6brmGe5yFZYkxQaZW2j2dwloqiD3T&#10;AzwYQ9g+HMP++UHs3DoGHQ/YIlM+8txFyPIUIsNDsNkyvfnY7MzA5mAuyqSzjAqduY15elcbwaYN&#10;X6zDpiU1FVyDnC2tyF9tQftuC6oHGpFvykOxIRO6sVYMHfAizIwdlwEqSzwoacn9s13wTMttffiD&#10;TnXBwQztmpI7gciILyowc7RO5hen4sfXzczhfYjK9c5jhHtIOtBo/QZ5YBJsGXLaaimjaqthCtMe&#10;93dC55Eech7EbhWiA1QWb70yGq3HRGW2M2NLL7mVEJmr0GsoRa+OtlBfCJ2xBEMGFQ5QMS5XVePq&#10;yirc1NyMq+mu9sb0SLjr4TaXE6p67IzocCm/52tqVIS6Gk/nqXEsrwHH8xsVxT6RqcKpLCp3XiOe&#10;L2jA/ZVNuNNkwKVjQYwN8X/ys7BZ2zHd70LMq6VVLmfWLKeFpljY+pDy2wlmLepL86AVFWOTa64d&#10;jJIy66wA3EPbKo8v2LGCoJzWMosgaZXBH3IuWlRYzmXL1VsRmx5JlxUhKq1cDDUasGOWYjDDNuyz&#10;8fjyKkONZZ4+GUotYzzkzFG/04gJvtbvsSnvd/bytyLMMiBFBqtIJ5r0fptot5VOM75HcraR+2ql&#10;uAi4HkYFN5uho4nQkzfafMnWvWwWriNAy+wsAnRdRT6a6Jo7mliIqeJJvxMOOs4WFhk39z1Nepal&#10;48nON8uQSWn9/MdlcgIBOym5m3DLXGbn1Faur5YLKUKGdio5q7SZWe1jWGUdgfRsD7dBUWNDQxm0&#10;qmKlCfCyDXldVFcAlQwugIuqnxtJJnBLsZC5087NlBLkP9dPNRbFlt532b4AnBTbT7BlX+TUmJzG&#10;km3GWbAmnAZsS4bQz+psqiyElXlFioMUJZmaWHK9uACZ+XTQ1qPY/e0TcYwHTVge9mN9KQGrrxWl&#10;+jzkOfKR5S1Auq8AmQFa8UCRskwP5KBsph412zqRvVKHnO1U521N2EyFTl9rQCbtd+422u/dPVBt&#10;1UA104bNxiwUW4tRQAfQGW1ULqtM7LQgtZ3ZfpGqTbBDiz0IUb1l2mHnBCv+aBv/NlDJ9czNtOOx&#10;WuZrFjllVJpDuQunm4ruHpDWRrtNRYoxRwbV6HYSThezt4/WO9gEA1VbY2UBjbTAxuwdG6QjsPN1&#10;O+Eg1N1sPdazF4fI33qbDDGlkhiLYDaWYsHchEvqqnFrfinuLVbh7kI+rqrBlfyNrui3YW/KiP0E&#10;88aQGTfVq/G5/Eo8maXCyUw1TmbV43QuG4F+IaMOL/K5F3MacTK3CY8XNeFrOjNuHo5S8RwIe6hw&#10;PE7kOJxIeDAQsNDKapRhoXK1lJlwysUV7VSq7joqG0ETZbZRqAJUNzndJc+du52UDMYyyXBNQiKv&#10;y2QaMjpMeqYlK4uKBxnHZCBKH2GU6yhGGOFG2eT018pwQhkwJZcuy2XLER47cRlMJee9KYYyLZOc&#10;4upiPlcXZ6OpogDdMsmGDM+mrZZs3SBQitVukqGn/JxW/o4Scwlm0CaDXPTwEE7p2JNZWeS9TbTY&#10;LbUlaKc6S8Zu5XHczsjcyr+lF1463OrK8lFfUYQQi4wCtpw6EqX28kty8J/20J5YCboM1pDTYTKm&#10;W2yvWFzp0IqKhaU9lvPMAreALVDK66K+AqkAJ5l6nUooHWXynGTeIAEVsAZYbQe5LXkskx/KxRry&#10;moAtqi/rS5ZO8IsTmEVhlcsv+SPLeG8BV6y9gCmTIArYsj9yccl01Kmcw5YZWqQXPMU8E6fF6qcl&#10;CrHKyue55WCRaMCsFZYfs6sJMX7+StLDPBiC38zK2sdM41WjylSAQgdhpjqnB4uwOVCA7EgJ8hMV&#10;yIgUIWegDOULTciZqUH6XBUKdjJXM09vWmcj3BlbW5G93oqytVaUT9Qii/Y9x0q1tpWhhiA1O9QY&#10;2R3FEO14cpuVlpwWckOP1IZBmWhheCf/n5ku6KSXe6wDvslu9IVr0BethXGogeuzwO3yILVkhJ+5&#10;2t1PRU6xwkdpWwMqaD2ElXbbGeVBZKtWRp31MGfLCLQQldqX6EByRE94K5mxmedctKtsArTNQxD4&#10;HRiYw01OGW5aRoUrwxZdI66vrMSXaa2/mV2tXN32SH4dPl9chU+oCXrEjYeYcT/V1kToK/BIbg2O&#10;p9fizCa2DBWzdT3OZBFoAZvLF9jOZDfgGVr0b7TqcLmZ7sulIyw65eKbkDJckzmeoBraqHw84EWJ&#10;u1RlCqAC1aDfhgGfVYFYYJYmYLpEuPg+5doHwi/3mzMTvjiL/jAjl4z1liuz5Kor5dw0jxUZXHIu&#10;l0shkSm2jbTKxuY6xtA2Rbll8NZcMkDV71BuT3XW3rcoPer1pTmEsQiNBFg6ueTxuQ4zWYpqG+ge&#10;5dSb9NJLLjcxLkQcdClWA+y083bpxCab0vGmJZei3pK1xZpLj7iZ/19HfbnSSy5gN1bJFYUl/LsW&#10;aTLDiNKjbeYXx6wqs5jIRQ8+NmsbbU2HTEjQiCg/XDKxqK2osCiek8qtpxrLegKjdIxJZl5jFpZh&#10;nAKpnEde7vdjNRVQJh9cHwxhjq/JSDC5OENgDfK98rmjbpme2KB8jqhwiEux4GKZRVXl/PNcmHmX&#10;WV62L58nii/9A7IvshTV0dS2WwAAo2lJREFUdnTWKfFA6XUn2EM8IEZYVYMyHJZAx1iIvDoe+Pxi&#10;wwQ7yC90kDZMTmfFDK2YouIszAYRGtKhjAAWuQuQ46flDuZhc7gAmyOFyAxTraNFSE9QdefrUUwb&#10;nk/bnU+FLtjW/HGHWTM2MVunrTfzOQ1K5qje7nQUuXKY0wtQYq+C2tWMfFUenAM6zFwQVyb2T2wx&#10;KmAPbTVhZIcNwzvs8M93KxeCOMbkKieqVYpK3M8DgxY9uKxH/xq/+zUWBbmX9XA7PFRuB/O1wc+D&#10;IcCCkGiHi2D3WMrRYShBl7WCVpzOiUrtCrcgNqKDxU2A7VzfzmxNG252MA4FGK1CTYqq21gcvC4V&#10;+vsqsJfHxR1Vtbg/txKPEezn0qtxbFM1juaoCHgt7impxn0tbfhScTkeLqjEszk1OJnBxvVOsAic&#10;yKvHcWbtU9KBli1gU72p5EezG/GImra5kWBSgcwExtkpZ250hFZu5EgLzYPbxYNdgJKbUrgJx3jU&#10;jfO2LGBlLKlMbCBNho6KcksBkLu6yt/yHgFQpkAS6H0EJ0bF9jJfi9JKRpaRXpK7ZcSYjPiS4tHH&#10;/KpvUsHW2QQH86yc3x722ZXLQsXC21kMpEMuxOPM8fGprHZ+blNNsdIR1imdXISwiyorp9nk3HYX&#10;98nI49ZJAZLBMTXFmQS/ho8ruQ6zPo9X5Rw4hUe2PSjDSBmdndy+jvvVTUfRXF2oDGKRgS1iw8ty&#10;N6O2JFemHzYqF0lYqcgCl0wIGKTqCeySWeXyRwFZeqxleKisK3DrGsuo5lUfDwFl5adyC8gCk8yK&#10;Ioo9wseijqK24wR8iVZq60gEi7TKcSq+zO8tz00HrWdnNuF2ZWoiUXInHyuzmnIbM1RnmYY4wh8w&#10;xCIg9lzsmeyH2HUZSCL7IlleKTKEViZ0EFexEPcoHW8yiWJchqfy/5OZXEZDVgSNMj2y3BzAoIAd&#10;YZFb6Hfi0P4pDE1Z0e6tYqbOQT5VOTNEsBWoma3Z0tnSIgR9sATZi/XIWlCjaAshXW9E5lItMpZV&#10;yNnWSkveinRa8ardehQOU809WagOlKDMWYZKhwoVvdXYnJ2GHoMaWy8cUc7JDmy3YXA7Qd1uxRjB&#10;Ht/lRGRZB+soc+OKHs7JTvQRasNwM+yzPeiK1yKwoMUA4XYPNiPADO6jstvlbpQBKk1YDWuMljTa&#10;Cp2zhnDzQCfgFsLqSzCvcynKbfPTqXlp1e31sBJuO9Xay9cDA93wJ1nwY60YCLZi3diAq9oa8Jmc&#10;ItyfWYrHcirxTGYlThDa0wJvBrN0RgUey63CY4T6qbxyHOE6x7OrcJTrHc2pxfECtdJ5dpJAn+ZS&#10;2otZDQS9GU9W9+Gqhg6EKkqhJWROTSsmoj4lB3fRcsvwT7lDq4eK5uBxYOWxM8AiP8wDX1Ra1Fx6&#10;w6UJuHIFo1yyKTDL1VZy48dzCqsngIa2eiUDyy2fBWIZMaacy5beZkKmLspGr5pOhiopHWFyObOc&#10;0w4ZGBOY0eWabmsXo6JFByf/dvJY6pfhqywcMhWyqGt9ZR7a6koJYhE6uFSXZCqTLt5502W4/uID&#10;fOxWTpXJ4Jj60lx0qcmZOA2+XyZvMHIfrfzMiJxek8+lgxGHIcNj9SxIfdwHuXb77CQNaqSdOzUk&#10;Nliglml8RVEFZFt7LRW7Vrng4tzAEoG8j1nZ0FQBO6u2gC3rDdAyTRJAuYJKABf4JkXBaXfH3UYk&#10;uA1Pp0qZxmjMw+d8hMneo/wtTU5jdfCfVaw53+tkXpfHMvWwnJ66Ytsizpsfhb62WNm2KLXsj3Sy&#10;ySQNctmnKLVMwyRNLgGVYamzMbfiFraNxrCVTfbRp+XBrz87yi7KHyJCa7UQcmI+5sD4gB0Ti160&#10;uspRYEpHhjcLmQQ4M0Z1FqWOMmOH87Apno9N/YXYNFZGiOuRvdaEPCp0FjP2plladIKdsUzVXmlA&#10;1R4dSudpz305KA+XoMZPC868q7bVo6qxBOWssq1VOVhfCWH7wRRGtzowsc+FabZRAj6524UhKrl9&#10;gtl5jo6EYPcm6qAfaoZlsgtlpky455nF102w8znHYJNy2ktyuDFWD3O0gbac30+sDSZfPbrlyi4q&#10;tocW3CEZO9RIgGknCb3Vy4ODqm0w80B21sJNoJNjeiQI98BgD+YjGhzSNeOWujp8JbsMj2WW47Gs&#10;cubnCjxPcI9lUbkzq3Akq4p/V+P5HMKcXYHjmRU4kUH4pQBQsc/knVXpl2jFT1GxT1G9X6Rav5DT&#10;iqfKe3BrG92buk4ZcGRql3HZGvSoaWWpSjJngEDqUxSZhYjHQU89s6cM5qAtFZBFqc9ZcYFbYBc7&#10;fm4pr8m4cbnts1hvydai1M1U1/qSHOU6bHleOUVGGyynw+T2zhpVEfehiKLQDjMFq1tVwqJRoeRx&#10;R087i0Qjf0vuS3UZVB+fi+6hjU+FHDi8axVXHt6FS/at47IDW3D00a/i+2eeVdojX/4sZmjtQ3Qk&#10;0tk2GvEg6tArfQBjMirNycgZcisTPXh4zMqpMjfBFhcjRcEu85rTvsdllJyhB2kChgwkkSwr6ihj&#10;qVcIgkyqL9dK27vOTiMkeVemMZr92GJL73PKqVV6u5WZUazdSpYWtZbXZS4xOeUkPdNyLllu0dNv&#10;5npUaZnaSGYqkUkIB21c+owYIuQyrVGE75PBIzIPuU/sNNV70mvGtuEoruEXMyq5mNuVrC8ZW5q4&#10;BdkPmZFFsrXsl+yPXAYqmV/uDCKOYS4qNyDke9ikCEiT2VRTtE9i4z3WViqYFl3hBpS6C5HtyWHl&#10;y6JSU6HFdhPsdAE7UYjNQ8Uo2SDIq2oqcwsK93YruTpzQyBXY/N8NVVchdyFetRt0SA3VIRCQl0W&#10;KkOtrxJNzjrUNBWilvarLWczdAXpGLa24KJDk5je4sLMAS/G99gwtYeFb7+Hym2He4YqPNlC5W6B&#10;Lsa8p9wfugnF2jTYmcGjGybYhptgSdLeUbmdg3Quw4Q3yYKQ6oQrTrBpp/XMyx5aczf/tsvpLn8d&#10;fP0d0NorYfXwvf4mmKzV/JsuKNJEqHswTMs+ParHnn4jLqVdvSW3GA9RkZ9ML8fThPUptmcI8zPM&#10;0tLEej+XXUPIK6nglTiVLq0KpzKqcCazFi9RoV9h1n5lswqnma8VxSbYp7Oa8VSpBncQ7P7yUnQU&#10;56KCjkauy5frpXuoZLpm2lXmZVFejZq5mS7So+9QLLqGcArcosbK5CG0wsr92wm4FAMBXgGcr3fT&#10;/krTsGAIzHVskoVblGJCgaEyiuWXC0lijHMBYxudajFGgnrsmItgOmHGwoALKU8fP5vRhduUC0p6&#10;G1QsEpWK6mq4/RYWi37m/4NbF3DloR04f+ciHrj7U7jpsv18bg43X3EevvGF27F/fV5xCgnCu2tp&#10;EvNDUcjsqqLSArZcxinKLfskii2n6pQpku16fg6jQytVncXFY+w9q9gDYqHZ5K4dcrGEqKQosyjf&#10;IKGT18Wyy6ixFWZkGWMt85gtpvz/gFvJ49KLzVwg6u8hNDEB22NS7qQRZq5wcx0XlThJizxENQ0T&#10;JruM/SaMftqpYblkkwVGbtsjttnB7cnfMsBEbjQgy3UWDsnY/czdArfkbIG5u6YARm5Lz2IkM66K&#10;5R5gvlZ6velI5H9aZ/aX9eV/Hg9aIBMqyHTDl+1fRypiweh0AKb+HuTbpNe7AJsE6JgMOinB5mgJ&#10;NgncVO60eB7yqcbl53Ujb087cne1o2BfNzatq9nqkL21EdlLdciarkbZcjPyEiUocOYhz0lb7ypA&#10;fVCNBm0VKos2oSMvHZa8TPgLsuEqSsfOGT/2XjCMmX1eTO53Emonlgj52DarcnGIfYxqQwvuG+5E&#10;ZEqv3GmzXLcZJgId22KGRXrJCXWIWTs82Y3ASBe8KeZrQuwMN6PPSucVbEJ0tA9OxZ43whauR3KC&#10;GZuAW9wseF7mVsJtDTdR7ZsQT2ow0d+H5VETLhyw4DJVJT5Pe/3N/Bo8nFWJJwnus4T2SFYtnqPN&#10;lsEnz1OVj/HvE5nM1FTwEwT6BC36cf59iq+9QIV+IUulQC6nu05TtV/MrOffTXiiqB13tmoxU8/i&#10;JRdnEDYZGqprraVNLqG6UpEJZzuhFcWVa6dlIoNzeVpsd7e6nMBXEmDJzKUsDIUK8NKRZiEsYsEd&#10;0nFF4AW+6oJMJQPLeG459yynrlIETJnXjFBHrVTEzio+r8fzD96Gp75+LR66+2I8+8BNuOuGvdgx&#10;H6fiurkPjQpwktfdve3w6/kbcHui/B1U+h4enyY6V31bJbQt3Ncmiic5GIm4mKGdinOQvB+lUg8E&#10;7MogGum1H6ASy/j12oIMZaiq9AXIfstIOS23XVeSh94WNcyMLXLKLG2ZcMokBDJT6ALBnWeTc8MD&#10;jj5F2fxauQqLlkyulqL9VU5lUVVFJcXqWpRJC2TCQ7lLx9mRXwLlEMEbIlwTVNRpwjXJZZLvcxPW&#10;mIwBJ/gWdQmczMUCdpS52Ee4I3xN7Lv0fEe1tNOGTkwHztpxUW7pPFuQjE7gZbRZP/dhzGdinNAo&#10;kcLJ7cq59iFnHwtMo5Llvfxx46zoUhzEmST5v7m61bC1VrD6GjE/GYYn0ofuYAuVuhw5gWJsCuVR&#10;mUuQlaxgKyfYxdhMyDfHCpE2UIT8rS3IO9CJ3INdyN3biYxtzUhbow1frUX6qgpFVPPy5RbkDvP9&#10;tOAFtmwUuwugkuuno+2obsxHE9XalJuBaEEuRkoKEMpJQ7y1BOftTmH5QBjTcuUS29Quxhdm7chi&#10;jzKO3E+bPTLLgjnchy5DARptRWjyl8IxzUjCbO0fakdkshe+0U74x7oRHWfxjXcgkuxSrugKD3Yz&#10;U3ch0M+MGqEC9LdgaN4Mf4Lwy8SE7lo4/IxD0RblGuqRcf6GwzqsjhpwUViPK8tLcHd2KR7Ir8I3&#10;ssrwBMF+nmAfzazBUcIsgB8XYNMFbHmu+uMmj2uYrfkarfjJHBVOEvLTXP9MZh1eINgv5DTj6cI2&#10;fKmpF+dp6cpowcMEw0PbKeoqYMsADxnzLZcwygEuF3bIpIACtVhtgUiagCw2XDKxXPLYTSAEckdP&#10;q9LZJZMKDvrl8k0Tc2+5cuWUjOsOyiQL8rlmuZ2yjKwkXHSUzu5a7FlI4qufvgj333UYD37xIjxy&#10;z5U4/sgdePm5r+DuWy9jkelEwKRRioJM3uDTyq2i5Dpv6WBr5j5Vwclj3MQY6+IyZNPwf9Eoc6Gd&#10;s+DSQSiFq5cZXzK2TGUs132PhlxIuIwYj3owlQhgaiCMtZlhWvw1rE0Mcv+blfHoHhPBXkq4sTES&#10;wb75EeXUlIy7FlWTqYdk2iFbUxkszIFxYyv6LV20tDKZoF0BRDrKZK5wucxSbuC3nAwo84uNEsIw&#10;IV2iKq6ErVgkPOsxG/aNRrBA+70adWA5bMM4v6xRqmacmc3P4hGSqVl7Gwhhm3Jj+QF+QUNU+xi/&#10;WHtTDa19F0KsstLpJvOdJQhtglknZe7CzrEoDi9Q6bj9cWcvlqNm9JuaEetrwADXH5QoQLjlvREr&#10;3UBXDYbM7dgxE0FqyAgt1auU2VeUOpsKnd9fjqxYCdKTpcgk4PJcBsHelCzCpulKKnUXss/rQcb+&#10;DmTvakUagd68XINcudhjpR6Fy43IHanEJl8W8oIFyHPno8xZgq5QKxr7KlFWnIau4gz48rIxkZOL&#10;ubxcTORnIkm4F+2t2H9gALMyu+hBP9XbjfG9DsRWqRwLWsRm+zA3beTvUQunrlTpD6jwlaKRFj88&#10;wWI8wINlqBu+MR6U03oECPLoIH/PUDtCccI+yO9xoJMWmweh2PRB/rZzBiSGehBg1jZQxU1y83q/&#10;mjaehVZmRaGib9CKX+7qxs3FJfgywX6E+frJDFrxjAql8+x5WnEB+BhVWZqi1lTqY9KU5wh1JmGm&#10;Qp/tCVcrQJ/m86ep3qdzGpRz2Ufzm/BYQx8u7exGsl1Og3YrE2FIppaD3UjLG7TrYCac7apydNVX&#10;Ub2qlFwsY68lG8tIMpnGSJrMPOrVsejTpsoINBmUInOVdasqlMsw5W8ZIipzl9lkLAfBkFNMYYue&#10;7+lEv8uCfUtTmO/3I0w77tOqsT7qo+Njftc3YPfiAK46tAVjPK6ll95F8ZPbMSdtBsjlnnZ+pvQP&#10;SLGR4ajS2y6fIw5D11TJZQNCPM7FTUj/geR/mQ5ZXo/RgkecRqUnfi7uxd65IeyZH2bx6VQG6Oxe&#10;nsGVB3ay6CaV9UXhpdc9bY2KvTYQUHqPd88MKfOGS06WSfllnu4hZmB3Rw2GXX1UcwdW+n1KZ5SM&#10;1tozncL+hSEcXBzBBt+ztT+IbYT70GQKly+N46KZfuwZ9GJbwoF9w14+N4gLZxO4emMc12ydwJyX&#10;uc2lwZyvV2kbCRsm3XzOq8WsV85jarFINzFJ9Y4RaCcrs1zAMeG1KB1ykZ4mLASt2DUUxK6UF587&#10;fxu+cvke3MRtX7d1FJcsJbFrhDbW1oFodx0G6ArW407Mhy3M+O3YOuDGvvUU1vcMQOUuRbaMIosw&#10;Q9Nu5yVKkRsvJdglyEmVI3+gEmnBXKo14Z6vRf7+bmQf7kParmZs3lAjfUWFjIUaFK01oXZHD0rn&#10;GphzMpAXKkBFvArVIR54wXq0G2pQXpSG1sJ02AqzkcrLw0JWLtbYFrMyMZ+dgf6SDOya92B5bwhT&#10;+32Y3e/F1D4nBrbSmSzpMTDZh7Uh5q6WQni6i9HsKEUpwc7tyYCWn5GatyE+bkBopBfB4V4Mjhox&#10;NWhAxE0LnuohyB3wUKVDVOwA1d091o7otBbDYyzSIR6UETorL6EO0IlR0Yeo+EsTRpw/4cDlLLy3&#10;5xXh65lnO84UsDMr8Oz/Avt/w61AzXb0Y7iPE2JlpNn/BltRbKp4dj1O5DYqYD8hp7wamuEsL4Kz&#10;VeYL6CCUAg33jfY5TLBl9JbcfUNg0beePTctFlzDnCqgytBOAVmAdvbQuek0VL5OZUiowCznqWUg&#10;yrlRZ2LBxXpHuO1+HmMxuxGdNeXM1SpY22VevhalX8bYJGPHq9FemYnGkk1orsjCMEXMTQW2yUgy&#10;ycEsLnKHGZnBRSCXaY7FTcj+y0CZfjnv7qHVJ9ByX/lBRtakk7+RTauci5cWkWGnfK9WlLu9DoeW&#10;xnAeeTu0PILRgBFdtQXoo0tJUqXl86QYyGkx6SlPm5XBHcyq0nG2QInfMhxHglZHzi3PU733zQxg&#10;mao+6tFhgpZXgJY7We6X+0tvmeWHjeCi1XFsT/qwg69dtTyBm7ct4LLZQZw3QuCSDlwyl8T91x/C&#10;kS9ch9cevAPPf/5a3HXBKq5ZH8YN28Zx75W78OgnL8I3bjgP91yxG7cfWsVFs0nsHwmwMPixxM/d&#10;yuw/RSs9xH2bdluxEnFjiCo8R8dw+95lXLOQwjf53m/dfSMevHwnnv30ZXj8dmagL16LBz55IT55&#10;YAlXrY7g69ccxNO3XYHPXrQVn7piOz73+UsQmjGiwJ6D7AhtdjQfmf2i0EXIoVJnULFLJ+uRNVCK&#10;zf1FyJyqxqYFFTJ3dyD3Qh027+WXuKZC9lo9cvl81Xo7ygm1KHVhjO+VDjNC18Ks2u2sR01ZBjqZ&#10;q10FOYjn5mGKQK9n5GJHJltGNnZkZWMyOw3zlgacd94gFg6EMLbLgcm9dFK7Hehf1GN50oTtzjYM&#10;V2axYJWj01ONYm8ZCo35KOzYBN94D4YXbEiMMaqMMBIN9CHkUmMwwexGJXcTZluiEY54I/yjcu23&#10;Fok5HSZpuYcJ/2KQB5qrEaEgX0+0YJDv2T5hwbWDDlxdV4EvZBfjYcL8GKE+B7Yo9rMf94T//wc2&#10;83ZWPRW7Ecfym/FwVSdu0tBl1KsQ7tVgKuJDiL+9mwetdJJJthblFnVurypGY2mu0lEmdrxbTbCZ&#10;c6XDaZxZWZRYlFk6oSSrDvkdyvzgyiSEBFrgFshlfemB3pgeovqeHR5qbm9BV00FfH10qF47RmmX&#10;5VoKY5vY+nxCnYm2mny49K3M1mp0VBcTfBVMdAxOFhcPPzdhp4ui25Bsr6WjkPn6ZQjqeID7QcDl&#10;ppfTUTdmYhTBqSGsjiWxfX5UOW8tp/bkFlrSoXzZ+gxuv2AnPn/NYdx66R5sGY8pndwefgcygEcm&#10;IZVBN9IxmBZor1UuaRxhlUqS9iSrVpw7IYM6ZFz1zpEoDhDSEcmsVMiVhA/7puVeVh4cmO7H/qkE&#10;DwQz9lM1LxiL4QBBPDQSwuXzKdywZQJfvXofjhG2Xxz9On7/7afwx5+fxLs/PopfnrgfP3vuy1x+&#10;Hb998WH8Ex9/98HP4GdP3Y3vcHnkrqvxdb73kpk4ljxabKGl30LHMOfhgR2yYfdggAUjhRu3TOKp&#10;Wy7Bqc9eh5988068wuJx5s6r8AMWkJ88fQ9+9fIj+N13nsEvjn8Dv3nhMfzu9CP49yP340dPfgnf&#10;efVB7LhgDCVm2mUqa3o8HxmDRcgeovpRmTMTBcgfrUY2c3I6nyvfaEf2shqbllXYvKOZYPch87wu&#10;bNragMw1NUo32lC92oaMcB4y/PkoiVagIliOulAtmt31qFZloy1/MzyEOpGVg8msfKywbc/Mw+70&#10;XOxPz8H+zdnYmp2J0apsHN4SwfYLU5g64MPkfuaq3R7Mr9L9DBqxXJ2HxaIsDHRVQEOwCz0lKPeU&#10;o0SfDbWjCJEZWutJUXfaQeZmLzOzWO3gIJVppAueoTZ42cIzvUisUD0WTVibt2PF1Yad+hZs9Kmx&#10;Ee7B5GAfZgn8wXE7rmYevCm/APdnleOR9Ao8TqCfpGorYGdX/T/APgf38Y/BPgf6/zuwT1GtXyDY&#10;ynlsWvHjec14rKwdd3Qz6tVUw9vSiBG5cSKjmJMHsSiflu5NLtoQhTO2nJ0td8hnoV0OKYNH2isK&#10;+ZxKOc8sUEtGlSYKLldcCewa2ni5eEMGn4hdl/PFSkcV1VLu0rkxNULgafnbmpBy2jDCgiD2Wib6&#10;1LdWMtPWob22EA0VuWiqyFf2S2y3XDji6Gwh2HIqWK1MkilzHsgMRB4WJrnUWeY8kCm8pgmvzFc/&#10;HXFhdSiGrczKUryUedkIqfQH+Pi33Nhi22AY+6b6sTrgx2K/V5lNKKiTiTzZxIEQbtl3UW2CrcJ2&#10;hvCdwzGMEe5BUj/mYOWmPUjS/s55WVFoMWLMtPPc0PahMGHuxy7a9Ena80VagvWoDfMuHgSmVlxB&#10;u33ftQdw4t5b8NvXnsIHPzuNt394FH/8pxfw5o+O4J2fnQDe+hH+53ffw5/++QX8169exe9efQK/&#10;Z/v1qQfxm9P3499PfA0v3HsDHrrhIG7dMYX9Ay5cPB3DTdtn8Nnzt+Cuwyv4/PmrePTm8/Hjx76A&#10;XxHanz7xJfz62Dfw1stP4P1vP4uPfnIa7//kFD76t9fw7j+/yM8+hj//4iV8+NNTePPbz+CX33oc&#10;N35mP8pN2coglGxm53RCnTNWjoxUIVW7EMUT1SiYrMKmkRLkrTRAfb5J6TRLW65F1u425JzXjZzz&#10;e5C9rxPp6w0oWG9BzigtuzcbueFSVESroArXMPtSyTsLUZGfBmN+BhJU6gnCvJCRgzVRaS73UrUP&#10;bM7BQYK9JzMb48zaS742XHjZBBbOi2DhcAQrewI4uB7Eecx227I2YXtBNoY75c6W1SiNVKI6oUKJ&#10;qxAFlix0x1VIrdgQm9LCneLBMcxMNsEMPaKBd5BWlKodm+pFfE6LoTULxpbN2LpIhxbsxZ6GSlyq&#10;rsEFzH67In3YNW3HZWNOXE0l+mxmIbN1BR4l2E9kVeIJgv0Ml8/K6DM5b812TE5zSScZm+Rs6QlX&#10;oJa/s8/2ggvYL9J6C9zSS34moxYvZTbgNME+kSdjxpvx+TYdtmq64WlkRu6mBSeM+sZqRbll1ly9&#10;dI7xwJ5LerFlIoFbLjmAO6+5GJftWsNEyMkiQCBdJtroBmWOcbnjh4AsUIsVl4El58CWDCwKLhdu&#10;yCkmuRJLzhfbulr4Xpm4owVxi9zcoksB22ug62GWbastVsZvyyWWMj7coZEpxlpoxxkF6Cqi5Eig&#10;tnXUQe5sI1OMxa3cdxmBxuI0F3ZjgAVFhnavDMa4jg7dLARyOk+Kl+R9N/dlMRnCTNDFWCwXYbXC&#10;Snfg6G6GixZfrjqTohe1nB0PL1ElLUJbc/7sCNZoA0K0L9O0BpJp56RjjHZ81NCGBebdOZ8BG0k3&#10;9k8msIcWYEu/GwemYriC9vZaZuZrN8bwzZsvxI+f+TLe++lJfPTLV/DXX78GvPEj/OXfv4UP/uUF&#10;/Ofr38O7/3QGH/3mO/jo19/CR796DX/79+/gr7/6Ft77yUn825mH8auTX8cvj34Zr3z1Zpz4/DV4&#10;jPAKwM/ccSVe+Mqn8P1Hv4AfPnYnfvHsF/Bvx+/D668+it+8/Cj+/aVH8e6PjrOQnMGb32ch+bnA&#10;THfw85eU9s7PXuSunMQ/vfIYfvmDp/HNh29BS7AKOU5CyBy9aYAwj5Uic6gEmQQ7b7gMFQuN2DRU&#10;gLzVehTv60LhAQ3KDvUpl2Dm7WpHxs4WZOxpQx7zdv7ODpRt1yB9oBzpoSIUEbS6qAqN3hpUdOSg&#10;vCwNncXpymmt4ewczGbmYJm2ewsh3kUbvo+g76dqH8zgMpv2PC8TIzXZuGh7HPsvHMTa/jAuPH8Y&#10;N67EsaOqAOdnZmFfYS5GOsug8VWgOF6OihE1SmJlKPHloz1CAMZpqSd1CA930Z5rlGmT5MqvwGgX&#10;gmNdSMz2YXDBgIk1G2Y2nFhbduFg0oBLCcQt5dW4ubyScKtx/ZgH1wcM/LsCD8gQ0gw2Wu/HacOf&#10;+rjj7LmP1fqIKPU5qNlO/t9g03b/vwP7xQwVXs6ox+lsqnZBM55m+1JjDw7pjBgxaHkwEyRCKHPL&#10;76BVPkRbemB1UlGt81bGcd3BDdx6yX7cceX5+PQVh7FngVaWuTXCIpCkUMmFH3K3m6l4AONhrwKx&#10;XNUluVqU2yDjwJnT5ZSSjE6Tq7IEfgHVTrg9zPghg8zp10sFrmQEaFKuv9a31UHbWquM5U7R5ieo&#10;+FGq/CjVfYR/j7PAjPrtymfL3XXGAnYMec5OwZWiRZdr/yOEUrnBZZuaS+Z0cigXuAjcUlxkH13c&#10;jwSjxJD0tjMyyOkwGV4qF6/I7YYE7jD3WcbJR/j/pvm4QzNcYZptWyqMcVaV9ZgL165P4a6Da7iJ&#10;dvozB5Zx2/4lXDCXwP6JCMGOUOH9uHbrJD5zaI259QCe+zyt8HNfxQc/Pw28/TP89T++rQD91998&#10;F+/9y0v4iH9/9B/fxZ9+fXb5Zy7fpHq+8aMT+ANBfPOHx/Hj5+/Dz569Fz9/9sv46VNfwr9we797&#10;8VG8RYX9ydP34p+pzL//1lN470fP4e//8TLe+eFz/LwTeJcu4J2fHCfAp/Aref2fXsL7/0yYf/oC&#10;fvut5/DOj07jP155Br+iJX/zd6/hzLcfUObAznJkEeoyZBBiUeVNqQJm6gIUjFSgfLYem0W556oI&#10;dSfyD3cj82Anig73Int7MzLX65G5pRGbtzRg86LMG94C1fY+5vFG5EXKUBdXo9VXh5rOXNRUEuqC&#10;TXDROg8V5mE6KxPLmZnYQrB3EfADVOtDmfk4T+BmO0Cw92VnYyFnE/Z6uvCJC+hadsXwiYPjuJKx&#10;ZHfWZlxBK7+vOBejvWXoDVWhZLBc2eeS0SqUR4vRS8UO+dWYCrRiKxU3PNAOD/N0bIY//FQfYnN6&#10;JKnW40smTK9aMb5uxfyGA7vHmaW9WtxSWoEvFQncFfissQ93dbbji/nleDS3mootSl35D6jPgX1E&#10;1JoAC9AK1LL8/wJsee4lWvJX0tUsBMzZ+U14jmA/0KzDhT16jOn7sH18EBNUrABhPLw2iyv3bSjj&#10;LIK6FuXS2su3z+GSrfO4+YLduP2y87B7bgTLtK5X79+CK/ZuwE8V8/a1K2DLXOACy8bkEKYTQcWC&#10;K9MNM6t31pQywzcpV2nJfGQyTjtC+CS/inJqCbWxkSDXV1Ht1ZDLQEOESS4mmU4GMRnzMw6Elfvg&#10;RfiadGytTwwoY9jlNNVsMoAFvj7N4jLsNlO9CbymUZlyzErbLjZcbtwhtl468eRctsz6IteGG+gs&#10;xOYPMZvLeHTp/ZY4IqCHzD3KKTIrC0TUbUSam9WmLXcT/NxQXCSemcHfXI4rFlJ44Or9OPHZa/Dt&#10;r9+uWN5Hb70Y916zD7ccXMJ5tMZbEjZcvTaCT9Au33vVbvyYOfnNHx7B21TsX337STZa8X99Bb/5&#10;LgH8l5cJ3Av4y8dK/Wva9Dd/TCAJ97s/PU0wT+Lnx+6n+j5Oq/wsfvfKE/jDt5/Gn352Cr88+SB+&#10;eeabStH44Ben8adf0lLTAbxBa/+77z2jPH6PUL/9s5NU/1fx37T5//X7H/L5l/n+F/DXf3oF733/&#10;OH7/k2P4/o8ew+BWN7It6chJlCKLIKTTbqdPVlCti5HXX4yqSTXUa4R4sQFlu9tRfFiDzPOZpQ+2&#10;I3NvK3J3tCBzpQ5ZhDt9sRYZY5UsAsXIiBUhN1KKxuEWdESb0KQtRjWh7ijaBG9uJgbycrBQUIj1&#10;nBxspeLuJJz7CfX5m/Jw6eYCXJhRQKjzcSgrFxdsyqZ6E/6qfNyyksSt58/gmmk/thZn42IWhKuz&#10;8rBTCkVvCbr8JShhcSpbb0TJfB2q+8thDFRiztWIuaYi7PFpsDSqR2ikA5FJDYIyg+kysySz9dQK&#10;gZYhrDsdGN1uw/K0EdcM2HFtbRXuzq/A1/KqlBlPHiyqU6B+KLsS38yuwNPpVGhm53+oNdvRjwEW&#10;oE/9/wJ2DsGWUWibzoJ9gnb8WEErHqzvwxU6M/anEtg3O4kBHsA9tSxkqgpcsmMJF22bR7+9G8t0&#10;khevT+L8lQlcvmMZl25fwDUEepCuc/vUAD5x0T4qWqsyZ5/Ybrl/V9DUhxnaWwFxgRZYOtREoeV1&#10;mZJYetrl9lINpTlKb7wof5hN5rsf9liYh+OYSwSwMZ5S8rCchpNRb6L4Yvvl/LWHhUSuChP1n+kP&#10;nj33HPcr0M+Jc2AxSHEfw5ZufjYLCDO4uAXpNzh3AYuc0x6UkZMhh3LPerHqYRYDuT1vyC6uQuYd&#10;74aupQY9jFCNPF40zO9pHWW0hk497rnhUly9cwkjVg1CbZW4aCqMJ248Hz8g1K+f/ib+7djX8frL&#10;j+H9H1MZCeS3H78bz37xBnyHwP/86P34+fH78Wfa75+duB8vPfpZ/Pt3nsLvfnCE1vtF/PzMo3jv&#10;nwkXs+4ffnQUv6Vyvk9IX+fynZ+cYA5+BW/94CjBPYO/cBsC8O++9TQ/5zje+N6z+M0rj+P33N7r&#10;32YOf+VR/Jnrf0T7/td/exVvsZD87Mh9zNPH8dd/fQl/odX/Cz/nhYfvwvN334Bjd12L+y7fjaNf&#10;uQnPP/lpLB1IoNCcjsIo8/R4DbJn6pAzw8w8XqF0mpWN16JwsBLq5Xa07jeh+rAOhRf0Iv1wJ9L2&#10;t2DTjkbk72hFydY2FGw0I3tWhU2hHKQH8pDhyWFeL0SNtwoV3fmK/W4sTIMpJx2DhHGabZ1qvItt&#10;L6E+wHaYNvySzXm4Ir0Al6Tn43BWPi5kuywtF1dk5GNvdiauMHfi/l0z2NtahQOZGbgut5CKnYvt&#10;JVkYNJahNcQCsqBC2UY9apnz1SO1MHnKsc3UgH0l+dhRThcQ6sOWWTsSkrUJd3JNpgi2YmKdNnyb&#10;A1O7XRjdYcf0vB4XjNlwPYv8nfmleCJPhSfTq9mq8DThfDSnCg9nE2Q+d5TPPUewBeojmf+n51uA&#10;Ppl5rp0FW2kK7DIg5f+24qqzVnyzGqdFsXMacKKwFQ/VdOPGXjP2xqOYDfkw7DAzlzLeFGTQkhpx&#10;7cEt2DOXwuqADzsnYso902UarYs2ZnHVnjVcsn1RmSTh/C0LyikluTW0kQ5V1FnuxSVzmslSZljx&#10;9HV8fC+uWiTpXmXgi1woEjL3Ik7lnFeUNqhMV72F6rs+ksBSKqJAaqZtlpFtBq4vuVdOT8lUSvI5&#10;cgsp5ZpsuWKrswkJFg2524jM2R/UayC30R0N07YH7cogFlFsAVouOJHBOBracZkp2K9tU+YklNmB&#10;/XqqNTO2FAOZCCVCtRb3ICovw2flllxpmso8vPL0g8B/vQu88yt855mv4/BMDBcT7M/smMaT1x3E&#10;Hwjmr048SLCfYIa+F79+6THmV4JIi/3hv7yC//rdD/GbHxzDb8RSUzXfojV+86fHqdCn8TZh/c0P&#10;+Nw/v4a3uO6/Eth/YSb+j289ie8//SX884lv4A/ffZaW+Wm88YPn8Vuq/Ou0069TrV+n6n9Alf3w&#10;p8fw25cfwr+euA/feeRO/JQ5/rFPXoSXvnILvvfNz+D+K3fisU8cwucPLePmLeP48mU7cCH/h0ND&#10;XhxKOHBwxIVtqwGkNuwo9hegJF6BotFa2mwVcuZooydrkTdSiTyqd+YQbfRqB1rXu5EzVA71RXbk&#10;H+hD+oEubN7LXL29BcXbO1C62oasMVbGCIH2ZaIwXIQK5uraYA3KdYUoq8tAbV4aNNmbEc7NxSwh&#10;Xs3IUU5r7Wc7j4/Ppw2/iMvLqNrSLubji9NzCHgeLiPslxPsy7ILcEVRMa6rqcKlVPlb+PeNXPeS&#10;9Axsr8pD0laOmkgBypZVKF/lwbC9G63TTbAEqnDY2IpPFpfjE3nFuIQW8pqYhQe+GRMzeoxQsYdW&#10;2XbYMLbDgcWdHszvcGFm2Yw9M1bc4tXhzqIyPJJDqJmbnyC8T3Ep7UnpKMuoVhT7eYItUCtg87Wz&#10;8P5/aoRaTmvRdgvQArZMsnDuuZfS65iz5WqvOhwvbsSTlZ24q9eGWV0fRp1WLMdCGGPGHPOaleHE&#10;W8YiGPUZMOY3YqXfq9wzXQZRzTNKKhNpJn1UdB2sPOhlggUZASadaXLO1ykDRDoalOflNlbS8SRW&#10;Xe42O8DcKueC5TzzEB/PUl0l2wYIv5zCWqKVniOcM1TfOdpvmWnFSfsu2zM01cAn63H7Mj5dLxab&#10;oJ69aqxYGYgi65pYQHQNVcp59xgz8bnPlxt4yH3zZJIGdUk22mqKIXfElavJdI3V6CbsMtGo3C1H&#10;HIHMBiOj4/odJsQZKWRufZmSLO2KtSl8/vL9OHP/5/DHf3oN7/z4NCF6Av969Ot44pMX4DRV78Of&#10;nFJ6lN/6wXGq7PP48J9fxpu0zh/+8lX8mXn5PVreP/77d/Eubff7v+Tjf3sZf3/zh3j/X1/AB6Ku&#10;v/0B/vy7H+PtX76G3/zoGN75xRn8+6uPK9b9l3QDf6JFf4+WXCD/DYvG7195DD9+6ot4ner8H2ce&#10;xCtf/xR+c+Yh/OyZe/DSfbfgkRsP4fqVAZw/7MaNK/24eMSJS8e8uOD/1d5fx3eZZdu+cIoQdzfi&#10;SiAhgXggTpx4AiSBQEJwgru7u7u7a3ACBPfCXQoKqqC8qqu7d5893jFXSDVFU6d7n733ec+99/wx&#10;P8/P9fmuMeaSuTL5Zwa5oVt8IPqkRaBHbCAqEoPQNT8Sqfn+cEixgkEmLTetsyi1dhsG1Vo3j0Dn&#10;WOKzTFMYtHGE34ho1O8bwpzVGfW6NIJt78bQ69MQdZhra/XwgElXL0JtBY1YbWjH6kEvzgBmCWaw&#10;a24Lhygb1AuQUrC6cNfTQISeDrL1jdBORx+dqLIVzKH7EuyBBH0wwR5GmEcS1JGaNXCPJNgjaMPH&#10;0JaP0zLGBC0jTCTgk/i8eXomWKJtjGX6ZphA1e/hbI7oEFOYJ+jBuI0Nc3w31O/hB6dMKk28I8Y3&#10;9sEmSxdsNLTHTGML9DM3RC9/qnhBKIrb0t6JaldEIL97BDp0jULHLlEoLQtDj+JwzORvt5jP2aEt&#10;CzysFdj7Ca7Evg/BrlVr3l5rtz8NdU2c1Ho/ffQPwD6jaY+TevY4YuSIfZZeWOJLsBp4I8bbFQkN&#10;vZFMlZN5Fk3r16M19UR6mGxvLDMlG6v1+jIduWVcKMFuBtkksmViJAqaRyKXtrdlYpQaEhIAZWxZ&#10;1FaAko4nAb6geTMFpGxMqdZ+ExrZIUdmvUlunyGdVo1li+iGSKfyyiYTAlMh7Xy7Fs3Rszifqs7G&#10;h7Y+jS5AOrJkSqs4AikEIUNRsrF+iLeTgjqIDY4os4u5HrytpRpqze1evCyb5ntRrRu62qhOPWkk&#10;RMn9nGXarMxOc1WLTuT11fg8G55sNlxptPEyJVxj84TBiHU0Rv+sWJxdPQvHFk9A5fzRzHP3Ebgq&#10;vLiwC5UrpuF65Ua8unwUX149jlfXjuPnp5dxr3o3zu5bhe8I7Fvmse9ot98+OI0fn57Fu3vH8frm&#10;YdVp9uura4T7Gr5hA/AX5r6/Pr+EP9E2f331IH69dxp/kfybDcXN/avx3eWDeEvrfX3bQtzavRRP&#10;2MDcou1/TsdwcdM8VM4dicqZw7G0T1sMzopE/9RgDM0MR09azfIIT0xrl4E9kwZifs82mM/HjOqS&#10;xZM1BgHMe03SzJXt1i1xhBZzUf22PLa0gUa2OT6TYa5CW1j3aaTCrm8gHLo0gHacMdx6NIFZTz/U&#10;7eGFusyv9do7QiNeB7rRujBPNINpkimMog1hE2MJrzhn1G9iBzeLugjW10S6vgGKdI1RrktLTLCl&#10;c2wAAR7Cy0MZI3h9tATBVlGHFvwzXYyjNZ/EmFXXBIt1LLBc2xzr9SywnbHHxAFLrO3Q288RTcJN&#10;YJxiCKNiG9h2doNTBw8quClym7tjen1PHDB3RyWt70bCOM/QAiMMmcsHuGJYUVOUtw9DTrcw5BLs&#10;8opYdOoajc4dm6Fv20hMYe661NCcQNugkhDvJbwHCO4Bgfs92IcJtizP/N249UcgS4/3h/HbvPA/&#10;ApuKfYqKfdzIGZUWnlji2RjlgY3Q3NddVZKVqrWyFbIsUlKltbwdEdfAHcWEsjwjEZ2yktGtIAPt&#10;0uNVdZwIHyeUZSehS6sMtG3B2wilbGklE0QE6iwCnB0TpqCuhV8uJzGXLeBlGYISUHOiw1TnXav4&#10;ZkghzFIaKTdWaqBFokMOUwC+vuqtLytE15YZVHS6Bb6H1FaT95NONCmvVEg7L5NIBFRRalkzLsDK&#10;vnSi5OEMKdskK9ik110WeQjYMowllWLigsS+05nZEnxRc6q4FF6UrYjkfXLoMGTZtca9yg3omxWN&#10;9pG+GE77fXTBONzbvwbVG2fj7slNhPQMXn1+Et8/uEwgb+Kr2+fw1y/v4OqhTehZlILdK6fjuycX&#10;+bir+PnFdQXvd1Tsn59foC0/RsCr8O/vbhH+M/jq7gk+9xp+fXaB7uA0vibE7xg/3TyBb64exsk1&#10;M3CfNvvp0fU4t34mnp3YjL/cp1O4xDz75A7ePxMXNs/HeT5u3/TB2DutP9YNLceaQaWYWJyIiSUp&#10;uLt9MR5VrsHjqi24dmwdVq4YjoyOEVQ1Ixjl0W4X28OAYOsV14NWAVU6n1C3toJW+3owrPCGYe/6&#10;0O/tA82urrDtScBzXaCfZAaHigCY9aA9L3WCRqYR6iTowpj22zzBBFap1rBKsIRNhBlsGxjCzrYu&#10;PKnW8QY6KGQ+XKZliG600DKkNZCXh2oZYLg2rTZjlEBdVx9jab/H0X6P4VFCLk+rY4hFdU2xXssS&#10;2+paYa8eFVLfCvuN7LDM2RkdAh3gFqYH/XRjGLS2hkUHJzh29IB7ug3KEn2w0NOdltZdLa7YpWGB&#10;9XUtscrQGlPMzDAjtAHG5IWja9cYFHZvina9YlHak3B3bIphbaMwrqELluqZUaFtabdtCbQtKnms&#10;5PGATs1t0ln2G9S8XXWOfQTxh1DX3vbHYNd7P+TlgCojFxw08cAK90D0Dg1BLgGRBUEJfm7IivRH&#10;dtMAtJZFS0lRqlR1tI8bkgJ8kCNqS1WUcWGxpaFUt6Tg+siJC0abFrEoTIlBn/atMbx7B9XxJeWN&#10;xFIXpsQS/Obo2jpbXRYI86jo5TlpKCXcAnaaFOSIDEIuG4OC+HB0I8AlBLWEebc0JF1btkCHrCS0&#10;4XukE9q82Ai0ah5FpQ9Sll5eU3rXZS9uNR+cn1GOMs1UJq7EyJAV74+U3ncCLYtbgn2p0rTifszb&#10;ZdVaLBu0uCAflZvLvPLGsmpMSiKZ6aMxc/xYNhRSnUjj315cxTMqb+fkMKR6WmFUUSqqV8/G8VUE&#10;6/w+/PjkAm6f3otD6xdg+4JJOEbLfv/UXpzZuQJHNs7HW1r0d7Tmr25WEewr+PHZJV4+ijfMsQXs&#10;F9f281iTc//49BxundioOs++oSV/d/0I3l45RMu9F4+pyNUb5uApgXx1ZieeVG1mbn0C3908zjy7&#10;So1Rf/P5cTyv3oUnxzbhJS38s2PrcXHDDNzYPh/Hl4xG5bzhOLJoDL5mvv7XLy7hx7eXse/Mcnhn&#10;O8E4zRQmVGuDQgbVWreVDermW0C72BafldjBpH9DGA/yhxZz6bp9vfFZLw/o9/CGV+8w6MSZwLSg&#10;HuzLfWBAy16nuQ50kqiSSbw92YyqbQWbOGs4BJvD2kkLTiYaCDbQRKauLsq1DVFBW92bMA/kcShD&#10;OsUU0O+hHqNpQJAZBHos75MYT7BnfGaEZXXNsIV5rOS2B7UtcZhgbzO1wTRPJ6T6m8I+2gC6Laja&#10;xXYw7+AIt4r6CMhzpoPxwXJnF5wwdlXQ7P3MAlvZQGzSJdw6ZphrQJvvZosJhHtId57QVOzS3jHo&#10;2iMWo0tjMMnPFUt1zVCpa0fLLUpti4N/ALZMSFHljj4C+F8Cm0e5Lh1q1XXrKbjlcpW+Mw4buWOd&#10;WyBGNG2KVlS8FKYWWeFU2fCGSAz0UMuD82lvs6QuPG16jCzwYL6cRKUWsGWTxgxa9ATZRz3Cj6Ay&#10;Xyd07anqA8rbYOKACip5loJbYO5EpRd7LiousIvKigWX3njZrDKeaYBcT6ONb928qVr4JDvRyHvJ&#10;BhNi/VOprIl8/8xIqalPUNnYtKeTKEiIYAPTECnhjdC0oZuq3hNKS1676EN6tiUlUFVZAmSHTg94&#10;SiUX5uDSoSeFGus7mCPAzYYWvwGah/qplV4ydi0z6mTSjdT+b8A83t/BFBrfEspHZ/agmDlVQYgP&#10;bu1ag2dHd2DXrNG4uns1ru1fh9PblmLd9KFYMLw7Nk0fhsplU2jPp+LCnhV4feMYVbwKz68cJMwE&#10;+G4V4wRe3jjE3Pu06gV/Rmv9PfPqnx5V48i6abh9dAPz9aNqMsmPd0/j7bUj+JIw3iew1/fT2ktP&#10;+cMzStV/4PN+pF3/jsfvef1bvtdPd0/iG77+N9cq8eL0VjYGm/Ds9BZ8fmAFrjMP/+oKb2cKsX/3&#10;LOR0jyZ4JrAurAcT6SxryXyaQGvmmUOv0EZVPNGr8IROPx/oDG4InSENodHTDRp9PaFNyK17BqBe&#10;9wA0HtgMAd2aQEdmlTGvNkqm/U4xh3GSBSzjreDQzBq2XnpwMNdAoIkWEg10UazLPJjg9mMMIKzD&#10;aK3H1DXCeMmfCfMYgZjH8VTmCYzxAjhvm8DjJF6f+ZkBlhNs6YUWsGXq5k4DSyy2s0dFAwc08teD&#10;hVRLTTWCXr4lLMqd4NaTJ0ZrLwyLqo+1dk6oMnXDCSrgzjrm2KxTA/ZWWvttVO5lhqYYb2OKKdEN&#10;MaNjEob2TUXPijiM7BiHhTGNsdzAgmDbqx5wseEfgn247nuwxX4zPgS7Fup/GWxZ2UWYTxNsgVsV&#10;XlBzxt2w0ckfPdw9EeVoiTgqcIwUxgj2QVFiOKEOpoJ7Me9ugKLYZmhJS50pqkogZffV4tQYJNK6&#10;NrA3odWVIoQ1Vle2xpXto2X6qdhuOQrUNYsy/NTkEgFZNmmUTrOCeEJMG942LUH1hKuJJ3FhqtGQ&#10;3nmZ6902LZbW34fge1DVRdkDEU/1lEZGhqniAmo2tpRddWT3WJleKpcl71Ylm9gASMdZW76+OIUU&#10;5uShBF5qnsl8eCmQ6Odig0h/dyRF0JEwJRErL7m7TIxRm/wHNYRsrilLqzW+oAV+cHInHp3ahYfH&#10;tqF63TysG90bB+aNxd0D6/Gyei+BWY0jq6bgxJrpKvbMG4nzWxfg0clteH31EL6+dQy/UiG/oe1+&#10;/fkh5t8ytHVK3f4tVffl+b14fekAvif4727KZBQGwf6GKi/xlkr8/b2TeHh6Ox6f3YW3zLffUNG/&#10;u0uY75zEm+uH8OzCXsYeNe9bXvP11Up8de0gfr5/ko3DCfzCRuTHh6fwju/xPT/HV7cOYeWaEXCW&#10;iiUF9rBs4wgTqrVOjjk00vRgKJacKmdK+y1Q1xngDc3B9VF3kC8+6+MBjV6u0O5fn/bcF7bdGyJ8&#10;SDRK57dFeOcg2m5a7lRbmMSbwYyv79jcHs5BFnC004SvUR3EEep8XX10ZA7dT/Jpwjpc21hBPVHT&#10;GJM15VgDsApCPJEhObXEFMb0OkaYx8eu0DTDZq2a8kM76ppjlYk1Rnk5IsWf7xdkAKNYE2hL2aYM&#10;Ixi3s0f93v7IatMI0yL9sMWM+aqRqyr1u4Ngb9KtGYPeqWOFnVrm2E0HsNHQCgvMzDHN1xlz2yVi&#10;dLckjOkQh0XNQ7DcWOaC0/6LYhNmgboW7CME+yhvl7xaDXERWon/VbBrKpY6Mcd24mUnNQPtuL4b&#10;tjsHopeLOyLYAEXzeycTnNQm3mgdH4oy5swdMxORGsi8u2ko2ibFILdZE7SmOrZNjUU0lTHU0wE+&#10;1kaE2hWBBEM6qQKcbVVHlYTAJLBLz7inpexPZ6OUOasZ7T8Bb9eCakuwBfTU0AAFtazaCuNnkf3b&#10;89iApBOq6IYeBFwq9/gR6iaI4+smU6ElpASXNAJiz+Oo4rKjrYAvwMsqLwE7g1ZdcnJxC6lUYlWy&#10;qUFN0UPZUkgWdgjYQT710CzQE1I5VS1PpRVvQvcm4+di4WVYrHljL2j8cPsk3hJu6Qn/4fMTuLxt&#10;EdaM7I6vaY/f0Pbe2rUMx1eOx5HlY3FuA8FePgFHl4zB2XUzcGnbAlzetRg/PDiJrwj0A6qnDHH9&#10;9Pgs7tJSf3XjMP706Bxe8rW+IpBPq7fj1uE1uHloLeGjGtMtPKNSv7hcSct/ho3CYeUAvr1zmvdX&#10;4zWV/B0t+NsbR/H83B5c2r2Mr7ETf5UZbFT0N1cPsrE4QfhP4OcH1fjpYTW+unkMv7y4hIe3D6BN&#10;70RYp1nAqg2teGtbGOVaQCdZDyGDIuDSpT6MSh1hNdCPSl0fnw2tD43B3qjT3wtaAwg6wa7bx1Pl&#10;3CZlbrDKs0WznqHIHZEGx2QbWMXQdkeZwS7KAvbhFjBz+Axe5pqI0NdGlo4B2jOX7klrPURTj7bb&#10;EGO1TTGhbg3UUwjxZMI7kcotMUndZqRyagF6Zh1jzGEspVqvZkjBwO065timZ6kqg3bwtYOXnz6s&#10;oszVbiL6slY80xiGTCnqd/dF66IALODJtMfQDmdpac/qOmL3Z3w+od7NPHsvlX+f9HYT9v261thl&#10;ZIOFhiYY422PReVpWNg5HXOZxy4l2Lv5uIOEcb/uPwf7Q3j/I2Cf1iHYOrThdV2YY7vwujOvO+GE&#10;rit2OTdGVxt7hJgZIJ4nsqi21M8rToxQ2yIPKy8k1MFo3tBLXe+al4y86CZqz/Tc2BAFUgBz0zDC&#10;IbO3RKkb09rKLDJZTilH6eBKDm2kjgK5fz1L1dstY9WSWycFCazMk/k+cl0miTRm4xBLeOU2tQUz&#10;LXpySCPe5qPstKzqCvGwh2wqIGrdQlYmEljZAlo2kcwm/AJ6MkOKKUhvvDxfOu+KWySoWWdSUKI+&#10;P7vUYpO8XNaIhzNFasz/SSakSPkmqSYjM+VkrbeMocu4doSPIzRentyOm4T3qSygYE799dm9eFW1&#10;DadX0m7PGY6Dc0fg1KqJuLRpFu5XrsS1rfMI+2I8PbweXzDPvXtkLZ6e2YYn1VvxiCF2WyanvLi8&#10;n+BWE8rjtM2SIx9XKvuYcMvstLdU5Cdnd+O5gH2J6kt1/0bGvK8ewasrR/Hq0iHa6f34UnrJmYvX&#10;LCipwhdU/5e8TfJtec0XvP0lLblMeHnH1/yWyv/lk1OYtrI/3Kiqlrl2MKJSG+RaoW6zOoQzBHlT&#10;sqCfaQqbPr4wplprD6oPzaE++GywFzQHeRNsqrhEb0+Y9W4I/eJ60E42hHGCARzSrGAYrAfLMBNE&#10;FwUjINELth76cK+nj0BjLTTX1kJbHUN0I7ADCO9Isd0fKPVUxjQBmfcJ3DXB2wm05NQzPzPGbMY8&#10;xlKq9RpRVSrsNj0rbDCzw0h7SyT4GMGisQ6MEsxhlshGJaFmxpxxGzt4shHrlOOHpd5uOGTkgDMG&#10;zjhHsPdpmGEHVX83VX+fgM3XlMUbql5ZXd5uaIt55uaYHVIfuzvlYQmt4hJjC+wxYI5NIA8SXolK&#10;pgQCt1RLOUawZbWWxAnCKRNNJFTRhA/jg9uUOn8EtnSgSenh01pUbMZpbWdU67qgSs8Ne+o1wjBn&#10;d2R5OCObQCQHeDKflkVJHqpctpShbk/L3SM3Da1jQ9UGjDLhqj2tcdf8dDVtsyUVt0Nuqhpzlh5w&#10;GS+WRRMyri05tXRsSeTxcWLLoxqI6jVQnV9JQTLTLBRtUhPUbLE0KnftWHg0X0dtr+tmr+aEy3h2&#10;CoGMC5S95WWPdieCzjSCn1cWhMgml7L/nazWymcDkUmFjqNaS001ybebMw2QIbbchEjVC55EVZfS&#10;TTJn3MlUR3WeNXCygJulnrpNZpqFsEGQeeqy/3ZDKrqof0KQLzSub12EZ4c34dGBtbi6YR6OzRuD&#10;Zf3aY2TrROydMRTn187C1c3zcGfvCtxh/nuXtlxWUb06sR0vq7YrJf6CFvnpmR2EkZBdOaCUV3Lt&#10;LwneVzdlksoZ/PriGr6VnnAq6ivmwM/O7+Hz9lJpzzCPPos3147h58eX8OOzy3hLxX527gC+5m1v&#10;rlDFLx2k3aa1pyuQ139Id/ETX/NvT67Q8lO5qdjv+Lo/0MJ//7ga565uQXg7f1imWsAoxwYGBbbQ&#10;jNdDUHs/DFnXExZpZtAvsoXVkADo9aP97u8DrSENUEeUe6AP6g6sT7DrQ6ubO4w7eEArzxra6aYw&#10;SDaGaYIxHBPt0CDZHdlliWga3xBO1joItiPoVOscbW01Xt2HefVwAj2urgmmMATm/1lMp0LP/MwE&#10;M+qYULHFhptSsS2wVscG6wjgJn07LLKph7bOxmjoqwWzcF3oxBvBkDm2RTNa8gQ2PFlmiGjtjpHJ&#10;/lhnWw+HDR1xwsgZZ/SccEjDEtvZSEh+vYfKvZdKvV9XYLXCUU0pDWyHPSb2WGjJx/DEOpgUi1Xm&#10;1thuYI2DdaUgIZW5rsw0ozXnZ5JOs+NSalhLdveo2aZH8mQ1q4zg1oYA/KkQqM/oOqnjOU0etajS&#10;hFspuBaPBPu4vjt22TTAbB9/dAykraX6pQfXR1Ij5rFU2zxZsNQ8jLa7GUoSwpFJKMKdbJHDPLsl&#10;LXMaLXNmRKBSye6tMtUQVDqVV4aGZPdMmdghIftySaUTmQYqe2GnhzehTfYj4J605b4q5Hq4bL3D&#10;21KCG6mVZpKDSwMgDYGob05MzQ6tsqJLZonFBnrTHrsypzeHh6U+fJ3M0ZQNk+z5lcT0IdKDiqtW&#10;fTWssdB0WeFsAKTRESchPeiyC4kUYJDNMoPcbdU21/71LJhW8BysJ1VZnFQRQ09C7mCuq7b0lTJR&#10;GksHlWPtqB6Y3jkfE9qmY2ppJobnxmBah0zsnzEI51ZNxZXNc3HvwCpc2bEIdyrX4ItT2/HNhQN4&#10;RcX9jkr7y+MzzH93U7G30ZIfwfcPThPOKjymA3h374yaoPJvX9/Bzy+u4tsnF6nOJ6nMzM0J/s8P&#10;z1PZL9LCX8B3987j7e1TeEXVvndiGxuKSqXWL2jDZRLLN7eO4h3jez7mu+sn8OzkTtw/sQUvL+3H&#10;97Tsry7uxTdfnMOwaR3h0Jz5byatd44lNJrrwSXPGUPW94F/GVuzVH2Y96oP44ENoTeA15lT16Fq&#10;C9g6w/ygTah1+njBoAdteZ6VKjWsl24C83RL2KRYw4U5tX+CBxzcjWFp8hm8zbXRxJBqrVMXbfX0&#10;UaFlwLzaEGMI7GQq9TRNE0ynDf+fxQw+Tiz4TB5n87iAYK8g2AL1OqqrgD3Fzg7J7oZwa6AF61AD&#10;GEebQC/KEAbSMx7LPzXRBIUt/TAtwhfbzAkbga42pL2lrT32GS03wd5J1RaVrl28cYigqjFn6RjT&#10;t8V6U2sssLHGmbg47HF0x5a6pmoCyjHCf4TH2jXXNRZc5oL/58E+y7z6dC3Yteot88V1XLDX2hfL&#10;A8PQM7Qx8sNqdo/JZb7akqopw1sxAe6qKm4uHUYaYc1iHlxM5S1JjkaLMObEzYLUemXZHlpWVtUu&#10;cZScur6tqcqp5bq/dE4RFMm7M2iva8evJa8WeGWoS+y5rLASoCN9XJVFl15y6e0WZY4nyKpjLKSh&#10;glyqo0iOH+xux/erp0APq++EBJm0QsueJCu8mngzlQhEUVyociMNrPQR4myF5vzMcbTosnlHInPq&#10;tBAfNRIQ7++GZj4OaKrmrzeAp+zSaWEIbyq5q7UB6hFsZwKu0T6qAUqjKf/+9ZDL3K1fWhjGtEzA&#10;7I7ZWNC9AGsGl+HogtGq+MG1XYtwffdiNWf8K1rg5wRclmj+8OAUnl7cg+dSSIH2+2fmzs9p6e9V&#10;bcVL5u+3Tu3Aj8yL/8f3j4FfvwRlGb9+cR0/PryAv3xxg43BSXx39xwbiCvMn68R1q14cHyLmrTy&#10;DfPrJ6e3MS9fgxsHV+HxqS34hYp+dfsyVK+bjcXDO+PBkY1qBdidU5uwu3IugnO9YN3cFKY5VtAk&#10;kAaJhKtyHIqm5hNybeiWO0Gvtxd0B/pCjyCrTrNhVOxBtOVUa21acMO+9aFX5kio9aFLG26YYgyr&#10;VLaKyfZwj3WEe4A17Gy04cYfsrGRFqL1tJBNG95RRw8DtPTVkJZ0hM14nzMLsP9qzKUNX0z1XkOw&#10;1xO+DTrW2EDoxlhZIdZVH64NdGEXZAjLCGNV9VQ7Sg86TbVQv5kJ+qc3whJvVxw1dsQFbSecIyAX&#10;mLNKYUEpEbxPhsyovEcIqiixLLNU+TEhlWGrfczL1+vRrju4Ya9ZPezWslBAH+FjZbFHLdg187//&#10;q8CuseEC9pn3YJ+UvbyYY++z8MFSn0AMj41BBXPo8qzmKG0Rr+CNoR1OJuyyt1yLxr7IYI4st8ke&#10;6wJ0Hq15ZrMmCmpR0ZodY+sruGUqpgAtnWdyuUa1xT4zX3WyUQUU+7UvxKDytuiYm46KojwM7dxe&#10;dZ7J8lHJoUW1BfAQDweVR0snmdpnnnDLxpAyr1vG0qNol2UvPNlyWm1kEUCgaZnbUY1Ht8vFkkFd&#10;sXRwDwwrykCv7AR0Tm6GosgAlBH2dnEhKE9vinZJIWiT0AR9C1PROSMGzRu6qMIniXxd+X7J4Q2R&#10;3rQRvwu/k/SKlzdvgrwmbmgd4oGSMC/05PWJxclY0qsQi7rlYWXfYqwb1gmXNs7B3X0rcHrVZBxb&#10;PA5HF4/HzT0rcO/IelwncI/O7lB2+Mc7J/Hnu2exdfJgLBrcCZ9XrsMtQvrrqxv485vbuH58G87t&#10;W4PVkwdg0chueMB8/hVzZvp25tCncY82//ahdfg3NgQvadffUtlfM18/v2MBFgwrw/F10/CUKcCz&#10;6l349tZxHF87HfMHleJ+1Sa8eHwMRf1SYZVoDussGxilMveM1Uf/1RW04H1gkGQMozJnWmxXfNbT&#10;BXVou/VGNoLB2CbQJuCyekuzpzuM+hDwDvWgkaEP/VRa3QzmsSlmVGtbeKa7wynYGpY2deDOXCfA&#10;RA/N9DSRoaeDNto66CG94Jq6GMvjVE0DzKpjgDkC9ycA/n3IY4wwmzGfufZygr1O0wIbmQ9vpmXe&#10;oG+DKUbmKJBeXQ8DOPkS7gB9WIUbwzBSDybh2giPsMCYcB9spmU/o+eIq4RFoD4vYBOy/YRTVPqY&#10;pjWOM0SJ1RpqxnFCrRZt6NrjCK/v0TR/vwkA75fHvYf6vw1sNkJ/B7sewXZU1VT2m3hig28whoaF&#10;oRVz7F5FmSjPTlJj1s3961Ndm6AoKQrdclJVLi22WHqmBTJRT4FJlFSWRobJLDVejiMMMtSUHOoH&#10;2exPLodQWeUoebDkwNIICDBSsqhb60zIBnzymspqN5Ga9Y3U68vsNhnmklVfNb3fAWo5aW5ssNpJ&#10;RzapjOPrqk05qLiN3awQ5mGNnHA/AtwUI1qlYF5FG6wc1Bk7pwzG0UUTcWr5DGwa1x+ji1tgUEFz&#10;9C9IwIQu+ZjVpwQHl0zEnrljMKNXe5QlRqiaf1lh/K5BXnQyjZiCBKKMjYpG19QIpDd0QF5jV+Q1&#10;ckIBlbtvSijm8YXmd83Dqv4lWNa7BNsn9MXmcb2xbGAZ5vUoxKmlk3F/zyp8vmsZXpzZqTq33l07&#10;jO+uHWHuvRP9M6MR52yC5SO745dHF/C3d3dpz09ieMccjOVr98yLwqqxPfC8egeeVG3Bz/dO4Vva&#10;7tVjKjC4TTL2L51A1d+Jb2jtv7l5FK+v7Metw2tVNRbJt/8q67zvn8SvT8/j+OZZ2LlxEhZvHg33&#10;jHowy7KGUYY5TGL0MHpNX2w4vxhWKZYwLnSAWYU36vZgi9aLMZCXhzWEDuHWGuyLz3q5w5BQG3f3&#10;hEaeKTTT9GHC3NpCNt1LMke9ZAd4JbrB0k0H9Sw04WusizB9HaQxWuvpKrWWxR3DNfUwgTn2NII9&#10;h3n2XMZs2u1/HnwswV5I0Fcw195AuLYRqi26ttjAnHilng0mWTugxNMOse4m8PfQg2uAIWxD9GEf&#10;WBc5EfaYxRP+gLEDzhOOq3WdcYm56llRP237Gvtd11KtwpKSRUqB2WhIHOV7CNjVde1QrUlgmVOr&#10;WWWi1tJx9gHYMo1ULcfUlvLChPoPwP4Y5g/jQ7DPEOrTPEp+rRaBqMKGArcLKg3csdWzMYb4+aOA&#10;FrilVNAlZBFuDgh1kX3lPNT87ZaxEWqISnq+E6jesr2tjFs3cWP6whw2yt9V2XapYiL5rD/z3iAp&#10;kMCjVDNp4mqDRo4Wqr6YdHaJtRawowmlhEAr1wVw2Q9e9nxLZwqQEyOLRKIIdCBBlwalPi073QMB&#10;b0nwcmOC+J4NkB9Pq00AA5zNUN9aBxEuFmgXE4BxbdOwtH97HJo3CufWTMfZ1RIzcGvXcpxeOQ17&#10;Zw3HwUWjcXLVFJxdNxNXti7AiZVTsWPGcCwe2gOTurVFv4JUFLMxKYkNQVv+PoMLM6GR6G2L8uYh&#10;6JoSjjYRPmjdxBXZvrYYV5iERT2LVCzpWYKZnVois74dEl3MMK4oFfdohS+snA7pfLu0eT6O8832&#10;zBmFOT3boLSZP+IcjdA9JQyn1s3B09NU19u027ercPPgGtw/thEvz+3AX+5X4d3lvTi5ejIOLR6D&#10;7TMGY1bvNhhdloHpvYrUOPnzc7txdf9KfEWg3zK+u1Nj/f/0xUV88/Akvr5/HFfPbUJ+h2bwy3OH&#10;XZYdTAm2Zpw28oclY9neiYjqEAR9KUTQvT7zZg/o9fKCZm/m1QRbcmutwQ3UEJdeH29Y9iXoxbZq&#10;XNiANt442RhmtPUOyXZwjqsHS2992FKtvU21EGyoi0QDfRTo6aGdbs0Cj8FaehjDHHuytiGmaxFU&#10;bRPMY8wluP88qNZaxlhU14T5tSnBtlAF+XcQ6K161thBpdxo4ohZTq4Y4uyIYmcLRLrpwY/qHelv&#10;iEHB7lhmbo0qfQcqtSMuazvjAqGuZq59gqAcJKgH6ACkw0xUWMHK1zyoZ4tDBFuKI5yqa4uzdWxx&#10;UvV410xAkTxcHvtb6SO+jkwf/a8Cu5qf85Q6yuqumt7zKjqOKjqOgzqu2OUSiImBwSgJaIDskAZI&#10;p1JmhgQgNzKEOXcTRIgddrNHE/eaBRVOJjrwsNBn6CG+sTdVNxLZMU3QgrBJIULZwFE2mUgigMHu&#10;tgh0tkSQm40aJpIqpDINtWaDRx/IDq7yHAE3K4p5PZ8jVVtkXFoUOz9eJqoEsrGQMXM7NLQ3VjX2&#10;5XKYjx0dg6+6L5Vwx7Bx8bTURgMbAdsYXZn2LuxTjC0TeqpSYNWrp+LChlk4v36WWrl4dgNB3rYA&#10;rymcXzP9vbplPnbPGIItk/pj29ShWEKwy2nbhxXnYFLHYowrbYXR7QswsFULaIQ7GVHSQ9CjRTN0&#10;oY/vFBeIllTviuRQTGjXAssGlGFWtzYYVZyF0W2z0SkhGMv6d8Sj3WtQtXA88++xWDakHFumDMTm&#10;yYMwql0mOiQ0RtfUcBxfNQP/4/k1vLkqs8/24NWFvXhIqH+6dQxvzu/Cy+ptKm9fMqQMN/Yux/2j&#10;G1WH3M9sBF7wKAUIZdbad3dP4n98dRN/ojpLlRQZ835z5xh+enEeXz06gfFTO6JerBnsc+vBNs8B&#10;2sw3m1WEYlX1bAS39oF+jD4syjyh39UD2t3coFvhDq1eBLufF+rSjmsz1zaQ6OkFvdJ6+CzdAHpp&#10;tOCZljCXkkOxFvBIdIaDvymsbTXhZloHjQ3rIlZXBzl6+ijR1kVnLV01w2wkc2sZm56mbYQZDAF7&#10;vhaDKvzPg2AzFhDy5XzOBua3srpqN3PsnTzKZJEdvLzOwAZrmf/OsnNEz3qWKKxniApvG8x1sMd+&#10;Y7Hh9XCOoFwkMKLYAtAJWtsjtNuSV0upYAXqe1gPE2oJybGlQMJpqrbU+q4t9i95eG0hhRqgeR/z&#10;8mME8D8LtsRpHdpwfr4asOW9qdgEW8azq/Q8sMfeHxO8/FDg7IDUhq5qC+XiuAjkRwQjSa3WclS9&#10;xVKK15VASwdSPSNNuEuRBFpsUdFoPk92qpG95iTkNjnKtsuyc6yEbAslwEsI2LIphlyWPeoEVnms&#10;HOV2lddKzuzryvxdGoCGvM2LsMuEFF82ELKPvD3S+Jp5zPPTxMbTikf7OiK2vg3yQ90wuiQVM3vk&#10;Y/WIcqa2owj1TDyoXI1Hh9fhedVmfEnH+vDIOtyvXIOr2xbiJMVz+9TBWDGsG0a2zUK//FTk8HXz&#10;GN1SotCF0UF28mFDo5HB/LpQ6nhHNlTVQFsHe6Eg0A1tw33RPzsWQwoSMbQwA21pOZJobTL5Ayzs&#10;1xEDaLWX9e+A8+tm4fmJzXh0bDOOr55J61xTEUV6vL+7V42Hp3fixaUDeH3tkFLrK7uW4ofPj+El&#10;W6Ab+5bj+p7luFm5Fl9eOkibfRzfXj2Kt5cP0drvp8KfxM9PL+Cvr67hx0dn8cWVSnxxtRJv7x7H&#10;k4u78epzXr9/GKV9UmGTZgXTAnvoNzdAeNsGmL93LKI6N2GebabWW2sX2qFOuZOqUabVyxM6vUW1&#10;PVUPuFZfAt2X6l1qD41cE+hkMBdPMYJpojEsk6zhluKMekEWsHKoCxcrLfjqf4YYQz200NVFay0d&#10;dKT97kWoh2rKtFAjTCWYMwn1LCr2PIGaCrzgo/gY6gUq3oNN1V6qbYz1ugSbIAvQ+2mdZfx5B2/b&#10;psP8l7dt07fDalMHLDKzwwITK2wzpJXWd6L1FnDEjjsp1ZYcWxRRgDwsnWYEW1lqvob0bqtSRoRa&#10;wJZdOtQsMgGY1wV4UWkBXBT8BI+/Pf4/odgC9Fk6CQU2oZac+ndg6zP31mGjpO+JfdYNMMOH+WM9&#10;W2T6u6vdWXOYG2cF+SEvOkTlwZm0yFIUQYoTqm12G7rD186EFtsasVRM2cBRyijJdlSyc43s8yZH&#10;2XdOcmIJgTKSsIf7OKjtoQV22brKzbQuZPsoAVoeH+bFfJx2vXVSM6XiAnZScM2e8S0i/dGyeRgb&#10;Ekdk05qXM98tjglFemB9tG0egSHtczGuUwGmdsrHxlHdsHVSTwV19epJuLhxFm6Th9sUuXsHV+PF&#10;qa34ksL21cUDuEgLPo0psJTxXsx8vJjwJvm4IM3fG9n83t0y4tEyMgBN2fCEuVlDo6gZW8IwH7QK&#10;q48iwlwaHYji8AZo1cRLRSKT/VBrE7hracCNke7njDElGdg7YxgeHliHJ0c38c334BkBfnBiG/72&#10;8hp+enwe3z+Rogr78Pj8Hvz87ALObF+AfYvG4hZbH6mM8or3Xd7D/JwfXCab3D6yUU0z/enOaebd&#10;u/GGoH997Si+Zz597dBaHN00B1/Sir9mvGK+/cOjU/ju6Snc+HwbQvK9YJ5pBe1UY3i2dMHhOxsw&#10;cnE3aAVrwLyVA/RbC7Cm0GhnS7DdoEUbrt3HC1r9vNVRj7DrdHSCRoEZdPItYJBlDoNkI5glmsFB&#10;qow2tYOVB/NYa214GmsjxtIUaQYGaKVnqIondGdO3U/LECMJ8UQtU1pwE8xmzGUskCDIC/8gakFf&#10;pGmCxXLk4xdT5Vdqm6kyv7sI4H6G2vCOqr2HYO/RNkdlHQu1dLKSEBzUscc+gibqe5oqKvXDqmm9&#10;ZZjrgpYjzlO1RSGVAvM5ArTkyTIuLRVOpEdcgayArZnzLZeP8nhEgpfVhJT3IeWNxIaLYquOsz8A&#10;W41Jfxzve73PMEWQ3P8MP+Npwq0Um/dJjq3mjlOx1e6b+u6oNPPGivpN0MmdaSJzX9nNJYng5kiZ&#10;IFrtNJ7QyVQtGX6qnTgSI8NFAV5qr/YynvSxVOykIC+0IWgyFCWAC6i5bCQkFy5ICEMirXdLHmUL&#10;KAFfbUrpZYcAR1OEEnCBWmaQtYiQ4g6hfE6kWrapcnPp/Vb5uBvSIvzULq+yX1xaoDcSfJzQMzsZ&#10;U7u3w7px/XBs2WRUL5+Cy8yZL2+egwcHV+LpcSniuQ5fnNyCu/tX4PqOhbhGZm5QCK8y3d07eyT6&#10;5caRU1+0ZuOR6u+BYAcrBNhYoLGDJdKCfJFKF+Jprg1vawNo5FCdiyIaIDeAyh3igzKC3TrYG51i&#10;m6Bvi2iUxzRGXqAPbXpTTOlYgN3Th+DGtsWQGWsPD6/Hc+bBr87SZp8/QEj34Tnt9pubR/Hy88N4&#10;fHEP/vLqisqJ9y8bR2s+Bd8SzGfMGe4d34h7VZvw9Y1DBP2oqm/2iyz0YB7+9tph/HSTlvtmzeou&#10;mUpatWUufnp0RuXctw+vpRs4jpcPD2PQ9LawSTaFaYY5dON00axTMBYenAK/1oQ9wRjWOTbQy7GA&#10;Rr4ZWzELaHV1gnaFK+r0rJkLrt3DHXodnKDb2lrNI9fOMIGevBaV3j7dAV4xDrDyNoClgz6sDTQR&#10;7+6Glm5uyNLWowXXR+e6NRVRZDnmSCrtBO0asOcyR16oaUZgTdXSy8V/EAL0QoYcl/C6xHKGLNWU&#10;ooGizFKzW6Z+CtyHZNhJQtMSlQy5LLcJrGrSCEGvJjgCsnRI/d3uUrGphjIVtKY3Wx77vozRJ6IG&#10;XnsVR/maH0bt7bJVjwBdGx9CLXGGoH4I9yleP/V+aOuMqDFD8mux3Gq2GRsh9Rw+Vz7vKT0XphAu&#10;OGrohi1ujTApJBT5VL4UOYkb+SAl0AvpMYFI4MnezMtJRaLM0aY9T2lC69uICkoVjidsArbsKSd7&#10;vHUpoIWNkaWUgUgM4evxMXK/7McuhRpkIYdY8ZpdP8wJN1WQOXMS3zfC2xmZkUGQjQOkZ1zGvL1s&#10;TOFuaQwfO1N4WRuhkZOFsumJTeqrLZ9jmdP3zU/BnF7tsWlcL5xbMw3VKybg7t4leElVlrr6z6u2&#10;qNT04eHVBJuKzbi8eRb2zRqMxX3aYW6PNuiTFYvOKc1UP0MqGyHZbCAzko0UVVvGysVFyMy2Rkw5&#10;NApovVO9banMlsgj3AJ2u6b+6Ma8e2JpDmZ0aY2Z3YuwaXw/VC2bgmtsPe7tlzxgPR4zB35+erta&#10;mfXy3H4F9o8PzwCy/vpRNZ5c2IMvLu9XQ1GyTFMmt0gN8afVO6jOh3D76Doq9Tq1mEOqj36+bwUO&#10;r5iMu6rB2I6rO5fizKa5+JUO4C9PL+IdIX/CRuE5G4yfn53FicOLEJLpAvsMKxhTrXVj9BDcORg+&#10;Rd7QaaajJpSY5FhDX2qDC9itzaHR1hJ1O9Vjnu0G4/4NYFThCa1iG2jlmMEgzwo6qSYwfL9qyym5&#10;HhwbmcLSUQdWVrrwsTFjepKJQhcX5Gpqqx08KphT99c2xBBa79F1jTCZqjuTqj2/rkBt9hus/ywW&#10;fwD2Cj53vbYldgnQhFVs835eFsBrc2PJk6WXe7+mherpVnkz7xcga1SxJkQRBXJZZPH/HLD5ePnM&#10;0pvP+44R7N2yfNPTB7G2pojhCZxKeGW3mhiqcGj9empvt5yIxqrgQtvkGLQID1Dj24GErDEjPsBT&#10;7fneMjYI+Yw41UPuq2auJVKJZaPJJObAzQi37LcuHWySW0uHl1j2BIIkY+Iy91vGsAWkEPd6VHVb&#10;tcOHKLaULZJppAUJ4aohCKxnijCx/FT+Fo1cVGfypvG9cGbVZFzbPBsPK2m79yzF8aUTcP/ASsYq&#10;PDrEnPrAatwhC5c2z8X60TJ5rACD8pujmO66KCoABWyQZD16PL9fuKQdzPP9HMz4WWTVmj2aMl3R&#10;6BQXpBS6PLYxIxA9ksMwqSyHkY0RrZMwr2cxNk/og0MLxuAcrcO1bYvw+uxu5tQb8aRqK54QwCfV&#10;O5VtljxZ5od///A0vrlbxdx6P76h7X5C+B8e38TnbFJrrK/zQ39euVotCBFLLssspWNtHb/0zD5t&#10;cGDRGBxZOhFXdixROfnP98+q1/+GCv6Giv/V/RN4+/wU+gzKgW+SDZxb2MA8yRTebbyROCoN9oXu&#10;0Gd+bJhuBtNW9WDazgXabeygUWgJjWJL5tK2MOntjXpDGqtJKHXyzaGZJbm1ObQSmFs3t4Bzaj3U&#10;C7eAhaMmrO20YWumg7IWyRhfVIRiR0e0qqOl6pf1JdiD6hpiBPPp8VTq6VpmmPce6qV1zdWyS4ml&#10;vP138f62WpiXMmTttcRK3r6RoO6mtRawD1CN99OG1+62IVE7c0zmectyTnU775eCBwJxLUxKuWlz&#10;ZZHFMU3JsWtnjP3rYNfG/06wVWNEsKuo2CeMPLDfNRAT3H2QStsZLPun+7ooqxzgbo1o5s5ZwQHI&#10;CJKyQA3UCR/mTihp15sT0hjabsl/pSNMdpXtkpeieqnDvWyRzrRT6qbJvu3N+fhwN1tE+hBkPl5C&#10;esVl+CqRSi9DZaGejghytVM93ZnMr+OlE423J1CdGzmaIy2MaWxCqNoSq11SGDqkNUWhpLuhHuiY&#10;EIiZXQuwYVRXnFg0CtepyJc2kqkt8/CELvTRwXW03QtxZu1Mdf6vHlWBsR2yaeNjkBvijXx+1jyZ&#10;iMJ8viA2GNlRbKD4vjI+L+Pp0ujI5gQB/H00OkQ3woDsWAxtmYjRxWmonDMaXxzfhm8vHMD+2cOx&#10;amgnHJw/EseXjMf1nYtxkZb46YnNeHvloKoeeofqeoeQP2aO/Zi58WNCfnHvMtw6tgHnti/CHalu&#10;Sni/pFK/OLsL93j95PqZuMTXkvxaNhYQsL+lokuhxAdHN+Ls1nm4sX+lcgJfXznM9zqiwJZZbV9c&#10;P4i3L6qxdPVQhKXzz02vh7x+cRi2vg9829aHa7EPTDLs0aBrEJzb+9Bam0O/0AGmHd3xWbE1oXaA&#10;VmdnGPfyhnlXT9RtZYnPso2hnc28mnm6brwxbJvbwiXKFhaeWmoiir6uhtpMfFz3zhiVn4f2zjxB&#10;NOsyt9bFAObXwwn3GNrwyQR7FtV6IeFcQrBFeVcR7pWMWmg/FUtp15fJFFI+ZxljFW/bJPm0nq0q&#10;QyRgS35dC3Yt1EqxqdZyrAVewFaAESQ5KuUj1AKegH2E8R9V7Nr47wJbheTaHzxWgc3bqgh9lYEb&#10;DtULwDwvf5T6eqptl/2dzeFrb6Q2phN1TWrojXgp6k8rHkkFDaVyyfizWnhBFQ3zcaCq1lN5d3Pm&#10;vc1oWZvIMBcVNSXEF/kxITWTXvj4FIKTwrRUShvLfTF0BtIQSC+6KLVUKm2XGaegl951aQBkz/Uk&#10;Kn+a9JA39kSP3AQsGdENS0d2x4JB5ZjQMRuTO2Vj7fDO2D9zMKGegyvrZuAm8+gH+5bj/r6VuLhu&#10;NjaO640J5bkYy+iRFYNW0qFNhc6hu2gV1Ziv7YMImTPO79fQ3kwt1UyPbKwKPsiqMZmzLqBrlEX7&#10;oU+LSCzpX4bbu5bj189P4M9UxmcEbPvkvtgrH2LHAjyibX50dD1endulQHx9+QDt9GFVBOHNtZqV&#10;WD/cq8bbz4/hS94vW+q8kq10Tm1Xj3/Hx0pDcGnXElxmCOwCs9jyS7uXqJz7RuUqHGf+sXX2UNw9&#10;sYmO/gR+vnsGb68eUdNLX9Gyf/fsDC5e2IDUdk3gk2KD4BaOqPp8PSZs6A+NQA3m2SYwS7aGc2tP&#10;hA2Ihle3xjBv6wr3QWEw6ugGzTIHaHd3h2Y5lbq1JTQLLKCZbQLtTFrxdCtYpdjBKc4Bll56sHCo&#10;AyMjDfi4O2DMwF4Y2bkDhudlo51TPRRpatKG62KwpgEtuCEmEOppVN15SoUtCKm5gno1Q0BdweM/&#10;hMDPWK4agb9fX6Nlji2EdK9uzRJJWVElUB8g5GrZJIGsCYG85ja16up9Z1ctnNIpJvtiqc4xBXNt&#10;59fvIf5UfArsj6OmR/wTYL+H82Owa1dwSQjMH4MtMCuHwccq0An1SW0Zg3fCIStfLHX3RxnToHR/&#10;/rcENdDdCk0bMIdlDh3fwJM22oWAuSOOOadsVCcTSWomk8i+VjJ91JNgOlCRXdBUOrsIY7CLFdXd&#10;ljA3RBpz5mxZoUUw4xo4Mk/3UNtJZ0X4qw0pW8WHsOFwQ3FyJHKjG8PfwRhRfJzsHR/kZIZYXzYw&#10;fk6I97RGj8wozO3fDjtnDcWOGUNwdNkEnFo9BSd5PL9mKnPsiTjNy5vHdMOFtdNwknZ8C6Fe1K8M&#10;A/IT0DLcF7GeNgihnc8J90dzNlLJfp50JX6Em41NfebTHo4IdnNAdAMPNmr8vqENVS046RTUWDmk&#10;I9YM64zqlVNwdvU0HJw3Eov7l6BLc3/M61VIe7AGjwn0gyNr8eLMDlUq+BUt9ivmzlL0QIaxpDa4&#10;LJ98cmY38+mt+PH+KTW9VPJhqTe+i4ovq7+kIfj80Fpc2LEYZzbPU3Fg6XjcYl7xFV/npeTZzMOv&#10;7F+FO9Xb8Yiv+d3d02wYDqliC69uHsRXz6swYlJbNCTUPqlWmLS8BzZWToFTtDH0mumjblN96EYY&#10;QDNMGybJVmjUKww+vULg3CsQjgOCoN2RtrybKzRKbPAZc26ZjGJSXA8m+XYwS7eBQ5IDrBuZwMK+&#10;Lqwt6sDGXBu9u7bD7HEjMaikGCNb5qK9qyOKqdi9ZQWXplRDMVQruGYR7IWEcjlDQU24VxNUCbn+&#10;cazk7RK/u87jWoaAvY9gHyRkslzyQ7B/D/ffb5M4zKgFtwZsXq5bo84SMrwlPd4fg/xx/KfAZvyH&#10;wf4N7prHKsilN1/XFaf1XHHI1ANrXf3RzckZebLaivZYZpNJ2aP00EbMmyPUMkvZnE5KBId7OhE4&#10;F9WBJTZVzTjz81BVPNunxSMjzA9ZjMzQ+mo2W8cW8WibGIXssEDE+9gj1sMazQlqnkz9zIhFeVo0&#10;rXUEkgPcCJkLor3tedkdmbTeyYHuBM4L2cFeyGjkjJIoP8zu1QZbpvTHCXJ1lef7/UNr1PDVxU2z&#10;sH1Kb2yd0BPHF41G5ewh2D21H7ZN6I2dkwbQIXejYuejNCEEqf4uCCbYsihERgES+H1k556cYD8U&#10;x4SjTXwkWsWG8Xs0QrSXvVpQIo2S9BVo3KcNuEVFPrNyIk4sHoNlA9tjRtdcdE0MwKC8KBxeOEp1&#10;ksm0z8enZMXVAUJ4BF/QJgu4Ug3lOVX8HVVetul5JUUTCLao+CPm1lekZDBf/5en5/CWsNdWVXl6&#10;Zhdt+w51/NvLq6py6c+Pz+LHB2fwkqr/s+zk8eoa/vzlDbzka16qXIF3T6twoHImIrOc4RltgM4j&#10;07Cjehb8CLh9oinM0izUxvWGzJHNUm2gEabFPNsaTh0awLtfKFz6B8OyZwNotnfAZ+3soMXQKbKB&#10;UUsbWOY5wLPAC84x9rBy04W9lRbsjD7D5JF9sWHZHIzs2RUD2xRiQmFLlLu5oK2mFvrRgo+qY4QJ&#10;jGkEew7BXkQoV2hZYDVjDS9L1Kj2Pw95nMR6Kv42gr1f1+53YFcq0O1qigpKENgDasir5rqULhKw&#10;1bDVe0B/g/v99Q/v+5/F/y6wVcjlT4Ctcm/ef5qAHzP3xha3AAzz8kWOrwdVmlA1CyTUvmpZZs1a&#10;6AA15CWdW2EeTghysSPgjgiwN0d9CwME2JmhfVJTlKc0Q6eUSAxomYSxZTmY27cD5vYrx6LB3TG0&#10;TRZKmJ62DvNBLhU7rSFBjQlCe+bNZUnhas+6kvgg5s0BaCFgN/Fi/lsfXdKjMLQoXe1ht7Bfe+yc&#10;Oggnlk3G57uXq9WQ3149iK8piPcPr8HDw6twa9cibBrXHYfmD8e+GQNpz4cw9+6BaR0LMCAvAa0i&#10;ZJadD7L5/VIJaposHJG8vpG7mozSLzdJ7TjbPSsW3bLjaNkboSDCDy15LG8RBY07u+bj6uaZOL92&#10;Ep7yDW/umI8HlSvx+Y5FOM8c4B69/7fXmOcypKj/g5PbabOr8Po6ISXIX1K17zGf/ur6UcJ8VG2w&#10;J1b8Nb/IVzeP4sdHZ/Dm1hE8OLsdL64ewPePqtWw1V9fXMb3907hT0/O4398fRM/PT2P7x5Ip1s1&#10;8ONj/O2Xp/i3nx7jR0L/9m4V3t4/hvvXtqNdp6bwiDdEEq329v3jMHlNV9glG8A01RjmLSyhk2KG&#10;ugS8XqEXbPNdYN3KDVpJxvDsGQS33k3UVrhaMlmlyBZaJXYwkB00WtnBuaUrXFKo3F5acHQ2gDXz&#10;aqk8+fWD61gxfQLG9OyCkaVtMbmoFToR7NI6WhhEpR7zmYkqoqCGuGjDFxPoFdrvwf4g5PrH8RvU&#10;VHi5Lqu51IouBbbN78CWjrFDMmGEwB2SIKwSqr73+9vkPpk0IvDWqrJAXTP3uiZk8sn/CWAL0Gep&#10;xur4R2DztlN1acf5+MNGbtjuHoiZQREoCw5ANu1xcpA3EmmNpXhgTJCvKqAvwz9SfLAgLhLt0prT&#10;RjdBhKu9WvklK8BahvqgV0ZTLBlYhgNM+Q7OHoaTS8ajaukk2uEp2DdrFNYRsPHtM9ElMQSlMY3R&#10;mwD1ILhjSnMxrjwPYzrkYnr3EkzqVMRGoSNm9+6A7dNH4Oz6+biyZSFubFtEjpbg7l6BeCPenGfa&#10;SX6kUKesjnxyYoMau75B1q5snk23PBGH5g6nc+6C8e0y0DG+MQojG6B9Yhg6pEZQmQOQ1siJn90L&#10;nZsHYVxJBlYM7oRRbVPRLy8ao0sz2SBlsHFhg5XaFBXM7zW+PLYa17fMwIE5A3Bh/WRc2jAdXzDf&#10;fcUPIeuwH1auxVvC+w2V+Yvze3F5zwp8cZn2+/ZpKvMZPDm9Ay8v7MW3t6pUVVNZqinzumVPrpdX&#10;aduvHMRLgv703E58fngdvuRt30rRQz5GLL0s8JBdRWQdt0wXfcvn/fDiCn54cx1vn18k0Kfw9d3j&#10;+PO7K1i9bjgC4ywR0sIKy9ZWYOu2IZi9rgfiejaGYZIejNPNoJtFi51hDsu2brBt6wH9FtbQI+g6&#10;hN63fxjcezeGfRdfmLR3hlYba5i3c4JriRfcM11g3lAPVo7acLLVUTOOHp5hg3b7AuaPHYIJfXvw&#10;D22PacWF6OrsjC6aOrThRhj3mbEqbTRdy5hgm2KpAEuwBea1HwZhlfgQ8k+BvY72fROPO5k/S4VQ&#10;UWEB+xDBPvx+tpeETBipjdrbjuoQuPfgfqjYatXWb8D+sWLX3lcT/zmwVQ2zPwD7d2otIVCrkPtq&#10;nqPG4nmbgptx2NAVW228sb15OiZntkC0hx0aOZggRpZZOlojObIJSqRMMC1qgJM1Qph7yvzxQAcL&#10;WlV/VBSkoXN6LCpSwjCrcx72Tx+IYwtG4PL6abi/ZwmubppDuCdQPYdi3/ShuLh6Fk4smIAdEwdi&#10;5ZCumFxegMmdWmJO33aY1r0V1ozsicMLJuLw/Ak4sWQKWVmIy5sX4IsqqjMd5pPjm/Hw6OaaEtvX&#10;ZeHSSbVN1ZMq2RRjO76s3oYnR9fi850LcWnjLL7vYBWbx/bC/N5tsbB/KSZ3a43JPVpjwcBSrB7T&#10;Hdun8rMM7UiVH01WZ+HUikk4Qpe9exbt/Ozh2ML7Z/QswrSKQmhULx2Jw/MG4uLGqTi7diKubpmt&#10;kvobzH8v8skyxe3WvqV4fWEXru9fgbNb5+MeP/SfHp9nbl2Fxye3qWIIf5MiCvercZ+gy06Xb6jm&#10;UrPsl4fn8erCAXx5Yf/7XPqwChnH/o6Ay5LMlxf3qj243krlFd72Uuz9dSo+L39z9wT+/OoC7t/a&#10;jdzSUHg0NcDoKfmoPjMbEybnYdCYdAyYUwibFObYLYyhnWMJk3auMGjvBI0WRjWF/dMtoJtqoXq9&#10;bUs9VGFD+06esOrsDvNCRzhmO8MqyBiWLtrwcDGEvZEG5ozuC3z7FHdP7sb8MQMxpndXDKNiTy8q&#10;RIWjs5pCOqauQG2MKVoyL9xYzQlfoU37TbA/hHpdXUts0LSkElvy8nvItSxV2aPakMeJUm8g6FsJ&#10;925a8YPvwZZFGGqlFYGr7Zn+ZAhsBPJT0P4rUav0NfGvgy1Afyr+DvQ/gv37oN3W4lGU/P2QlxzV&#10;fbThp8SKG7hjt4UX1jcKQ99Gfgiw0IU7Q6Bu5GANf+ea/a+bMheV4glSmdTZqC6cDDQR6mrO/NML&#10;+bTMAzKbYlbHHOydOgBXCNRjWuP7B1epvdmfM9W8sXsZ1gztghX9Oii4q6nia4d1Q0VqGNo188Xo&#10;9i2wfHhnpqwdsG54V6weVI7RreKxfXwv3Nq5GD9/fhTf8/x9QzH87k4VU8tqpqBHKGgH8PTsDrw4&#10;twNfMEX9fOcifH+JoB9ZT+6mqz6urRN6qcZFNsuoWjYRZ3j7OX7GkysnMzefg7v7V1LpV+O2jDrt&#10;WYrHfO61bQtwk5efscG4SxdwlS7gPB24xuohxdg4piOq10zgC03kh1uAqxtn4sHupVTuTXh6dAMe&#10;HlmDR8fW4+6hNbTkh/DmyiG8+/yEqmTymq2TbG7/071qWnDCyqNMKZUtciW+p6pL0cIf759VpZJe&#10;SwVSfuE/v7yCb2nFZZaalCh+K3XHHzO/5g/wDYGWCSk/yUy0B6fw7z/ewuIl/eAbYYy8jiHYd2QK&#10;Vq/tgxmzSjBsfA4qJmUxP7aFQZYRtFqawbiTC0y7ekKPNlv24jIrqAfz/Hr4LF4PumkmsC90opKb&#10;wpjPscl3hoUUBfTRgZO7IWxMPkOotyO+vn8Z//71Q9w7uVeBPbZPV4wsa4cZRUXo5eyKnpp678GW&#10;/FrmhRtjIRV7JcFeR1Bl5tiG97G+rhU2MmrhlhCwP4RbLv8GNkPArpRpogRbFmH8nwz2h4r93wW2&#10;VCyttGmA5Z7+KHWyR4iDEQI9LFXZIT97C7V5nbO5DtysdBHsZafmb7dNjcKIjq0xo08HTO5chDFt&#10;szG6KBmLZa7EnOG4wPP8TqXsH7cBZwmIlMWWTtzT62ZiJlVvyaAypZ590yPRj/Z9SL4MC8djSnk2&#10;xrZJRZcYfpZQT5QEOWNmeQaqKYi3d5EbNhJfX9hHN3pE7Q77NQXr+YXddKmHycoJfEtRu7W/Zk74&#10;0cVjcXzpeAX3Jdmkg7e9IHdXts3H/UOr8dXFPWpm2iN+ttsU1nsH19ANyJyQDerys5Nb1JZYb68c&#10;wFeX6JwpiI9PbILG9gndsW1id2wc3xUnlo/BY37RJwdW4DWffIf5gExru7N/Gc5vmoXP9y3nk7ay&#10;1dmLRyd34PLuFWodtiyvlI36xJr/8uQC/kwrjXf38KcvruNLmRr69DJ+enENbx6cwxsq+FcE/U+v&#10;b+Avb2/jOb/sK37xH2X3kKdna/a6vn4YP988rsod/Ylqfe78eiTn+iAsxRYL1vfDxu0jsGptXyxc&#10;3JlgZ6P9kFi0nJgIi0Jz6LW3hF5XRxhVeMG4iwfMyt1h1sYFhvm2MMm1Rd04PejHG8C92B2e7RrA&#10;JtkOpo30YeWuA2dHfdjo1cGq6aPxl1cPgDePcPfEHiyeMAwT+/fE2I4dMLdNO/RxcUcvgj2Waj25&#10;Tq0Nr5k5JpZaiiNsIrybeJTLAvWHIVVRasFWcDOkMZBGQB6/lYAL2Gr3DZnbzaMs0JAx6k8CXRsC&#10;2/8LwZae8ROMSgsfrPUORAcnO0Q4mSKkvoxVuyLM3Q5NXKzh52gMP2cTRPk5IScqAK1jG2NA6xRs&#10;HEd13rAYj/ZuQOWsEbTPo9ROM1d2LMTdw2tVR++Ti/vwii7zHc/h1wTvNUE5t2UeNk/uh1XDOmPr&#10;+D4UwAosoRUfmheL0khflDdrgD4pIRiZG4OJRYlYPaA9zq6YjKtMYV/IXI9rlfj62gE8Zxr6oGqz&#10;mowlVXV/pi1/Ub2TyjoPx6nMskW1bGf15sxOvK7eQSt/QMH6is+TDjeZA/JWOt8oorL6Ufa3u7pr&#10;Ce4dluHnPXTT+1Q9AxlSlm2zvub30Vg7tJQ5RDvsmNqLdnw67u1bgueU9Ee039sn98TlLVTvgytU&#10;63GXLYR8oC8virU+iBsH+KNIDs0XfnfjqFLtnx+eU4r98/Mr+P7JRfz65ed49+QSvrh7Gi/vn1Px&#10;85vb+NtPT/Hr17fwkootM9Vka9w3spH9vWP4hvb8DS3901NbcPXsBpT0iIdrmA5Kekdj5ZZBWLNl&#10;ADZspT0m1J17RWLk/GIMXl+O4EGB0Co0gU5nB+j18oSxbNfT0QWahbbQzLdWNt2QdlwnWpdAW8Ej&#10;yxUu8XZwaGQEdy9DWBtqoF/7fPz08DJdxmXaqEs4u2M1FXswJvTriQmdO2FBuzIMcPdGXxm71jbD&#10;dMI8RyalaJlhBXPl9dpW2MzYSoAlttBG14QVQSfY7+FVSk6YBWil8J8CWzrN/gNg1wAnx48h/X38&#10;UY79+8f97wdb7pNChrWPlftqcvCanvHDpp7Y4OqHoQ3rI97Fgrm0GeIbOqOpixWivRzQIsSbebWM&#10;J9sjK8QLHZJC0Cc7BitoraVKydI+pbTPsjPrIBxeOBbXCdRT2uKvbxI2Cs+fX93C98+uqoKbUtTj&#10;NRXwa6aJL6iKn9NmV84dgYV9S9AzLQzDCpMxv087rB/VAzsn9sN62vPl/UvYcAzG+XXTcYt2+QnP&#10;36+u7Md3VO4XZ3fiGUM2w5Alyc/IkewF/478/EJn++vdU6qD7TVB/eriflwn6I8orlIs9BHfX0ae&#10;ZE3FLw9Oq7LbUkD0Kx6l7Pa3t47hBeEX9ywsylFjRb9ibBjVEUcWjaA6z8StXQvw/cVdODCzP0qj&#10;PHBo4TD8cucoLmydg9uVq/H2skj9Vn7oXWpV1k/3Tquyv/KBZWcP6UR7zZz7FUF/w+tfsQX8y7f3&#10;8bfvH+J//PAEf313n4p9Dq/5Rb5kCyN7asvzv+Fznp+h5Ti1ge5gJo4tHYf9K8ejb/9sNEywgmu0&#10;AQq7h2PZ+l5YtqEbpsxuiR79IzBmajamLCvF2I1d4MPc+rNUPRh1coZJ/wbQ6eEOrY7O0JAZZ8V2&#10;0C10gGGuHeq1dIVXniesQ41g5asFV19dONnVQWq4N6231HE7zT9hLx6f3o39y2dTsUdQsXthYpcu&#10;WFxajoGu3ujPnHoiwZ5JoOcT7iU8rhZgCbVALHtt1cBtrUJuq4H772DXhkD9Mdi7qPgCtlhxWUet&#10;wNb5O2yfArs2fg/oP8anwJYe8w9Xdv13gv2PcH8Mds1zazvX5L6zfEyVkQc22nhhW1Y2Fnctwfiu&#10;hRhb3gr9cpKwYlhvbJ06HAsHdkKP9KYY1aYFtk4eiE3j+2J2RRGWDy7H7O6tMaVDtlLf40sm4ty6&#10;2biycxmu7WOqeZqW92oV7lbtxt2jG3l+b8M3VL7vqN4/3DxM1dyttm8+Qct8iKp8eNUMnNu2BDcP&#10;rKFtpvLvoxiyMbgmPd3b51FN1+IR8963tMY/3q1SZb4endzKc3wXviC872REiQL5jOeb1B/4mXB/&#10;S2a+Iug3K9fgNeGWEFCfS43Bq4fIGx3so7OKOZmwJWKqjrz9rTDEBklN5OLzNNYPaY8D0/vi5LIx&#10;quPsZdUGPDm0EofmDsXI4njmG5Px450juMs8+xvaZukU+Ob6MbYKh9X6aVFsGZf+nh/u1cVKlXvL&#10;MNg75t2y9c99tkpit797KjtynsaX0qnGDyT5+Bt+ANln6ylbpmv8cWTMfM+8wVg9uhMWDyvDnHGd&#10;0CzRFc6Rhoho6YFZq7pj9sJSjJ6Sho69AzGKxznL22Hu2s4oGRSFRsylm/WLgG1bF+iXOqJuCWHu&#10;4AjtMubXhFu/2AnmrV3gyNeyi7eCZ6Q1vJuYwc/fBI5mGpg3qouaRHOPOYpMqJHvsn/pbCwcOwyT&#10;+vXGlG7dsKxDZwxy8cZAmUJKsGcT6AUyLfR9z7aAK0D/HewP4Wbw+iaGyrkJ+u+jBuxt/x8A+/eA&#10;18B7itel7plMgVUbCBBqWZNdXZdga/Fo4IEtpq44nJ2Pa/Om4uzqOahaNhMH54xH9YrZOLd6Np4f&#10;2YLK2SNxZuUMdfnmjqVYOrAD7XgvHF8+CVsn9MWJJZMU2CdXTsONXStobfcTtkrcO85c9fppPCfk&#10;j45voVWej+fMb5+e3qLy5T89PYdnVPAfnl0EfnqOP315C294jnxJhRR4f7l/Cj/cPkaI6WovS4fw&#10;IYJKxWXOLTMtBUSZJi19UgKpgP36/H58T8cgndDSuXx87Qw1gUvKf8njvr56WFUOklEkKdctdf7+&#10;/OS8Alw2zfj+juyIu1cNL8uUa1kdqRR7w+ASHJjaB/tm9MMV2u67exar6W4nl4/H1R0L+MJsNS7t&#10;wg/3j/NF2SqwZfjT/bP4kar2Db+UfNgfpV74taNsXfhBLx1iQ3BadX79mT/AD7QOL9lqvWLLJ7PR&#10;Xl+p5BfaW5M38Mvek1Us62dh75T+2DiyCxb2aYXZvQowl5+rQ3EUGoSawzFEDz0n5GPz3tFYurQz&#10;uvcLQbeBoZi2uBAL13XEwPEpiMqwxrB5bTBt9yDEE24z2m7jPAsYt7KBXhs7GLRzgFmJK+q19YZ1&#10;ij3qRdvAN9wevgEWVGsN5MT74QFb6WfMcaSM8d3jG3BpzwrsmD8NC0Yxx+7bGzN79sKqTt0w0NkL&#10;A+saYQqhnq1ZMzd8GcGWoSyx4dsJsITUK6sJm7/DTaA314L9Edwb+VxpGLYxdvO6bFn7IdgylFUL&#10;1aeAro2PQf44/v8Ndu188b/D/Y9gyxx3gV7GuAXqM7y/2sAdm/TrYW9cEn7atQmvj2zDw30bcGTu&#10;eNrfubi8cT6+OLYVXxHMh3vXMN+dhv3Th2DvtCE4unCcqiF2e+9qPD62Gbf2rcKdSios/+O7hzfi&#10;pztneF7zfL11jufvWXzLc1tES1TwGZ2kDNF+QwF7xYb/2yeX8bdfXgL/9jX+/YeneMcUVO1sc/8k&#10;U0rCdvcEvrtzXAEpcKq1ENeP4inhfXpqB5k6pICUjjpRZZlaLUPJD6noDxgCr4ilPF8Al6nV3zC+&#10;Zzr7hnZdpm5LnYKfH57le9ZM4xZb/gtBl+Hnh1VbobGaIG0dXoY1BKlyzkD+ACPUMMCDylV4cmIj&#10;ru5Zgi+u7sa3D6QiCt+AX/Rn2us/PTjP1o3Szw8gnQ/vbvCDXD/OvGEfvqOS/4lvLsn8y4t78Ob6&#10;AX4Y2vb7Vbh3dB1OrJ6IDeN7oIqNx709S3Gd71e9ZCyOzx6CPeMrsGZEOeYMbYeMlAawdNWAd6Qp&#10;Bk5ohekz2mPk4BRU9Isk1G0wb10njJmVi9R8ewwclYSlm6mqqztj6JL2SOvfjHm0MczSmHOnGcKo&#10;wBo2bVxhk+MI2wRbeMQ6wS/cGbb2dRAT7oaLh9arWW/Sikrnw+PTPGn4J+xcMB3zRw7B5H59Ma9v&#10;f6zv1hMDnDwJtgxzmWGOgM3jcm0LrCOQm5kb14ItsZVwbv0E2Jt53yZe38jjbyFgq4bhj8E+ruPw&#10;G1ifglriY5A/jv9TFPtjK/47sFVFlQ/A1nXFSUM3bDV0xPqAEDyYMw3XVs3B/hlMITfMxzu6xYPM&#10;m+f3bUcVn4zL65k6bl2M88un4czSyTg2exSuEfxnJ3cRupP48+MLaq2/GnkRcMQaXzjI//8w/vLy&#10;ptrgQk2iohILpL88rKZi7sPXBP5+9T48vX0Ov/7wAv/+p1d4c+8snvP9hQ2ZdflWCnCqGZZVBPu0&#10;Ero/PziL7yh+P8jSY8Ir4vH5wdW4d4R59BU6Wjre7wnpt7L2gq/zXHJlNixfUbHf3axSLljAlnh8&#10;ehcVWm6XBoS2nM8VsKUD+8tLBxTcGltGlmPPpB7YMb4bdk6qoHpOw/Utc5lrL1V5grKkhPKHp3xT&#10;tkgymUS+4J8eneeLVCrpl3Hpt2yRfrxbjR/vyV5gBJ1vJLbk7fVK/OVxNZV8D/OLrTizcQbm9S/G&#10;6HbJtN4jUbVkHC6vm4HDs4fi8IzBODJ9MHZO7INFwzuhdVogwkOdUN65OWbP6YbhgzNRVhyAqTOK&#10;MG9FJ8xY2h75pd7oNiACKzd1x4KVzKOYb4+a1QotyoPgHmuCmHJ/RHUNgGuOPWwTzWEcrAerxgaw&#10;9taBtU1dNPA0x5GdS/Hzk6tQ2wqd3aO2Dvrl4Tn+mFVYN3UsFo4ZiakDBmH+gKHY0KMPhjh6Yrim&#10;MWZomWJuXal8Yqpmm0kn2Nb3YO9g/Aa2xEdgiy3fTHilQ60meP19fr6dsZvX9/9mxQmsAKfA+4+D&#10;LSB/HP9TsCU+Afbxj+OfgK0A/QOw/w71J8CWx8kstPdgS+fZSX2CLau8TNyxxM4VVb274fiMUdgw&#10;uicubpqHXbOGoTwxGMn1bRHlbIyCIA/M7FaEE4sn48zy6Zhaloul/cpwc/9aQnVI1a7/SYZiCcb2&#10;OSOwYcogtTxyYGEqLu9fj7++vIVv75xSSvoLLe6PopgE6VuK1/PzlbhL6/748hF8/5TwUzn/8uwS&#10;XeoFtY+cKPePD07hDTl4Wr2L6eshVQv/R55Xf31wDj/Q5b6lij8nW1+c26uc72umprIy8g7T0i/F&#10;KVC1ZaanbIghgMtkLmkwfnksI0fvd76har+iEMnrPzuzm0q9Da/Ipqyi1NgxuYItnExGH4QLaybj&#10;lUx3279CDY5Lr90PbLF+enYO76i2MuXze7ZI8oaSzEvr8C1bIJXEU7ml1fjiAnPqs9vx4MR6Xt6B&#10;vzIv+TOfc/vAShxeNg7Xdy3CvnnDUEW7LzPbzq6eiuMLx+DgrKE4OJNwM3ZPGoAFfUowqVtLzBzc&#10;DgvZ6MwZ3wGTRxZh0phWWLigHNNntkHnijCUV4RgIVV6ybqumL+sHDPnFKNbRTOExlqj29A0TFrW&#10;EWOXlqF0SHMEp9RDg0hLNEvxRGJKfTRrYo+Fk/rg+0cX8YROQ37gt3QZf350jpeP4+6xnVg/YzyW&#10;TxiHmUNGYN6g4djQsx+GO7hhvKYh5jDPnq9twvzaFKsJ9gaCLXO8dxJgCYFbrLjAro4EWkLg/rAj&#10;bSOfVwu13C8Nwi5CLdVTZGHHER1C/D4+hu1fAftjiD8VH4Jdo9r/CLaUQfo4aqH+VJx8nyv/Fn8I&#10;dm3H2T+quZqVpuuCKqr1aV2GgSe22nljftMwDE6JwMTyXMzp3RbDC+nkMmPRNSMWndNj0C4hTIVM&#10;sZzUpQgVLZqhsxTo7NQKS0f2RO/85pjSswQLh3VHz7x45IR4IbuJB5J96yGjiTeOrJmLd5+fwtlN&#10;C7FuXG88Pb4VP9+qwr8/voR/f3ZZFf9Q5z7Pl9cX9uABnejbqxQxnu9/fX5RKbfaKJJp6s9UYekg&#10;+56KfffAWlxg7v4XusO/MV0VYayZB3Ja8fSGryEMCcR/enKWLoDpLy25pK8veftrpsbf3pH0V/bD&#10;O4pXbBiu7V2Je0wvpCa/uIEv+Xk0ThPmq9vnqXpL31/ej6dH1uM1W44HUh3x2EY1W+Ytrcjrm7IT&#10;prQkx9RCkEfMRwXon2kfJGmXWTYPT21lIr8b94+vw40DS3Bq/RTc3LtY9RRumsT8dERHXN0mM2iW&#10;MZ+fjYvrp+P8minYO30A9k3tj+3jKrB1dFdsGtEFKwYyPRjeDdN7tMaUipaYMbAYUwa2xNzxJZgw&#10;MgujhqWjS+cQLFneFWs29sXchZ0wc3YHjBiejfg4W/Tok4BFa3pg3prOGD27AGW9I5BR6IvufVMw&#10;amwxhgzIxuIp3fD0MhsiKefEVvEXuo2/PqqmXWI+xO9369BmrJ0+ToE9Z9hoLBw8Ehsr+mGYgysm&#10;Sg1wLRMs0DalDTfDGh0Zt66BUqaDfgi2hNxeC7cAXAN2zfCX2O8/AlvGstUccAFbjp8A+eP4z4D9&#10;9+f958GW+B3YzJtli9z/GNg1PeMySeUcwb5g7IMd1l6Y0aAhBscEo0tcEPpmxmB8aT4mdS7CjD4d&#10;Ma1XB/QvzEBHAp4b6ouc0PrICHRD59RIVGTHo0dWPDqlNUNOmC+KYpugU3oU8ng5P6Ih2ieEID3Q&#10;E91zEjB3UGfMHVCOKd1aYWbvNlhLwNdP6I/DS6egavVM7JgxFBvH98bakd2YPnbGnpmD8fDIBryi&#10;esqYs0y1Fsf7jLn13nmjMKtXMaMNqlZNB17S6j+5yEbgqursenRqO6Tmn9hpWREp++C9E0tPqGXY&#10;a/e8EZjQNQcnN0yn2B6rmcF2nsJLQRXAVac2HysTyJ6e3gkNGcd7JmN5vONrAvtQtsvhG/1KWKUQ&#10;ggL71mF8TbBvMCeQgXtRcVE22VNLLfiQIQG2TK+vHsBX1w/iztE1uH90NW33VDw5vgZPefnmroWq&#10;xtPdvYtweMEwnFoxDrd3zadiT0T1ivE4t3ICjswdjAPT+uHYnOGopCU/MmsENo+swPJBHTCjZytM&#10;7VWAqf3zMXlINqaN4pGxbGE3LFnYHf36pKC4dRCahVujY1kUVq/qjSVU69kLitBncDNk5DqgRw+2&#10;3uNaqw3eJwzKZq60Bi8u7sDjKuY5/CHfEvKX1Ztxe99SfMPf4FblBswfNQArJo7HghFjsXz4GGym&#10;Yg+1dcZkqQHOPHtR7Wwzgi3WuhZKiZ204Nvfxw45vodbYnNdSwWyAF3babaFtwnYO+T5fLxsdi95&#10;toB95H18CuSP40OoJT4F8schYP/+ef9rYH983+9V+z8OtoTqHdcj1DpuOK/vgX1WPljWsDEGNfFD&#10;aUhDFIU2RGGYP9rHhaqVW8Wxweia2Rxds5ujoiAVraIDEexghMQGjuiYFoUBxZmEPhr922Shd2E6&#10;2iVHIj/SH10y41Amz48PRju1kisSxTEBVH1eTglF++ZN0DY2kA1EBPrnJagKvmOK01Wd/fFt0rB+&#10;ZHfV6751cn+cYY5/Ys00VV30yo7F2MlUYQHFakDLBCwb2QN7FtIJju2JMZ3z0T03BqVJQeiRE42i&#10;aD8MLk7BgSXj8eDYJryhtX5weD0bkwk4vnoyFXkjLfd6XKAYP6raSKilCAlV/uIuNXX1B6bD1/Zt&#10;gIZsaCczx8QGSG+ddLu/5m2y48bDk1vw4vwuPOAL3JRtfE5uwku2ErVFEmTA/d6JzXjHVkO2sZXa&#10;ZdLF//3tI3h5bhseHltNUDbhfuUy3NmzCLd2zsOFdZNRtXQUTtL+X9owFde3zMSx+UNxftUEXNs4&#10;nTn3KOybNgAHCfbBKYOxb/wAbBvTG4v7tcf0itYY3yUbIzuloU+baHTMC0Gv9nEY3jsbGc09EOJn&#10;hKLcIMyZ0hkLZnXAnOnFGDsqDa0LnNGlvDHGDGmBcQMzMbp3KkZ1T8TWWb1xg47i8bENuLtvOS5s&#10;4B/Bz3RxwwxVaOLi1qVYOHoQVk6cgAXDR2P1qHHY3L03hlg6qO1wpcro0vdzwzfo1EBao9h/B1uA&#10;rg0B/F8Dm40D7fs+xn8F2BKfgvnj+P1z/hHsT8H9vwtsiXParjin54FDFj5YVM8Lg+p7o0tYINo1&#10;C0ZWY1+0CPBESkNXAhiB9knN0IbRnWAnBrgjzM0Ske5WaBHkg645iehLRR/RsRATKkrRnjC3CJZ1&#10;2U1UtKKK98xPRneq+4CiNJQmhqBFoCvaxjUh7M1QlhyGbjz2ahGF0qhGaB/pi14pYZjbowiL+5di&#10;2ZDOhHET7lG9Zchs9egeCuz1E/qhV24sRpbloFtWNCqYApS3aIqS5kEY0i6TLiMF3TJ5O3P94SUt&#10;MLQ4FdumDcFX5w/gF6YBv9JRficjTOd3ks8DuH1oJUWJ/H0u6yoO4Vva/4en9+HeyUpoPKdHv8OT&#10;WDqNzrF1kdrfUn/sc5lwfnwD3lDJNk/ri6Mrx+NF9RY8Py2T5beq0kjSs3dDttVlLi5d81+yQXh6&#10;ehseMU//fN9iXNk+G5c2T8e5dVNwbu0UQi3FHCbi+OKRqObryeVzjMPM7ytn9sfqoe2xk++1dGBb&#10;jGgZh1X9yrBleA+sG9wFq4Z0xdRurTGKP8qgonQURjdCtKclYhvaoENOBLq2jsaInrmYMboMA7ul&#10;oWtJU4yhKrdvzRY9xxMDusdjWEUaJvTPQ//SWOREOKA80R+zexVh2eCOWMHYNLaHWvR+dMEYNjbj&#10;sWHcICwg2GumTGYuNgqrR1Cxu/TAEFNrzKhDtdY0oQ03hyzg2KRDm81Qik0wflNtCR1bFR+q9oeW&#10;XOAWO76Vl+U+BTYv14ItyzMPv49awP84bAl3TUGF2vgHsAn/hwDWxqdA/jg+9bxPRS3ov+9Qq4eT&#10;MgHlXwD7Hx7zXrXPMsc+ZOKJlbaemNq4CUamNUebqCDa6kZIJtS5IbLcMRK5kQGE2QaxDVwQ6m6D&#10;KObO6SE+SGniRdhTMKxDK4zr0R4Te5ahKD4UflZ6aOJoihhfR8TUd8CwsgIMK82j8sdgaEk2Wkb6&#10;oWVUALLCG/C1/ankfM8gbyR52yHa0QR5jd3QJzsW4zsWEMxYzKaFn1RRhO5ZUczfPQh0XM15y4ag&#10;f2EaBvM1h3XIw7iKNihLb0rrH4/MYC/0aZnMdKIMs/qwwUkIQnrDehhGR3Bm3Rw6yVV4dmoLXso+&#10;eVf3KcCfnt6Kb28fxfNr+3GfDN8/cxDfPrwJjWt7lqt88vN9K1UxwVsHVqk5qrIg/CYt6d2DK3Bj&#10;z0Kc2zQN1Wsn4xbt9JdntuMNYX7IBuHOwbWqJ05mzUhe8ZTQ3zu8Gtd2LsCuWQPUpvmyvOzkykm4&#10;smk2Tq+ciANzhuDYolEqvz65dByOzh+BY/OGY8vY7phDy90zLQSTy7KwZXQfrBvWg2pdjjHtc2hR&#10;0lUr2jE1Bq2bNWH+1BBpjT2QFVEfreIboV2LUJRlhaJ1sj9aJTdCx5aR6Ng6DEO6p1Klc1HRJh4V&#10;reNQ3NyPeZQ9+tICyaL27myBB+TEYGzbNEwvz8HU9lmY07kYq4f1xfKJI7Bq4kQsJtTrR47FhrJO&#10;GGxojtmasjG9qVpyKYs3NhNq6TgTeD8EW2K3XGf8EdgfRg3YNc/bx8v/FWD/DmqJ/0WwP/WcP4r/&#10;arBl6eYpPVc1ln3EyB2bbLwwx78xegQHqM0sehSk0YIHIUvqjklhQn9RaRtEetkjuoEToghrulRL&#10;4WNaxQWjOCEMfYuy0KtVOkFthChvez7eSkUUYe3KPHwE4RbrnhbojnAXCzT1sEVcQxdEeNipaOpm&#10;rfbgSm7ojA6JEWgZ4YfciAYoILzZkQ1p8cMJq3weNyT7uaCcKt+nVZpyBIW0+52y41DK26QhiWPD&#10;kxLghhhPW4pWILq0iKZTCGND5YPuGdEY2CoZXVLDcGTZRJU2viSD764dwDsq+L0TG/FU5rpfP4Ff&#10;v7iNh+ePQUPmwD4ixFKk/A1bgn+7X4Vz62lJN83ALdrnO/uX4Onxtbixcy5uE/Ab9Pa3di7CYwL9&#10;4MBaPDuxVXUWvCPUUmnlxp6l2DipFy1EPywdWoZ5fdtgVo/WamH7utHdsWZkV+yZOQT7GLunDaJC&#10;DsTuKQOwi7nJTlqVVYM7YTpbvQ0je2L9qN5YObwCU7oWq8oWPWmhpMeziH9MdlhDZLJ1zuefEidV&#10;JfnnZYf78r7GyGvaAElN3JAQ6IS0cDe0iHRHRiRtWpAbf3R/ZIV68sfz558RijbNGqErc6w+GVHo&#10;kRKMgZmRGJWfgDm0aUv6d8eyCSOwfNwYLB42GptGjceqohIMNjBTw1zL6piqiicbCHZtz/cfgs2j&#10;qHct3AL2p+D+v2B/GuzTMuSl64LT+m44buiGbWauWFDfH4ObhqAkOgjl0hNOEDKbePK88FHKm9zY&#10;E/F+rogkLM0Ibixz7OLEcAV3/7bZmEjF7tOyBaKkZngjd3TIiEG3/CR0Fxue05x2OQHdshNQmtJU&#10;bbjfwMoAwa42qsSSl4Uhgpyt0czTHil8bn4Ez0PvesgI9VV10CJ96iFTNjJo4oOEhm50iI0woUcp&#10;Zg7shpLkCILvh3wCnBnagOetHx/jgmS+Toy3A6LZsKTxe2SwUcigw5DP0IafubmPLcZSeG7uX4Uv&#10;qnfUzCW/Wsmce4vqeHt+bh8eV+/BjYMboXFz+1xUzh6ItSM64MiCYTi6cDjWjSonwHMJ7jK8OLYW&#10;t/cuwoNKqve+RbhAlb2zYxG+oFrf2rGUgK9nrjwXB+ePxpZJfTGzRysMaRWPbqlBaBfTgNEQnROD&#10;arYDzY/FpE65WDGsC3ORMszo0hILe5dg1aBOWDu4MzbRdu8Y1Y/H3pjbvS1GFWeilF8om5anglB3&#10;SotBZ0bbpGCUpIahZUxjtGrWGCUJ/KGC/ZkH+dL2NEJ+eGOkN/FFrI8DUgKdkRHiyR/OCVmyoVug&#10;N7KCfaj4fBz/hLLm4eiUFIHemVHoltwEnWLrYzjVewrfe2aXEqyYNAprJk/EElrxzWPGY0VrNjL6&#10;NfPDV9QxI9gW2KhZM36tFJuW+4/AlhCwJWqnnP5fsP81sFXPuOTaVOzTjF2GTljm2RADgxshl0BE&#10;Olsixc+ZCin/taNS4ChCksb/Ol6goeoKLKk8l1pSGHpSOUex8R5dXoiWPIfKW8RiUGk+Rndri7Hd&#10;S6jkaShoFoA8AljeIkaBGe7pgEAna4R7uyDaz1vVWEtr0gBhzjYIcjBDc6YCWXycVBBt5Micvr4r&#10;mkvhwQYEtr4LFToR80f0QVFCKFrQPcT5OyOcrkJqmUcwXYiVPcUC+FiqdyidQLi7FSI9rBFF15HA&#10;++Kl/n99GywY1AFPjm+hM16HL87uwnefH8O3146qbbZOr5+FqxRrjUoq69rBJZjdOQOrB7fBvmm9&#10;CO48PNi3BDepzte2zsGNbXNwk4otZZMOzhmKw3NGYP+Mwdg6oQ/z0l4YUZREkMNQFheI/GAPFEf6&#10;onW4Dwqb+qJUNuvOa46hxS0woFUic+RsDGidzJYnj5C3xIQO+ZhQlofxzGfm9yrDuDa5GMZWdFB+&#10;KvKC+OX5I8mflhXii7ZxoejIH7moeRPkx/ijMCGYP34gimJDkd+0MVo2pT1nrpXBHztPKlQ29kYb&#10;/ogyfJHBP7Rd8wi0igxEeoCHqg/Vjn9wOVvwLinh6JoSin5ZkZhDdzGOln9y21yC3Z759TisnjIV&#10;C0eNw5bxk7C2ZRsM1zbFAlmiKWqtOr0IJKGuza8F5N0E6rfg9VqwazvUPgT7Q/X+Dey6Arb0ites&#10;yf4NbsL7YXwK7N9VV2HULOX8e8huITK55OP4FMwfxqee83H8BjdBrilPLLtn/h5smYgilVE+DulY&#10;+22CyvtJKrJvtgJfVSwl5AZuCu7DBq7Y6OiLMY0D0JGKnRfmp+yuKJy4t5j6jshkPhzL2+L9XdUq&#10;sKRGboTIDsn8/9No2QvjQmi5m6MD1b6CIPcqbIHBtN8VLVPRNTcRg0py0IWqnUV3KLuOJPF8CqFi&#10;h7k7qCqhLUL82Xg4ItrHhY0JGxd3O1WXXFS9gZ0xGtqZIcLbSZUFTvDnOcfP2acwA91yk9Ccn6UF&#10;z+nm/m6Ia+BMa0+AKURyeyyvN2Wj1JyQS1XUUKYHzQh3SqCH2gS/gvn6uon96I5X4NSamfj6wgH8&#10;QLBfVe+iw16Fr8/vgUbVnGE4t2QMDs/oj+NU7surJ+LssnE4y7z41s4lzI8no3LuMOyYLOtRaaWH&#10;d8HE9hkYkB3FXDgc3VPDUESQC/gjyu77efywFbQOE5ijji5vhYFFGejbMg0D+KMNbZuFISWZ6JWX&#10;iMFtMjG+axuMKm+J3gXJ6MEfuCwxkn+QP0H0QmlSU1XKpg1hzqelaU0IpfdSfvCy9Ch0aBGlcpUC&#10;2hnJV/JEgaMCmD/TXtOSFcaH0pLX1MZqylYxh5anMLox1bwhOiQ3RRntdzfmMSXRfO0wL7SNrI/i&#10;UC8s6EO7RKXun5mMgfmZWEkbvmbqTMwfOxmbJ0zF+uxijNEyw0IZu2Z+vVnUmlAqCy4QE8g9hGlv&#10;3ZqQy7sZtWBL1NpxgbgW6tqQ22UMfJemNfbx+Qf43A/BlmKGH8Y/gv37qOkl/wA4hswa+xja/6r4&#10;8H0kqvgZZFvc34EtPeNU398HwZZec9V77oDTuhK1152UDT8pjyHQ1cyxj+u6YoelNxZGNEXvxKZs&#10;9EPUuVLABj3Jzw2pBDeWLi2aKl6UEkn77Mz82Jk5LJXc3VbZ3hyeG5Jr92SeXUK73ZoiIPm3wC8Q&#10;CdBF8WFID6LqN3BBi2Bfuj/p1/FhXu2BOKpwfCM2EnSCbWRjQAIc6+NMiAVIDzRlitiU9rxFaEO1&#10;IV9LilDXzAQMLsmj64ysGY6j9e+Sk6DseU5Tf6q2I+KYPqTyNWNkayJ+zqbMwRPpNsqy4zGoLB/j&#10;K0owqUcJUhu4YRR5Ws20VXbhnNQpH0uYyu6bN5pgzx2JC0zID00fiH0T+2D/lP5YxXx41ZBOWDKg&#10;A5UzHh1ppSd2zKfFTsaIwjSMLGrBfDQS/QhwX36o4qaNUMzWqE10MAppa7pnxKN3XgqG09p0Z4uX&#10;ww8pOxiUUh2l86t7VhzBzsZwto5lqc1oYZzRmpBmslHI5Y+dR5CL+YO2TQhHudhv2UkwmjaZryWt&#10;qwBcyD+gdVyQsuPSASGgyw9UTKglf8mljWrNP1v+nNxwf1U+NpeX85nP9M5PQTuCLxa8Ix+f1qBm&#10;4/+cRs5owda+pFkTtIsKQcvwJlg8cgQ2zpqLxYR684RpWJPRCuN1LLBYRxZ9/DHYH8Y/A7vWhn8M&#10;tjQMak02ny9gSwjkH8Y/s+j/Z4FdA/enwFadYwpseYz9R2AzCPYpqVqq54JqQ3dU6RFsMw/MaBiA&#10;3rHMm/kfJxG+VEIlfS8tY4IIXH0k0IJns9EXsKUsr+TBmU3qqz4a6TSTkPNEcvJgZ3NV8D/axx6Z&#10;YfVV/ivwy2NCnWs6zxJFeaN43jEK+B5SpSWKNjmZYlRA15gW4M1zMJJ2PwTteO52omCN6tQWI8pa&#10;oX/rDAxtl49h7QvQk2I3lOd/XzrZrrnNmdcnqRy/XVoU0vm+0pPfkKof5GbNz+6k4G5OuEvpWDsw&#10;2pIlX1MdtJYN9iMaItHHBknMwQtCmSIEuUNjzeCOWNCjEEv7lGBRzzaY2C6TShyJNpENUcAfJtrV&#10;StmbXL5ZS+YPpQSulNa3bVQT9GTr0yc3GUOKshTInVKiUMIvVBjVmDlvfbae/uiSEYdSqmMnfhgZ&#10;G2zLVrEmd2mERLZIzTzZOjb2QiJ/dNlALcTVEqGMWAIW7GiGcL6/WCYBWiBtw5y4hFFG1S1JCqdi&#10;N0YG85VcNi7x8uc15uvwuvyJufzSGWwspCUv5eMrqPYd2FK25HuX8DbZ4KyEz5cOtI6JISin2mfS&#10;tueyZZatSQsig9UYdg3YU7B90nSsTsvDBG1zLNatWaYpYIutrgX7Y6j/JbDfw/2HYLOxUNVI5cjX&#10;+hTYfwT3/xPAVlC/t+G1jxPAf4NaQo82nI+VOEM7foqxy9QdMzx80a9pCHq2iFebwGfxv0sjZCX8&#10;nwt5rrXludeO4iHgNvW0ZYrmT/fWkGLiojrE5JzKp5JK55nAG2BrhASeR3kUj7Zs+CX37lecheZU&#10;UX9rfUQQtDg2IKL0PQpS0LskCwk856SjrjXFrYgh4HXjud6rMJOfoxl65qWhT8t0qrWMi2dhUJsc&#10;FMYwDcyIRde8BOVAB7bPxdAOLdGrOAMVtOst48MR4GgOTwsd+NroIczThvm9KUozYzGAqp0QQItO&#10;Tpoy74+mC4mjVU+SDuRgb6Q3coFGRXokypkb98vmmySHK/VN5QdPYcuX1pgtHluocHd7eBrVRbiT&#10;FRWvETqlRqNLehw60H6UUlU7UQ17Mm8QJewlPYpU1i780GW0N7345fvTjvfksTMhlzHGwthgFPF5&#10;snNBC+ZGsoVKEO1yBHOMEOYa8fzQ+VRjaXFFefvyh5XexHHdSjB7QDdMrijDoOIc1TJLLhXJljSF&#10;ObT8eREeNqqVzqRDkFxKJh6U0AZJz6IMNcjG4Hn8MyXPbk1nkEvL1j6WrS9TiRaEOl32a5J8ii1v&#10;NsFeM20KNs9ZgKUTp2L35OlYlZyDibTiS5RiC9jv8+L/C/Zv8eF7/ZeBrbbcJdSSZ8uCEMY+Ew8s&#10;cPFF94beaBfZWP230g+Ty3OqHcFuTzVtTwWUxj+6fj3mwLbqvgzZqZJCVUABElCjmc+KU0zh/y8q&#10;LaC1pWiIPRZ32JrnRwee43KfqHdHOY/ZWPSQXLxVqjrfxOYr8chJoguNQimFSKBuFROCFuRIOm1b&#10;sQEpl83pGWLHpWe+jE6zJd1qx+w4dMlLQj4vt+frd8xOqtnX29se4UwNYv1dEEnVDiUfrajWLSha&#10;biY68LQ0hI+FAQXSgZ8zGKn8DmlspDTiKeGtZNMw2XOXN8TXd0aYizVbCAe2FGZwNtKBl4UugmhT&#10;EvwIPB8jewnJBPsi5rdtCaDkzDKVT/Lk3vyyndKj1e4JMkUvN8JP/VA9ebvsuCA2Jp9qnxpEVW3s&#10;jWhCnRDogwzamGi+dt/SPFTQnnSkPamg5Z8xuDvGVbTDnME9sHBYb5SwQZAWN4nPE3DlzxFVl88m&#10;YItSp7NBkN5QaYnly8pQRAf+EaX8o9RwGW19Ot8rjw1DRoAnCvhn59PKtWoaqPL57IhAtUVpdlQo&#10;VkyehA1U7OVU6/1TZ2F5XAtMkvXXtOMyMUUp9n8X2Jqy00cNwP/Miv8R4P9RsGX12Mchr/FH8fFz&#10;5PqH7/Uh2L9B+gdWXOXgv4Ft//fHM04yzz6j5YSz0lv+fqXXASMPLLLzRA9PdxSyIS7k/5ZJaGV+&#10;QypzXGnUs5h6yV5fAm8Kz5dUNtyivqLYou4F8n/zPJBzpC3dqMAnjrBYUr2YJmglO1uG+lJx09Tc&#10;807psehPJZapql0LktC5IBnxBFuG04p4rpURZhEuSQV6tuR5nJGAwmhxsUFqE/xyimIrnn8ypNaJ&#10;YlNEp9iW52WftpnowDS1mCluKcFuVt9J7RIa4eWgcvVgN0v4ORipaMVGZ1TvcgR7ucC87mdwNNaF&#10;h7me2kQhno1Bsuy22SKUChXkicL4EJUbSA+fp6keLYAh6tubw48qHcEP3Uy2PSE4kgu3jg5g3uxD&#10;q90Q7ZoHoULsBNW5QPIVQis92Gn8AWV3fbE3sh2K5CpJAVRCtlwx/NDSqZAc5Euw3dCG6t8pPw3x&#10;fM7IHu1QRPvUJrUphnZsjRGdizCgJJc5RYTqAW9GZY/ysEeIkyX60dL0bpWBWDZG0d6Oas/g2oaj&#10;gH+KdJ6V8scsILDyZ3UX1eYfIp15ndkCl1HJlWrzj83mn5zMPzyWP2IWHx/FhkO2i1k1bSrWE+wV&#10;BPvAlFlYFJmISZ8ZY7m2JdZJbkwI/y/Yf3/sh+8j8V8F9gnZ51vLEee06uG0gQtOMs8+xFhp54Nh&#10;/n4oDfVnfumHNJ7cMq00k8KhhjeZM0vj34qgFdH+ijIL8DJiIjAL2ErB30MuR1kc0lpEi1a+NdVe&#10;IBfA5RzqyLxZFFd6t/u3y0H31mlo7GzGNNBFvbbUOw92MlMKnsfzMJvvkdTIU/UTDaDzrKBzFbGR&#10;aa6xtPzNfO1VAzGxXzm6tkxBWRadMM9T2bBfnKxsAyy13Zr61qOrtVR5ds+2WehVWoAIPw84GOvB&#10;Wr8urHUJuIEW830XZIf74f8H4vG3bpJJsQQAAAAASUVORK5CYII="/>
  <p:tag name="ISPRING_PRESENTER_PHOTO_3" val="png|iVBORw0KGgoAAAANSUhEUgAAAUAAAAFACAYAAADNkKWqAAAAAXNSR0IArs4c6QAAAARnQU1BAACx&#10;jwv8YQUAAAAJcEhZcwAADsMAAA7DAcdvqGQAAP+lSURBVHhe7P0HoF1VtT0On3tPu+f2lkYLCWkk&#10;IaEXBaSoIAoqotJbgAQInUBI76SQQEDFggqogCgWLMizARakWlBpKbf3dno/4xtjrnNC1Pfe93vv&#10;71PE7JuVvc/ue625xhpzrrnm8gQf+ijKv34OvA9dhPJHL0DZ1y9A+cN70r9zKtsteR+mbDz8ieL6&#10;k/Ax+R86e1fyPnwuyh45z6WHlc7nNq8tpnKl3e73189yxy7kWokyyHuUP3I2r2V6+Gz+PtfOeSud&#10;Cy+P+XhMz9e6fLfkZdK+UrL30zP0Pvas3e+1J72z04VW/t5HPs5yP8d+lz9yMTyPUia+dQ7KHj0P&#10;nvJHKdiPnIvAQ+dRYM6B5+vnMvGArfekPUngdiHTRQYiHqWvX7grlT1yPoXsvF1JQCgBs/Sf3o+J&#10;8vYX6S+On899vPeuxN9/c/wtMLP3+W+S3q+seK3WZX/zvD3pnZxU/iZHlJsyNaZsPIMPfRIVX9Mx&#10;yqpa7YCE91sXwPcVtroPfoKJiLkn/Vskj9JXisl+n/WX6YGP8bwzi+lj3Hcm00d5PtdK2n8/z3ng&#10;LJd4zVvpr+7H45Z23/c3qfSMUtLvt47rHcr0/GLSe+16J67LSu9l78bjev8H3LeV89lKf50He9I7&#10;Nzn5+YjJglflTxkyjffRCx0AlhMlfVJxvno2Nrz4GH7a8Qp+0P7bPenfNv0OP+z4nVsX0xPc/0T7&#10;y9x+67wfdnDdwX2WXiquX7Z9P7Bj7hx3XvEau1/x918kXcs1n+Hu7d6h9Pxd92DS/ie4T+/3A71n&#10;x+/dtp37ex4vpd2+gdd9r3j/3b9hT/r3Sd+nbHy/7ff4SfufcN7PtlqD6H2EGq8ooUcbD5yJn3T9&#10;GXuWPcueZc/yTl5WvvhteO7/KNVhAeDDAkDqyaSI32/7bfGUPcs7bykU018u+UIBuXwehXyB23nk&#10;ckrcx3Nz9gdLGZ2rC4pr/db+RC6HkWgY0a4uJLa/ifhv/4DIz3+N3se/j5aHv4adX7wX7Z/agu6N&#10;69G/YjX6li5H3+KlGFywCMM33oahGxdikGng1sXoWb4MPatXoW/9enTevQVt930KrV99EN3f+gEi&#10;P/kFEi/+FrFXX0OstRXxoTCS6RxSfIcsU+nrlPR+Wuv9svyRyeaQzaX5nRkU+L38VOQKOWSY8nZ2&#10;6cv2LO/kRTKuZenz3yAAfszZg/cA4L/j4gRBC/HAQIGw4H4zlUBPwBKLJxDp6UHyd68g+qP/QOeX&#10;PocuAlX40rmIfPRMdBx7PHZOmYWuvfZHf209wn4/4h4PokwjTENMEaZYMSWY0kyp4rb26Xz9Tha3&#10;tU/X6PphpjCT3dPrRTRUh/7mfdEy5UC0HHMEBj94KoYvvBg9ty5Fx9bPY+T7TyLx8kuId7QjEosi&#10;wW9Q0reUFn1jlv/lBP7KgN3yw23v/nvP8k5Z9gDgv8FSAjTbsN9vrY395MXt/pLx6FeKpyW6ejHy&#10;i2fR/+UH0U9W1vfBj6Hj8CPQsd84hEPVBkwlMBJg5XZLBU+ZJVjyMpXvlrRPax9yZT5ky71ce5G3&#10;31wzFZhyu/aX8146n/uZ8na9nlFu21luC0QzxWdrrXcSYAp4o74AesaMQ+fsQ9B/yqnoufpq9Hzq&#10;8xj+6c8Q7tqJVD7tPny3RbmUYwUpkA2XGKFlHVOp4uxZ/rWXPQD4DlyKdZT/ua081TqptNlMAWkW&#10;eF7b5HNOpXWL2FAyGkP4pd+j+4tfROu1V6P72BPRvc++6CWDE4iIjeWZBDy7p4Ktywha7ni+rIyg&#10;pd8EQO2zJDAsJziVwE7AVUzczpVrrWu4Ltf1pevctba/+NvuXXyufmfL39qv+2Z5vZ771+9ZSrpO&#10;YC2AHOLzu8buj46jj0X35XPQ9anPYOTZXyE53Gt5IthTHmldkIqcyxIsmXfZpOVjgQfyhSyPZXmO&#10;/pjnJZTcs7ztlz0A+A5cCmJ0qqTcVvkWcjkCXxZJJlXkXba6aBojL76Enns/g+5zLkD7tOkYCIRM&#10;RRWrE0iIWeXEugRgBJcSkyuxO5ccqPxleuu4gZLYnAGZwEpgJpbnQE/HBYAGggaEf512v04MkYzP&#10;AI/7+Cy3Fig6YCyB43+d+F68RtslUBR7FFscYOrxVaF18oFoO+ssdG7ZiuGnn0K0rxviiKousjGm&#10;mZM55WeOoJfPWCNjRgNj1QaXTHuWt/uyBwDfEYsK8a0Kp8qYEb8jheGmMRmBXpwp0teLge9+Bz1X&#10;XYOOmbMx5A9ZxRcbcuqj1M4g8l4ClLccGa8PGTIqB0ACDoKQsTbtc8nAkdf+BcBovds5AikBl9RX&#10;qb0OSPXbnftfAVdp/1sqs1N9lQSCxvZ2u0+Jcf71fZTeun/pe5QE7n6kvX4kqCZn+X06R2q0WO8g&#10;U5jPbR+/L7o/cgb6N92BoedeQDSR2JXjWqtBMTbIlHurKPYsb/NlDwD+Cy9SwdRD6xiHVUHTvgR4&#10;pTqovbH+LvQ9+ijaLpqDnv0mWsUWwxPgZQkGssGlfKz0BJMsGVjWGyATYzK25QCvwG0wObVVoOHb&#10;lVAEDQdQfm6787JMaZ6b4rqU4j4/YqEKxCqDlpJ1Vcg0VSM9ugqJcbVIMSXH1XC7GsmxVUiOrkS6&#10;mefVBBCt4HWhSoQrgkjwXhm+e4pJLNUlfguf7WyFJcB02yUQ/BsA5PEsvzVTrncWK3V5kKaanin3&#10;81qq7Ls9w0DRF0Tn7IPRc9ONGHz6P5CMxSyfS0uWP1Quyn2pzSWbqy17wPFttewBwH+FRRXI/XOL&#10;1CwWXE5qbi5rlS0rOxQPqdolmeI729DztUfRefEcdO+7v6m1UmlL7ElJQGDMrJxgSBBTZ4M6HkqM&#10;LmtrnRPgOSGCYgVBIsB96oQgMyTYpT0VBCMfYgSMaFUFok1ViI2vQ+TAekQO5/o4gtlp9Uh+YhRi&#10;5zQgNqceiflNSF7XyFSN7E2VyC+sRn5xDXLL6pBfVo/c8lpkl1Ujt6QK+UU8fmslUjfyvtfVIXHd&#10;KMSvakbiQt7zHN7rk7WIvJ+geGwNwofWIjytGfG9eF5dCOFQADG+W5LfILDMEexyXAsgzR7Jd04X&#10;VXEBvZiusyGKBfM8bpdUcFPTmUoMVGxSrHmAv9tnzkTftdeg/3vfQaxvyFRklYVUZpkechmWjeyu&#10;3JlnuVmDZWW6W9qz/FOWPQD4L7CUemtLTEKmdvmrpcj1pNpaBwbTSEs3uh/8Kro+/gn0jtr7bzou&#10;8gI6shtjSAQ+JQd0YnoBnuOYnn7nqRYqWacFU5pgF+XxMBlctKYKETK14Zn1CJ/QhNgZo5C4YC9E&#10;rxmD1MIGZJbXIL2WgLaO4LU2CKwhm1RaS3a4ioCziiCzmsCykmC7opQIOMuZuM5xneW+/HLuX05G&#10;t4z7V3H/Gv5exd+reWwtt9eRoa3hO64jg7s9iOzaCuRWViG1jKB7G8HxSoLkuU2If6gBkeOZDqxD&#10;bEwlhqqDCJP1pQ3ES6Ao5ij2KrBTR42+3WsqsRihwE/5ZmyYeaZGw+yW/F1ihnLP6dp/KtrnXYO+&#10;H/wAyeEhFZeVkRqmAhsrdT85Xr5neTssewDwbbwY4DGpZ1HGdVI+xyT4W8WmFBkYQM8jX0PPx89G&#10;25hxVglL7ij5siAyXn+R0TimIzUPYnm77HpFlVCVWft4XBVfwGAqa2UFhverwdARZHSnNyAqBndD&#10;HTJL6glgtcivq0L29gCy63gdQQoGZLyXJQLpUqZlBJQVBJsVPG8ZmeRSguEyvstSlwrcLpS2i+v8&#10;Ur7vrkRAJAimCYwZ3jeznPdZHmIi4DHllwWZCFZ8dobAmV7Jb15JprrCjwwB0sCRYJxdWYfU4kbE&#10;ryETPY/fckoTRmZzPa4S8Qq/fa/AzKnRzk6pPCmB31vJNRACP9kQ014+uzzI32w0eL1cg3qYuqbu&#10;j87rrsbA00+zwRIMusaqZCMstmd7ln/isgcA38ZLifXJ1pdRKu5Pk04M/eopdFHtap0yHX2sbAI+&#10;VV6pr2mvgE2VU0mgRmCwiuwYn9Rc2fNcR4TAzkt1zk81tgrh5mqEDyKDen8NYudXI3FjDYGmmqwr&#10;ZEwOa3i/VQSJFXzGUq53gRafv1y/+RwBFsFKTA7cBo8VlvF8MbklfCbPB3/vSnbO3yZjfsVk12r/&#10;Ep6/RMd1Dz7bjvH5Yo+8V2EJgZf79Ow8wTIrIDaA1fN5LX+DIInVYo4E0TVkqotrkbqaQPhxqs8n&#10;UlWfVId4NfPAU01QJDtWnhHsSmqwGGK6XEyZz1S+M28zbGDErjMEw7SXwMw83QWG3nJ0HnsMuu+4&#10;B5GdLcYGtWjNYjUThitrt3/P8o9b9gDgP3EpMbysQK4gdsef3J/jRka8j1TBAJD7rBd3aAi9D34J&#10;nSechH5WOI2McD2bZUj6SqDnWEvKTwbncyAom13GS1BgklFflVqdEwmmkWYyvBm1iJzCyn9pEzK3&#10;NiC3upasLoQMVcvsKqqFBI28wI3JwGYZ9wmAyM4KSty3C7QMDPksgo0xuiVkU0p2nTsmQHTJnS8g&#10;c9cXwZHnKwnwdr/O/Rbg6T3csRJ7FLCW7iUQzHI7R1YoBlp6xxIICxS1FpAWFvMcqd3reM06sjgx&#10;xRVkhLdWYeTiGkSp4kf3Z2MQChLMQkgy72RWSAvsmNSYZMkGte1MDMx/MWxjh7wvk8wPpV7lvoYx&#10;6L74Cgw+8xTL3bkq2agUiYLZCeVT6IYdmnhIJvI6y1VUk5ni9p7l//uyBwDfBot8yQrZDJKEOY08&#10;yOWcG4uAz2x7r76O/qUr0H3AAQZ6u+x6ZCIl51+z36nSFdUyAZ8chMVSXI+sfN28VpGj+1QienQz&#10;IueOQmJBNVlQCDmqsfm1vB8rf35JFYGBauVSqpIEuxxVWMfUSqBF9dKAyu0zYBLICIQW8z0ESAQf&#10;20+QyROQBIJYxGtu4/lMmUV8t4X8jgX8zZS/lSBRTNli0nb+Fndemql0vMBt3ccS71NYzGfomaWk&#10;53GfrfkNDgB5ngCQ71yw93aALVAXWxWomypt3ya1ndes5u91FUitICu+qRGRj9dh5JA6JEZVI0aW&#10;J+bsbILKcyVnQzSWvVuykSoESLBhEhiKFfayMeo48Tj0fPWrSPT2m2osN6VslqBoPpxqAiUPAse3&#10;QM/1+CvtWf4eyx4A/CcsTt0pJQq4gV6Wqm3GWnwtYnz9zzyNjvMuQA/VMbEHgZ7YhuxNAjmxDQM7&#10;VcQi+1OFlIomO5ZsVEmmCEEvPLkW8VNGIz2vEenltUhsqEJuLc9fGkRqmWxq2mblF/Cx8udWOnAQ&#10;+AkInSrqAM9sdAYaZD+yx4mhLea7EZDSBKyMEoEqvZDq+G0BJHn/2GofEhuDSGxhujOI5L0hxO8n&#10;83yonqkW0YcJyo9UIvaNKkS/QcB5tAoR/o48VI3I12oQ+SrV0vvrkbivGtFPhxC9i9ffwXvxG+Ir&#10;yMoIWunb+Dw+O3UrVVK+S44pb2DJ91siICfIEaTt/cUACYBikyV1WbZKsU3ZLzO8Zwn87dhK7ru9&#10;EoVVZMcL+S5z6hE9sQ6xfZiv3mrrUJHbj9kBdzVMvG8xiSHmBJAqJ6rEsr3K+VruSC2Tx6N90Y0Y&#10;fvU1A0ItAr5cjgCojhNu26gTykpJbvYsf59lDwD+MxbluYBOmo0JOsGvKPpJMsGe730H7R/8ENoD&#10;ZGusIGZnYqVxQ8gIgExifU7FciqXAaCYiOx9XA/XVCE8vQmJDzQgOZ+qLdXaAlkeVrpKLhDIkRkZ&#10;AIgJmYooUOA+MsDskmoHiAQWAwEmMar8bXz2rQQ+Alzy5jKqij7ECYLRDQSrzzA9WInwt+oQ+UkT&#10;Ys83I/HneiR3NiPZPgbpgVFIhRuQiNcjnqxDptDIrGhiqmeq5tdXMoUsFVBRTHwP1DCrqJpjFNly&#10;E7Ip3jPWiMxII1K9BM+2JsTfHIvEb3nvXzYg8kQdQZRsjWAZ2cJEFhcn8GVu5nsr3cpvJShiEb9L&#10;wMjvVCos5fOWMI8EksyLjGydAksDfK0JYFwXVnB7DcthQ5AgWY/Y3NGIvq8RIxNqEQ5UMv95P2uA&#10;eH/rWX4LEOVGY7ZC2RDN95CNBZOc0bvqGtBxwUUYeOanxvy1pCQkisRDRFREnj3Y9/dd9gDgP2CR&#10;2qLRGazNluHOgVnjcrO7enTjqRR6v/YNdL7nPdapIZVVlSNf7hhFnuBnzrmy5RWN7uaeocrE82TX&#10;i/sIepNqEJPf3TXNyK6uN9U2tYrsaLnYDxMBLssKrEouAJT6JxVRDFCdGNZrK9Aj2OWozuZu8ZHR&#10;eZEkaCR4fXxjCOHPkZ0JYH7egOgrjUh28HlD1cikaghWVJ8tCdAEZkFuK/HZ4PszZcFnFH8XwOcX&#10;CCggsGgbZGy27X7ni6lQ4LkFgpQSr9fxHFMe+u326Vl5gmiu+Pxcrg7pCMG3hwC5ne/6GwLj41Rf&#10;v1KJ5FaqtgS8xK0hMkYyyEV8t0UVZIv6ft7bVHgvIJV+V14JBGVT1HGWAfflmJfOLYf5vIKs8Ipm&#10;DJ1IZrtPNdl3FctF7kVifgRalp3zLeS95EYjUGT5meO1HNFZjoqGM0Bg7Pjox9H3458wv5wNWHbh&#10;bEZ+nxIjSU3OmKExQv7tWf53yx4A/AcscmGxjg5KrG3n0qbiivOl0gl0P/QQOo48zHpyZd+TP1qu&#10;rIKVg0BU9DeTP5pTdcUmWAF5TsoTRMQTwvDerHAnNSF5dRPSq+sIegSCVTyHjCW3WInbVFFl+1Jv&#10;KFi5rQNDlZyMxwBP9jrZ5KRCLvAhsihIsKtA7ItViH23CdGXxiHSXk8GF6R6xkRwy5GhgUAGAzQy&#10;GoFbgc/LUy3O8555vnOOx3h+nvsFYgK+HLftt0DLgE37/zIVLDkgLO3L8TylvF3DY5Z0Lz2feVR8&#10;hwwBMUMwTBE4U/yd4P6MnsX9eXtvglOSzLCbquzvyRh/JNW6BkmxWLJZAX7uFt5PDLHI/sSQ80sI&#10;WPZbYMh7ryQI2jGq+SuDSJuPI1X99VVIrKhB/DKq90cz7+qpwrPs5G9ofpXyMaQKrN5j8zkkIKqj&#10;Sj6YsiNq5IkBIVP3aWei76c/MUYoB+sk314oKDlK8GvkWG0uUnuW/9WyBwD/AYuGQ+ULVHLzVGiY&#10;38pyDabv++Y30Pbud9soDY0qEMBp+JVcLKQ6abSFjbjwhqgCE3R0jOdY7221H+HDWNHOpyq4uAm5&#10;DTzndjE4MiYxFlZMMRZ1PGT5OykWuILJ2AtVtGUELh1jRU+R5cWX+BC7y4/YQ6y4v6SK2lKLTLSO&#10;gFLNVMl3FsvivcnAcoVKrisM7LIEn1wRjAREOR7PWtIxAkWO75IXSAm0CEIEwwIBMm/nC+C0X+BY&#10;SvzmIsgZsHFfnufncvz+HNe6luBq9yte687j/bSfqcDnFfI8psTrsrwuq2fxWIbPz+YF3DzXAJbH&#10;+H1ijulULWLb65B4uhHRr5HVbmD+kvWmmUeW1JiI9REMzWYqlkxQzJBdZ6lCW88z87ywmPdn45Nf&#10;x/Kg+p1ZwAbqrAYMTWe++uSA7SdrV7kWfQi9vIZssDR2WqYOG45ImZAmoIg17R85C8O/fJ7vWQxm&#10;kVWDSiaodcbZBffYBv/nyx4A/AcsCrCZouSK8Wl41ND3n0DX+95jA+3F+CBViCzA1FpTcQWGrBAE&#10;OtezGGKF8SLOc4bHs3J+YG+kryXorZF/HivKClaaFbJXsVKz4mU0gsLsfLwPK2Sav5V0PLeAgHdz&#10;OUZYYSObahD9ej1iv2LFb6kjKxLg1Rh7cuCgJMYm0HNAJHDRMamlAj4HOgIjgm0R1Ay8dA63c1nH&#10;CDPcVpIKC/6GgZNASqBIMCZTBJ8BgaQlslQ7pnO1Zn6QUTpVWICnxH225vPsOK8X+BkoKuk9BNrF&#10;a/SO9lz3/iUQzueZd3pXA8UKsiyCIdXoJBuA6PZGxH/eiOEHCWJrqTrfwrK4ic9ZyHdiHpqjtoBQ&#10;gCj1mA2JsUWqyCXXm5zK53ayztVUxa9kfp/YjHAzwdAjf0Heh2WrVAo0Yb33UospD7LtlmIbtger&#10;0XrJJRj4wx9NlgSEmaIpxXWS7AHA/+myBwD/DouysGSJMRmU0Zp/JfVEfR0S2JGXX0Tr2R9HL8HN&#10;RmuYLYjgUgQ+jcaQrciM40zqVZTga5TCyGyqUxeMQXYxQWq9RjiIibCSy2BP5uHcUHgPqmalDg3r&#10;0VwcQvrWICsu1aqVvM8XqOY9WYPYa1SXo818qyq+n+xmYlZ8JwJELsvtIoCYesr9eYKP2e64Zi3l&#10;+by/zuVxMT2njpYxAxwQCrD4gUwEsFyI+wRkAiiutV0IMlXxWC1TDfdXck3mRMYGMTT7zf3ZOiae&#10;k9Zvni/boh3TeUXAFHgSTN2ztRZ4CtyK7y8WqjU89o4CS6eGC1h1TN/Lb8vyW3ivDI8JnAWYAkWp&#10;zPlCA5L9VGVfakL4642IbHS2w6yS1OJlpXLgNxcZeMlFSNumSgsM15IxysfytnpEz2pCZGIzEuVV&#10;xuxtnLVMHAI/skL5Gma9HjJFvodG9VBu1GB21DWjddFiJNp6+W4CQspY1gXGsLBclDkxRf1voOjq&#10;+J7lP1n2AODfY6GQSdDE9CRvLkacXFmd7CUG+tCx4Ca01VQWVV0JtRcpJrPrEQBtdIGPrb2XFZHM&#10;QMOyRuoJVsc1InFtHeLrq8n4WGkJepnlVOOWs+Kx0kklE9Mw1w0DRLIQGe7lgnKrF7GVQUQJetGn&#10;yDhayRoz9QSyalYaAi9VyLzYHsEkTYBIssJnuV3ICoAELgISAQRBY9c2ryFIGNsSCAl8eB+zBRqg&#10;EKCyDRjOVaMrW4PfpZvws8RofCs2CvfHG3BPohYb49VYnqjBjckaXJ2sxbx4LeZEa3H+SAhnh0M4&#10;N1zJ7WpcFKnm/ipcHq/CdTx3aaKO19bhTp7/WW4/HG/EE/HReC7djB0EyZFMJd9fYFsCXAGt3onJ&#10;3p+glGMeFd+9YLZJ921igll+XzZLAOL5OQK0GK+xWHXY8BrlWVYdO4UaJIfICP/QgNijtYiuDyJx&#10;K8+9laxPALhYHSUOBI0FEhCdTyLZ/mI1UDxvJcFxTQDJFQTTOcyvQ3ifoHwL+T4EQjeEkbJQVmG9&#10;yNIG1PuvYYzyJZR3QOt+E9H1uc9Su3AeBOZYTdnLWMPL1+SbqwNOMrln+c+XPQD491iYifLiz1h0&#10;Fqq7TObUyv19n/0y2g6YaM6vcmcpdWjYoHuCnPPbIwD52eJT8OOeIOJNVRg+bSziC+qBVTXIr2Jl&#10;JahllxH0NL6WFUp2vewSZ3tKL5U7BhMrXmYBWcJiqsv31iD+s2Yk2xtRyNSyMlSx8rIiEuRMjWWl&#10;F2uT2pllRc8RGFjrbC07WZLMLUZASPN3gYxQtjsDEp1njK0C4WwQr2ca8XRyDO6P1eO2VDXmpWrx&#10;yaE6HE7wmhEOYK94ANUpH3zJMnjSTKlyrn3w8J4ego0n7eWaieDkIevyUGX2EFQ9fLb93pV4PMuU&#10;0fW8D+9XnihHMOHD6KQXB8QqMDvSgA8OVeOScDVuTFQTKGvweLQBv8uOQUemARkCMnJkj2KfxkzF&#10;QF0DkOE3pdPVBECC3C6GyG9XfgngBYQEUyVjiwb6ctOpR2qYjdTLzOsH6pBiOSTUgUIwVCdUZjkZ&#10;9tIKG6cscDSVWQ2VOqhYntb5tJr711C9nkvV+OhmDNaEKAeSDTaKXr4f5UWBK7QuOV3LdijVuIep&#10;5fhjMfjkj8y8YvZBgqBGERG1hYL6t2f5L5Y9APh3WhRy3mZS0zbTyLPPoeX9p1oHhwRVKm2G6oxz&#10;f3Bg6EYRlFHVVdgmAsqoKkQ+2Iz0LY3IrGeFWC3DOiuhGINUKDIIBQUwlUqsz3pxCWAL/UguIGit&#10;rUb0O01I7BiNNFXHDJmLuYwQ4LKqyAI9YzdFtiZWxIotIMwRYDIEowxBrWDgQCZDEHL2uUr0Z6rx&#10;e4LIw2RzS8i6ziUDOyJWi7GJSgRTBK1kJcGtnuDE7awHngITgcTDZ3j4bP6yfWUEOiUDPD53128y&#10;sTKe78sS2PhsD9XsMh738D09fOcyS36UEYDL+P52XzvOJGC0ZzEJTAm4Bqx8L18iiNpUBaZFgjiJ&#10;IHlhqgYboo34fqIBr6cbyRqb2FIJGMnsxGaVR3xXqfoCOnX8iE06MHQuOmnmqRoTueEoX9XDrB7x&#10;NJl1oqcesZ+NQuTT3F5UhtTNVGtvIwCyvDKyBbLsrCPF3I+Y1LO8guW6nA2aItuwDOPX8vrjRiFW&#10;RTWb8lGyEWoYowGg2QjVWaLG06nFndxuu+xSRHfsMPlT2gN8//+XPQD4v1g0btfmgaD4q4dXBhdr&#10;dXksNjyIvgVLMFShgfQEP6m3TAI/+XrZCA6qMnKEld9XmgKeaGCLf0ojUotqkd5ANrLasbzS+Fat&#10;xf4gR2QxCCb5p2kYWYysL3wfK92LdYhRXcxAvnhSacXsxFC4JvDkivY99dq6XlQHiGJ1eTKxdE7n&#10;8hkEy0y+huprLZ4iSGyOj8KlsRocHa1EXbLKAZwYmDGxcpQLfAgc5QSMcgKQP+OHnyyqjM8qI0iU&#10;8XlebTN5CbKEt13gJYAr53uW85nlvIdPYMg/gZ6X7+XVPQlsto/XlfH+5boPk+1XsnuU27le3qN0&#10;rp/nVKQrCZgh/nb7drFMvns5QbKJgHhkPIQ5VMvvjjThqWQDOsQETY0XIDoVWp0vsnlqrUZBPcrW&#10;AcTvsF5ngrLUZvk4ypYqZihGGXu9AQmNcllbgfhCAt0iAqjKcxnPMVck7pMZg+CnccnWey92uIb3&#10;olodv74ZkaOaEAvK/ue0BzdlAMtMLFAhvcgQNeY7SVCUWty1177o/NRWpBSDkG9is9yxkssmKEYo&#10;f8K/nfXu33fZA4D/g6XUy1Yg2KXlmKrOjmwGKQqTVI++Hz6BllkzTRAt/p6XIEf11gbMlxOIFDJJ&#10;IzoEgmzJYxWVGD7BMb7kJqo6KynY5nvGyiZ2R7Ynfz05LqdX8JoVrGiLyOZuJPCt9iLyCFWu13h9&#10;QSMl5CJSRXU1RDlnRSLYWM8nK7zrqZVqS3AjQOXJ8jIEBNIJVgq5hIQwRHXwJaqN90Tr8cnIKEyL&#10;hai2EuzE7sSqpILyvkoCJ4GOAK9cQEWgKOf9BWxlTF4eE5j5qc76CEpevkc59wu0BGA+XcPj5Xym&#10;lwDlJTjbMbFAniuGJyj02fkl4BP7q+I2n8XfXv4WaHoJPj4BqN7JnulFgPvK+V26xhLB3b0nQZZg&#10;r/OMkWqtb5PaTbW8IuHH9FglPhGuxyay218nazCiTpgM1WaZAPheAr2M8tdshSxPA0iWFd/JWCLf&#10;Ly3GzefKxipWmOprQOTnZJtbqxBbyPJcSBBbRlYo53SV82IConrwua1e+xTLWuaMwiqyxvUViF7d&#10;iMi0BtMSkmSCObnIyE+0jM8i+EkdHgmSbXJbjar8B1veezKGX3zRgaBSPoUU5TdNmc3n0nxP7tyz&#10;7AHA/8lSAkC1oOlcDomsa2WjIxG0XnsDOgl4NpEQ2Z3mpnBjQSnUXIsJquMj6/EjUhbC4OGNVHVG&#10;U+2pRH6V7EHFJIa3nMC0jGoyk5xujRUQ+BK3+pAgExz5dp3Z9jRETM69zgFYIEfQY0V3/nQCQLE+&#10;PpuAl8yxsmZY0QiA5m6SD2E404wnkqOwKFaH48PVqI1TjU0KFAQPYmICLQESQYggZWqtQKoIStrn&#10;1FmqnDxX1zgmGDRgqiA7NKAqCOQEXKXzuC7+iSXqVxGSbK3fpVTaX+RwloJ8j6BA096H5xGAg/xG&#10;P0Haz+/0Eyh9VNsNaLlP31BStw1QmSfuW1yydxa4813s/fT9qTLUkB2+e6QG10fr8I1kI3oyZIZm&#10;N6wg2MluWmlAl+IzlM9uBIvKQgyRwMbnWk8z92mYXyrWjOhz4zByL9kh1ePcAh5fzIZxFdXZlbyG&#10;5W5qsdl7+ZvlXljE4xp2t4pM8vxGDI3XVKT8zVSwUUJkfwQ+zY9iWgaTzCsaZ9xRU43WLbcjSXlV&#10;N4kiU2fYUmflP7gHAW3ZA4D/i0WdG2xDjfUN/Phn6DnoMGN9an1TbJ1tBIcAkGqJ2foopFJhkhTa&#10;8L7NiF84jgJNZrCOgChfMmMBPGelswmpx9DFymOlWhxE9mYfoqsCSD5aj0RHI58rfz1epwpmieeJ&#10;lbACOz85gigBSpUww8rNF3GgR3DoS9XjG/FGXBmvxUHxalTGA85eZh0RAjwxKMfGXHKgYKChPwMM&#10;AZ3Wbttsb/ZHOONzCHlUwj1UBH3klm6bT0EVt2sJBI3ZZoyKTURTeAJqhyaiqudAVLXNQM3OWajd&#10;Nhu1bx6BujcPR922Q1CzYyaqWg9CTfcM1A5MRGN4MhoS+6OmMJr3ruYz3L35lrbWb/I5vonUXzJM&#10;5o/ec5e90NJuAGjv76DVmKZUZIKb/Sa4eQh2nowPlWTEU6K1uIAs+aFEDVpStRQEskPZDjPqUWb+&#10;8qkCQLFE13POsue9S+UgFVkjUbLZGiT+1ITo/Q2IsmFLLVAjR/BUw6fINmR/FqCB+6y33+yGvO86&#10;H5IryEo/NAbDtXVF1xkyQJ88CtTg8jz5lGqEiTW2blKn1lNOxcgrfzAmKH9U4qABoP39mwPhHgD8&#10;bxbJhrLHjeXNM7OIM0V5SWXS6Fi2Cj1+n7W2WXNbIMuS47JYnwzUbKFd/L0ymwho8JR6xJfXIH87&#10;BX4FQUtjcwl+GQq5XCfUM6igA1J7ndNyGc+nCvRYIxJdoynA1XyfENVcVgpVKFY6dVg4vzZeZ0nb&#10;Um25TcBTB8ZQug5PMl0dr8OBsRqyPEJSlhWfwOAnS/PzHj5eF8iSSZHliL2J9Xl5H7+xIwcgjkkJ&#10;6P7yT/AntlZJCGpIjUdjP8Hq9WPQ+PQnMeaRqzHmU4tRs3gjGq+4H81n/RD1Jz6DhqN+h/pZr6Jm&#10;8muo3HcnAmPa4G/sgL+hm6mfqRe+Rm43dSI4ph2hfVtRPeVN1M3+AxqOeA5NJz2D2k88jqqrHkD9&#10;ks3Y6+4laP7mXNQ+dwqqdxyMpoFD0ZTemxy5jICoJEh7633L+B0uuc4VqeQCQNkXfWoMuD/IfKgm&#10;+Dl7JL+Q5wgMPYkKjGdeXhAbjcfYmPRmBIRkhswj61nnuVKFNRrmrUZKwOjA0NRmNgvyv0y+3ozw&#10;V5sQX8ZyvJllx0bPWL8Aj3IgdxrX4SXzR4VFu4bcbm6sx9DBTQjLtEIQVIeIGybJxIZX0WbcWHFq&#10;DZTPzqax6PjK1xwTZMpoysCcog8JBs1C+G+57AHA/2axsbuUDdn60vkcUswrCVDkj6+i7YQTjfXJ&#10;ZytrvntqfZ3AZeWiICZI8IsQ/IamNSJ2bROyt1N1WkIGIPcHtfZs2Q3sKOBJhW8XGC7l9i1+Mj4v&#10;It+uRbJrlKm6FjzAVFsmVlhzYyFTy1K9tETmok4OA0GylmSuGi8R9FbEazCDldXPSmtuJ7ze1DxL&#10;TiV0Nr2AdRz4WekDVCeDPNebrzCAMCZI2BDLquZWDf9q86PR2DsDDS+ehMbvnodxq9ai9qIHUXPS&#10;T9Aw8XUEawdQUZaB35MEyUlpChJLzDZLpd+sr7vOKW1rrXN2/737taWk/aVjPk8OQV8EVXUDqJ1C&#10;cH3ff6B27mcx9o4FqP/R+1Hz2jFoHjqQb1/HZiRE0H4LGAWK3nyQYBik+iw7pdiwtsljtZ9gKbYr&#10;O6KH6ryxRvVWp7yYnKjEzbFG/EZRagSEZlclULFxybBRyck/kfmo8pFNVr3GBdlrmXSeAjfEd1Zj&#10;5Ku1iC1kWd7CMqQWkFlJFqcYhdQKNNJHphHnSkOwZMOYpjxFPtmMWGNt0fSizjXKmHWSkI0yU6R9&#10;5IvD6vqZOq66EsnhEdNe0pkC4gTBVO6tmeus0S828v8Oyx4A/E8WUw+Y8hQM+fXls24CIvlZ9X3p&#10;a2gbPcr8+kpzbajVdS4tBCW1wGSD8uMK11QgfPoYqjDNyCliiFrzJUwCP6m3FGzX+1eOOFv22MIA&#10;4ksqMPxNqbpNbKlrmdi6s3qaaquKw2Q+aaw46uXNZwh6ZHPqscwVatGeasb9sSa8L1aNKnNNkRon&#10;YHMdFK5jQNvkQmJAUmMJesF0iKAXgDdbYUAgsJPqWsP/m9CMpt7D0fTLMzDm8wvQOO+LqD3px6jb&#10;/zWEgnFUeCIIeAR2bwGSA6W8rf3lWZQTDMvL+TVMZWV5jf7blXb39FDM0PKygp3jKed5TPrt9rtj&#10;5dpn99Q6Dy+3vWW8tz3TPbu0HWAKetIExyhqq0bQOO0l1H3wRxi1aDNGPXo5mn93GpojkwlBNeSv&#10;ZMNFQAwwv5QfYsfKO1Ob2VC4PCNAqkMlJ9bo9skVp5LM+uRoFbaSFW5PU0UWwJmK7GcDWoVMugK5&#10;NDUGNVJMzlwRIBgRoJQKlYi/0Yyhr9QjJtsgVeN00eHdRaJhBsgTwFxoKG/av6ECmYWjED2qGfFy&#10;NsbMzDw1Ecf+ZILRFAliiLwPZVaO+DtmH4GBX/7KQFBTeGbTWT7bscA9ALgHACkALlNKYaskKLFw&#10;HK1XXmOhqqTypv1sydniajSHi+pBYCMYCgQTZH5DUxoQv3YsCmuCbMnZEhP8FObdjQ6gIMvGp5EB&#10;S3gvtvjRxQS/r9QhurOBz1M4J6o8BCsNzSqpTCiIWZQqjlO1VMFS2Rr8PNWA6yI1mBol07PeW7IV&#10;qnIVWYIb10GuzT2F13plw8s5FdDZ8coR0H5WfHI+Al4jmjoPxegnzsHY1WtQd+ZjqJvyO1T4h8nG&#10;MgSUHAElU2RdBBkBkS9F9pWCrzyNMl+awJThuQImAR/P5X6PV+DnwG13ANwFgvwkbQvobF/xt11T&#10;rutKxwu8r+4hkHSgqvQWYDpQLPdqzXf0ZhEiCAoMWXT2zl6Cc8ATQ0Ud1erDf4nGuZ/B2C9cj71e&#10;PAXN8f1YArJgyq6oHmYCHcvhrUZDOSUboY/gqFRm+esl0BnLTgUwieVwa7gBvyIrNPU4w/LLesi2&#10;2GDKZsjyUy+9AaAaNLLKQsGpxZl8A2K/H4PY3Q1I3kT5ukXgx3OZLIqP+YQq8ZgcqhW8dm0VEhc0&#10;Y3B0LUGO50oeFX6LH6zRRgLEqF/zPzuVuKeqEp133I2Y5JzJ3Ln+DZc9ALjbYsCnf8wUjakU8Ek4&#10;Rv70Z3Qec7wFrSxQ5U15g0hQkMzOR0FLSwVmrVWUj3gwgOEPUhVaJtYXRGoVQaxo03HDoXgNVWCp&#10;MrnbypBaSFX3vjoziifJQzTUSiMT4mQcclmRS4UAz4zqrHByZYGGqhWqMJSqwwOxUTg1XI3KmECP&#10;FZOMpTxbbQxFqqx6X2XL85mdK8jKLMVPnRVv2cNqmMYMT0Dzrz6Ife5YjuaPfBtVE/5IoBshkyLI&#10;EDDE7gJkWT4CTYAg4yPI+XwJpqQBoNRPX3mSoJMyMDLgKyMIcbuMAORAjEDF/d4ioDlAFHgRuLwC&#10;ODE9gZuO7waIus4Sf/NcD8GtrMQA7Xy3Luc9BXhig3q+T+9pxwjE3PbzXgGCsRip3Z9t0u6MUaAe&#10;qm1B46EvY9x192H0t69GQ8eJLJV6wqDLKwGfANGxPzJBgpePDYu59zDPnVuOWCHLIuFDQyyI86P1&#10;eCwxGqm0bIWyy6pxY1ny2jzLhELEMlaPfQUBUsP52Oixwctk6xH5zRiE76pC+maes0jaA+VgUaXJ&#10;kOI3ZqgOZ5dSTVaEn/UhnteE8BGNiBfHDpvnARvmFDNGY4rTMs0oshALVe4yO865COEBN6Y4J99W&#10;8xV0oPDvsOwBwN0WA75cluCTt/hrAr++7zyG9tF7m40lr8AFFCx54svWlykP8TdbcO5PeIIYGK8Y&#10;cM3Ir6OAslUuhV13kVkEfFyTBWYWVyB9UwAjmxsQfbGeAifGJ3cW2fgIpsYICHqsaKoMabKLVIaq&#10;FCua/NHeTNdgbWwcpsfrjOmZc68UN15nnRf87ZXKxnv6pc6SOfrNlkW2YnsFejXWA9v0o7PQeOM9&#10;qD3kNwj6B8iM4rvsawIHY10EjxLAeMTE+Ftsyi+W5yXbE5AxCWQEOn6dL+CztUCpeC1B0hIByEOA&#10;8vB6S17dh6DEe4jFefgsS7qOwFju034ySF4j4PMQ4Fziu9g7ChTdM3y8h8/H+/G+Ph/fxUcuLYDm&#10;/YN+wkrxO/RuLrn3M9DlvUqqs8fDEvEkUbnvG2j4xHcx6svXoWHH4QTDajJlKcuyGaqjSA2NGhd1&#10;HPnIBB0rdD3jTOplJvMLxH04NlGDB1KNiGXECitRoEqcZyOXYLnEyQRlylAghjwbOIulSA6qXuNk&#10;rBbDPx6F2CrK1c0B6wjJqGOEMqXGVeYUi+vIpGF16XU1GPrkWITrNPY8aA20RiC5OWTKkWJLkKUc&#10;JwmOmmNm26EHY/i3L6vtR9zqgFOH/x2WPQDIxdn8iC35HLJZRepzam/X+jvQo95dConi8alzQ6M5&#10;LCQ9GV/WHE+9CCsd3oT0bXWIbFJvXRXyiyngprZQkK21prAu8SK+uByJ5RT4H9QjEWngk3guhZ5V&#10;lkBIASZgFYq9urk8AVZsLytH3Er8IVOFBZFR2DtKzpaWOiZ3FFfxBHxmmBcI8l4+soyKtBggKynV&#10;KrmmqJe2cXAiRn/rItRf+iDqD/gDqjxRUwc9TEHWEX95jPUkQWAQ8AkoHJA51VNg4/aX7HBegQ3B&#10;xUOQcWxO7MuxNA9ZYpCpOhhDTSCJsZVp7FWRxLhAClOrEziiNoYj60dwcG0UsysyOLQiiyOCBRxR&#10;kcehoSz3pXBoZQpH1CVxSEMY0+vDGF/BewTS2LsqgUaua4JkbRUJPjdOIBPTTPMb0sYAPWR+HqrB&#10;AX5LgEDqDWQNIHd9x18lMU6p4vo2H5msj8AbIBCGmC8BqtBVo99A41mPYux912J02yzU8U+uPeR8&#10;VIcr2fCo00Q2VjYzRXVZSY2RgNFDsAtEAzg20oQHEvUEQtkJQyhQJc5m2ChyW6NMxAzTTOrsyvJ+&#10;bqgdtYLOUQh/dRRSt1IObyOrU9DbZbIrs1GWXZmNq7Y1N3JmQxBRscHJjeZ+laQcZyivCrnlnPIJ&#10;hBZ6jfehfHeOakbfd79tQVfV8VcyA73Tlz0AuGthy6dJibiViIbRdtkl5kOluHxpf4jCQubmI6uj&#10;ACk2X4ZAqLkfhmprET5T4edrKIQ8x1xZnJ1PQqltDX5PU/1NLKAQf5bAt6OZglZlPYMZVpo8VR/Z&#10;f+TCQlghIIoFus4OMYU/sLJcH6vBGAGf7HvcHyAoVpAVinnYEDCqZOamYSmEAEHUx3tVsXo2j0zF&#10;Xj84H43z70Xd1FcIekmqewUDvAABLOhNGpsLSnUkG/MRRN5iSA4AxbCMlfEagWUZ1UUBTLk/TQCK&#10;oz6Uwl6hGKZVRwlYKRxbncSp1WmcEUriEw0JnE3wm0Mwu4rnXk4Qmks2dq0/xZTEdXyH6wia1/JZ&#10;1/DYNQTU+Za4jyB0vS+L6whe84NpXOHP4IpgCvN4/4tCGVxQlcHZBMjTQnGcWJPE0XUJzKpLY38+&#10;u4n7aoNJVAQS8PiZ+H1l/G6zN+4GfLsDoNZigwL1oC9uds0An+flezg1WeaACEL7bUfzhV/DXo9d&#10;hrEDh5BPy+NRpgYBngM+s7Pyd0CuRlKRmeSYrd7jspQPx8dkwmhGIt3EctYQRKqraedcreF10gQE&#10;iGL+eR5XZOsEGWj0ldGI3FVtajEs0rdjgSZvlL+s3GXY+MYVdmt1A2LvbUbMz4aWQCi7oLQWAWKa&#10;21mywgwbd40nbg8E0L1hnanDtvwbgOC/JQDmWcT6cNk6zNZHlVdTESorwh1d2HHCydZbJjuJOTV7&#10;5WXP1paCk5M6IcHx+DCiGcGulsobsnDobh4JApjUXYKhzYcrNWWBH7HVAcSfaUQqp97doGN4VJ3k&#10;y6chVQVu5zTCwOx7VHeptr6RqcNN0UY0Jai0shIJ3GSA1xCzIFlDOYFOjspmcyLvs9EaqoRMYif7&#10;/v5Y7L3kU6g9+AWyPAKAgRdQQQDzE7h8BJgKsibrLCAg+crViaHk1ETZ0xwrEkMUm0qhkqmZjGty&#10;ZQSHE+zeW5PAWWRj51WlcTnZ25XE7avItq7hPa8hkFzJOjqPoHM1n6n15fx9Be93BVXhy7nvcr7P&#10;Fdx/Be9/BQFqLvfP5f4reO0Vdq6O5ez4XJ6ne2h9Bc+ZW7z3lbzf1XzP+Xzn+cQCgeiVBMqLQ2mc&#10;QyA8syqOk/i+M2viGEcQrifwevkdThVnk8MkkHffy22+u5/fIAboJxAqj9Q47LKB8hmyico9x0dm&#10;WDvrZYxbvgmNr55Ell1jZgYpwF4Bn/UkexHKlCOUpnosu6zstGz4nBtNOd4Trcc3E00se40/VqKM&#10;sZwVoiwvueC2tAPtl3agyaJSsQYM/rAeiuSdW0itRC5UGmOs4BjWY8xzF1GuVrIxXktV+OJGRBtq&#10;yPYIfGSCkueUeoYVbquM9zdXrjKblqHzkouRjkUNCDM5aUVOQxI9cFFmrBq9I5Z/SwDMKW4aSzST&#10;TxOQEkikpPYqYOlL2D5jloGfhSWnmiCHUvWkZdTJ4WUrTeBTJN/IIRS+pXXIrvO7+W7l0mL2Praw&#10;TBkKYHIZW1aC39CXK5FsJ1CSJZgrC9ke4YVJbI+CSzYQyweQoiqsQfjDmXrcSWYwKVJZVHUdsDlX&#10;DDdsSwZ4eef5WWFsqBmP11LFrU3si7HfPg+jPvYtVDX+nownvsuuZSyHyRgdK7E6JOS+Ihuel5We&#10;9cL2a22gQKCoDhI0CHQzmU4l0H2S6VwyrXlUPeeTuc3ldfMMxARGIDi5bQHb5QSn/5ckMFPS9mW8&#10;Tumvz/mvkp6l8y8lUJb26R1KYHmlJYIq3/OyQB5XkZFeUh3G6TURgmIM06tiGM1v8gXiZIkERrMz&#10;plBBJlzFPPDJPkkw9fqZHz6BpVR8lpwSn1PK23Ky6trG7Rh1zqMY/aM5qM/sbbZWr5VRabwyy4rJ&#10;y4bORtaIratMs1SR416cGanGL1PNBJgGJspahuqp1ix/dZJIXiQ31njy7jKfRF9tRnxTPVI3ESxl&#10;F1zBY8vVELOgqXWU/Exza3yI3FKH2JTRBEHZBSmnXvUUS8Z5L7Z0knO1kDZV5/vei1h3v5mCUqwn&#10;2pBpkDzhHUUM/z1VYBakZuDPZLOIsmAFfv0/fAJdY5x/X9pGdVCQ2DK6oWxkfOZxX4ZIIITIGY02&#10;mXhhFVWTRSFzalZIIxvKtJTbFL7YbV4k2QJHn26gICsIKYGOrbipuxT8AuFLydQcMgT17BbS9fhq&#10;vBHvEvBpBIKirZDdKVrKLpsSK47cL8rJIvxcq5JV8j57v/oejFp3O6oOf4qqba9VSrGUoDopCFSq&#10;uKbqSZUVw7OKzMpOpqPeWJ9VfKrB/ihGV4ZxUG0C76tK4hyqtpdJdaUKei0B4Srecx7vc6UAh/e4&#10;zBiaQEjg9RYI/c+SwM8B4P8m/fWztT3H3skBsTFLft88prm2zX0ExLlUbedSrb6oMouzKhM4sTqF&#10;KdUJNFSMoDwQs3wRQ1Svd4UYMa8TM7ZOFOVlKZEhhpjPFXyWMKTC14f643+M5s/diqbBGYQpHzlb&#10;AIFMyEwXcrDe3Q9TbjQakaMhiU1RPy5PVONNjS5RxxeZonqM3bA63pxlLXtxng2fhtelyDdT0VrE&#10;vttg4fo15accpbGYMiXXKzXKBELNcZxdE0R2Bc99Xy2iZZVQ/Mk0hUSyLRYoWTcQ5LaB4GGHI759&#10;ZxEEc3ymY4LvIPz79wRAFqMBYJbIJ6Nv74MPoDcUZMtYjoSfAkfwUzDK3YVC4BduqkbkinHIrK8y&#10;5+WcxulKsOSHJfV3OWvDYvn1edD3uSqktjXx/gRKglWWLb+CjVpoebbgrjXn+VzLEP4HtvyfjNWb&#10;D5knw+pCdUcD/MuoCtt4W6VSpTFmoZ7cSox+/mSMvvIBVDf3UiWTj55876jOyZZnapxUXLmMFCut&#10;VV4mAo7YoIcVt4rsZy9W/GNqYvg401yypKvE8Fixr+K1c7m+jNddSpVwji+NOVQDL+O1V7KuSF29&#10;jM8rAU8JhP675M5z4CSQmsPfSiXAcvtKyZ2vfW+lv73n3ybHIsUEL+f7XWaqdcbA8HK+/+X8pisJ&#10;bPP4/leUZXE5G4lrAhlcS0C8kIzwo2SJRzKNrYyjgvs8PG69zvxuAeHuAKhOJJkUvGwovMyfEMvA&#10;3Ia4v2r6HzD6jmVo6J1GINTIk7f8CZXkh6mRJ4quI1clG2VCMNw7UYU7knUI2xA7AhrlhPyTawKa&#10;VOOcOkqopbDhTBNcs6hD5HdNGN5UhaxcZuQvqB5iAqCb4J5McHEFMqt4zepqDJ87DiN1VeYqY/6r&#10;bDE1WkSO05q3OOnzm12wZcZBiL6+nfdnG513w0H3MMB/tYWlJlufxfFjAWayGSSoRMjG0b11E3qp&#10;98m52ex8VHU1f6sb5aHeXjI5tpTRySHEb2lAYR0BkqCXWqGhSgQxtraF26jSChAXUpUl60s8TiFM&#10;ahQHBZMAphDyaaqtCQqwnJtl63Ox5oKIZGpxd7wWoxPqJVSlkKOyehLVo1gJH8EyQBZQpggrPCb7&#10;nkYtND53Mhou+DoqKiK7VDH5yZlPHEHLTwAMyl7F3z5Wetn7tDb3ES9VvIok9iHQnVwdx/ms8Fep&#10;8pMBSm10rI6JlfstlbZA9lfAfFbqq4vHdN482ee4nmO/CYSWBJCy8cl259idA608Ac0B0FwC71yC&#10;xeV8ptjYPH8BV1NFnR/MMWVxtaUMrvLnMI/HrxB7o2qqJBCbw2deyvUlvN8c3lfvaaDH588hoM0h&#10;wDmbot5V78J9PC7Au5JAaIyT73y5vpXXzLN1SWV2LHc+Vd7LA2l8tDKJo6ri2KciAX9AtkMCIr9B&#10;Pd5y+/EWTQhBrivK0gjyfn7lt+yJvJfKpm7/NzB282LU901GkH/WYWKqsVTkAMs8wAbPa7ZdL8vd&#10;XJsSHpwUDeEXSarEAkKe7+SH2gTPd3OyUFOhPCnIrVyp0v1NGHmgHumbKMcWWk0qMBvepX4LtpFb&#10;wuuXsOHe4Efi2gaE96ljw1/yZeW5bPQ1csQm2Kf8yxzUMWkKwi//jvcH5djUJyMPCq2V1Yx03P5X&#10;Xf4tAFATE8l4qzh+8VwWKZaYhrV1LLrNnEGlt6R9FA6Cn2sBfUj5AxQMRWoOYeDYRsRXE9BWB824&#10;rJBVUDgjtqwZuSIsJ8AtDCCyrhaRP9aytaTAkqNZxGWukwLArNQYqigaEUAhlkD/PNGId0eqCXwE&#10;PaY6gqD58IkJkBEIDEMEyCBbeUU5qcMojH7mbIz+yPdRHexjxWLlY/oblYyVzxNgpWQFrmBl9BAQ&#10;VWH9BJy9QiM4qnEIH6uP4mqC4LUEGHUgCOAc09qdRbl0GZ8hBmW/DSgEegIRskOCjUBQ6TL+vpT7&#10;5xDU5pIxXS1QJYDcUBnFTRVpLKlKYWVtHEvJqNbUJbGeaR3V0HX+DDaGMthcpZTGndVpbKE6upnA&#10;fEdFBmupfq/geWtrkri9jvcg01pGUFpVm8RisteFVVFcFwrjmmAS8/iNV4i18r3m8n307gJIAZ7Y&#10;qt5TanDJ7mgdLhQBpzLv/s0EWNsmGBLIruE7X1ORwicJhEfWjmBsKGKNjPLWfAxZBuZ0zbyXP6TK&#10;QQxb4Cf3HHU8iZ3XTHgBo9evQnPfESxTB4V+yoSHDZwvV0uVOERQLKMMqDEk18+UIRT347pIHXZk&#10;Gik3lchRQ8gQDOUiIz/CDM8jHBMIFSxDKjPl8CdNiJDxaT7onOJIShVeRIanccWU27Qcp1eHEF3Z&#10;iIHDKN/UeFLlAZIAMkJpP3x5U4eZxAzbmseg+5vfKDJBjY1PmP08QwD8V3acfkcDoPPvU09vhq1l&#10;ikKj8bw5JPnNXTdcaz1erqeX6gQlVazPwI+CoLG9I6EQhj7ejPyqEDLLyebkc7WYawWypBAlqU5k&#10;pAbf6EX4izVI9dXyqVJ1NW+uVFypunJ14TUEOBsDmlMnRy1uiTWiLqIIy3JpKTMVSME8g2SB6tk1&#10;95a8HJfLzMVi9PMfRdO530SwopuVKosQK1uV1428cP5vAr+iisYKKOdf888jUDSStRzGintaXYRs&#10;L4triMtzCYimAvIasan/FPy4v8SQ1BM7l2slqaWXsEJfJpZFwJlHkLs2lMItoQSWE+zWhqLYwO07&#10;CLBbCFxbCIR3UX2+mwzpbr7TXXzuFr7nZt7LrYE7eL9NTHfw3pst5ZlyxW3gLr7HXXxnl/JMBdxJ&#10;sNnC/Vv9edxJFXQzwVLPXVMVxjKmRaEYgTdJJknWWGSbjqHyW/lMJcdc3/rmudwWKJbOEwBewWfN&#10;4bMu4T4x5CvYfl1UmcGHaqKYWpNAJYG33JdkvosRqvecQMhrS+Xh1z7mT4Bl5ec3+Xj/ugNfxtjP&#10;LMTYyCSWrswalSz/KpY5WT+BTbEOfbkyM4UEFIEmVYapsSp8M9Zsjae8BjIERxtGp84zrXmueo8V&#10;GDdPPSH2WgMiG2uQo3wq4pB6h81GvZwgSA3GyTLld1U1Bk9qRpTAl/A6zUfAtwsAy9Tx50E3WWL3&#10;5rvNJij9SRP8p1mXCsVJmdzi6ty/yvKOZ4AGgKTtOYKgiimVSqFjziXG/DSsLUGmFw2UI+4rNwBU&#10;MAP5+Q02VSF62T7IrqOKsCKApGwoiuLCJLUis4rXL1CQUj/CP6qjMDaaLSaTJQCyRbf5JOTYTAYo&#10;NUWCCbbcTyabcEyUrI/A56GgS/0JkR0qDJPcW1zPrpyX5cPnQdO2w9F09ZdQWdNlwKfKE6D6GPAn&#10;yDrkhEyVluBS8tszfz1WRA9BaR8ypRPqori4KoZ5AgIyFrmMXEE17QpPyuxgqtzqFBD4Se11dj0H&#10;eiUAlGordnc5rzewI6guJEtbyUq9nszOgI7q4RaC0J0EuDv5Tnfw3gZuvN8dTJupum4h89rI+93B&#10;9RY+Q4C3kfe+g/v0W+lOnnvXXyTt4zGep+u38BqdZ/flvk1aE1S2kPEJMO/kt2/hsw0omS9b+L6b&#10;+X4b+M4rq/TeSVxXmcCVZI5XEJDEYh34S9WXSl9ihWS8vL/YoYFiMc0Te6QKfCkZrnrBr6WafnZN&#10;BEfVDaGJjFU2QFOPeQ8v7yc3onLmm9cbQ4gNVo3KzsdmkfcNeobQcPjLGPfwrajFGEqPXJicPVB2&#10;QgGg2GAlAdBcndIheKkSXxirxfbUaOskUTRqTUSv4BiyMWvkUEpD6iRz5Jix/jEY/jLl8zrKddFH&#10;lbSZDJDXyYyjoXTLgkjfXovwB5ps7mk59zt1mKBKJmijneQHy49RRJm+RUsQ490FflmSCoXcLy3/&#10;amTwnQmALAV59WmAtyK6ZNNkfUiRsmfQetGFNqZXQ4PybO1sbg4VNlPKx1aVhTw4lq3nNY3I3c6W&#10;cDGFYZnUBgqUQFA+fkv8SN3mtVh9sRdGs0WscwZqCiNhiMLH+1KV1Zhe2f9kxE6na7A8UY1qBSA1&#10;lUcMzzG/AEEzyNY/yLWGUQn4qpOjMfaOZagZvWOXHUkjFPxUMS0SCsGvnJXJzyRbn5iHR6Md/Cns&#10;Wx3DB8hMpILKJ0+sxYDMKjnBjPcQmzFbn/bzvlrrPFVyuZRcoorOinuNen8JoLeykt9O4LgzlMRd&#10;3HeXsS+xNBRBiMDGtbE5peL+TdzeyHttEoDx2Xcybeb9NzHpGgd87hpdq2NihgJFJf3W2j3D3Uug&#10;qfvaPSy5Y3oXA0fb54DSju96N7FI7g/myBTTWM0G4pbqONVnAWIalzAvpeorL+bwvDm8h9lCmb/G&#10;drnfMWPZER2LnMO8vIrXXOMjQyQAvqc+hr1rYvCzHMp5jsYfq5GS/6A6pbw+qcvqfVfPPFk738tP&#10;EK7/yLcx9rn3kQdWGRBqNIkbyaMOMarDlCvFKzS1OO3DtFgFHknVEYGoFmdr2QATyNRjTNkj7yco&#10;EhyzFdzm7wxB8LuNiFJm87fKhk3AVFAOBV6VbC8jeBIMU+sbED5jHCIkBQq2qpBuLuQ+zxMYlgWN&#10;EfYytS+6xfUOF8gCZRPM5ZHV3MRUif+VUPAdCYBZgl3OZstnI8kPVIdHiiDYeeFlNvaRVIkAKP8n&#10;sjLS/jRB0IYGeYIY2Zeq7IIGtohUe5dVWtQWm6BILad61Mj+UrdUIr6uHtEWjeioINvjcQIZIYhP&#10;5zlsudNUeS0+X64CryTrcGpEoziq4Eu7iCxq4b08ryIVoopTTYF3kZNr0YhxT56DpqN+YfY9i1wi&#10;FsHKJ5VKdiVna1IPL9mEjZHNklXEMak2ig/VJjCfquBCVWAmp9IJ/IqVt5isY4CVV50VOkfAOIfM&#10;cA5Z3JVkcwsIDMsJpBuoOt9FgLiHFfduVuKtRWDZxOsEMpb4jv99coBUAjwDwOL+Laz8d/C5mwgw&#10;Omdz8b5vAZxYogCU7I7XSBUW27vDk2GiiqxzdP/dnreR1yrpGbZmKh0TSCpJhf4U7/1pftdWfu/6&#10;6igWV6dwA1Xb+QTDKwlQl/M5siGWmJ/1HvOav85LNSwyI8zjsevJOueTFX+UbHNCbQSBQMJYu3wH&#10;/bze+WCWbLZFkwWTRuXUhHrRvGAzRncdYj3GAcpEea7SOr/kNyj/T2kK6ihR1BlvPIS58UYMas6S&#10;rKY98BP0qNISJM3LQA0ykzSTNBXtyLN1iC0NIkU5VqOuAB0ZBeqgjAsIFaQ3s7Ye4YvGIFxJ8KSG&#10;lPFSvs1P0KnELuybx0hE59JlBoLCvGw2i2Q2R1aogaT/Or0i70gAVK+UxvVqULfU3iQLp+OCC8y3&#10;SUZe8/ETtVePr8CQQBhjwQ5PrUN6wWhzbtYcHIq3ll9BcNO8DMs9SK2kynCTD+EvUi0eaea92ZJS&#10;bdWsajYHBIVWHR8a3WHx+fK1+GK0CfvIr4/CLHeHyoyfQi3fPrbpBMEy7pM/X5D3GtdxDJrnfRlB&#10;/7D5lPkCVHd9CRuBIOArVRqBocbgqjcyxAo2pSaMjwr4qI5dKbbCCnYhK/ZcVnKptKqcDvTIAC2p&#10;k0AdAcBVBMGrfSlcTdC8tSpNVTGFu4JpbPUTGHivu1l5t/LaOwjCG0hmN3NtjO2vE59RYmO7WGBx&#10;W6C22VTU3c4vJoHUet7/dq43MG203y7pd2mfscliKoGY3Zvr0rP+InF/6T11Tel5pfM38TtK17t7&#10;FnAPAexT/O716mSpIzusTBsYXk7V9VIC9CUEr1Jnyl8CoNhg0ZTA+15MdnyFAWEGH6sREEYR8Met&#10;B97iF/I5VpY8VyqyG3aX5DEqsrx37aQ/Yu+vXIvm/D7WKJo7tWSFMiQGaNG7KWMBsj5N6HRYrAY/&#10;S2g4XSXlkA07E3gO0cpAMEfNQqpxhvwy8fpYxNeQMS50IJhdIg8Gyi/lW6OW8grJvy6A8NwGDDQK&#10;BNU7LJcwB4BmEyRZ0NzWMiN1rbmD9YCQl84TgDVJ2L+Wp/Q7EgAFfplC0sAvQbW37Yp5VliaRlCe&#10;71m2aGyGbYibm1e1DAMHNiG9aG/kVwbYQvqRXsnW0GZhq6GKwG0ywPgtXkQfrkEmOYqckoCXpXqh&#10;Dg4Kplpam5RIBmkK50i6FldH6+CLE+zSCkgqI3fAenld+CS27rL1ULyb4ce4x+aiasZvESAjClJ2&#10;KwhKFWR4irbiKoyrOGIScs71+ROYRIYm4LuajONqqlnWscFjclKW357cVeawLjjGIjXXGfyl2s2R&#10;ektmt7h6BGt5n41Ube+gyryZ99hCULyTapqxL1ZY2e02CcD4eyvvYQzMkmN1Aj4BoyUeLwGUgEUA&#10;tppsbYUnyTWf4wnzXoPYEOzF5tpebB09iE/tO4J7Jw7is5P6cO+Ubnxmahc+w/W9B/D3+AF8aq9B&#10;3DmqjyytG7d7+7HWM8z7hXm/KNZ50gTPnAGoQLMEdgI/MUbZIUvgVwLAO7lPdkW9qzFNfvMdbEw2&#10;8ps3Euj0nXfzu7cqPwiGK6tiuJnq/1VUay/neeY3yPsoP0sAKJeaq7lPnUrW8PB66yFXuRBIP0oQ&#10;nEBWrbiJNvxO6jCBUo1ZQADIe1eyUQvJrsv7BDwRNH3ie9jr1eNNJTbfT8qOJpbSUDqfPAMIfhZ5&#10;hmnUSACfobzlqQ6XZq+T+UWaiVyw1BGXJotMEwRj3RpLXInMzVKBCWwaS7yEazb4Gk6neWoytwcR&#10;u7YR4bHVJAsESQKeyIJAUMQh463kNutNmQ/dn78XcdY1YZ9mSdyFf/8CQPiOAEARbn2IOjxSXGfS&#10;GWgKQNHz9hvnW1CDQrkKzl+0+cnZmYVNIEyzhYsdVIPkiiYU5CfFwrd4fWoVJRBUGbJUFRI3+xF5&#10;tBmZzBgCK8GTgiXWp9nBCEsseIJhWswviN+mmnFypBaeFNtvgqGGqqmDI5CTs6vG7io4aaW17nv1&#10;T8PY6z9DxudGbwQIPuY/prG6YgRM6l1UZVHYKD8ZyXiqah+pS+LKkAzyzhnZxsuyYpV6LqX2Xm1q&#10;m1NvrRODlfdaVuoloTRW1SSwkWra3WQ8dwnImLRWR4O2BRQCEbdPKU5wINCQBW4hI7qjPIkNAkbe&#10;e50BXBZrCEZrPQPYGBzGp/eK4AsH9+ChD7bj8cu78LNl/Xjhc9348+NdaPlVP7p+N4CBN0YQbU8g&#10;2ZtCaiiO5HAEyXAYifAIkiNRpIYTSPQnEO1MYmhnFL1/HEbX88PY/pMBvPxwB57d2o8nFvTiG+d1&#10;4YvHt+DT07pxZ9Mgbi/v57uE+S5JrvMEYX4jv0XqsmOjVKf5TXcToKSS3ykw57dtZF4JNHVMvdDO&#10;hsjriA8bQymsq4liOfP++grmpT+D8wlu8je8mnmvBqe0LfugKwuxbDFGB4gXkWG/tz6BfavC8LIB&#10;s3iFvM7cZlgOcpVx5Z91jup8l6p9XsG4+25AfX6MyUsZG1KNKCkraNY7yZU6SAiPcptJ+nBJpBqd&#10;WfkNhpAm6GlGQAGhOkgksxqFlEcFUgMEt3vqkVrAY5R1F2la2o4PWQXwJShKE4rdOBqxvQmWHr/Z&#10;yN2MhzxGEJQJSV4Unb5q9H3nW+SBVIdzaT5LFVL1knVSG29jHHxHAKDGKGYIePJUlxFWvklifz2L&#10;l5urSykKRoHUvcBtTVGZZkp4KhA9qhHJdTVUAcj8lrOloxpQWMprtFZYco3pvbka0R/xnHwNW1Cq&#10;BRQkhbCSuiu1V86pYn/5QjW+l6jD3omQdXRUpcn0eI5abuvhNdan/l05PbDV/uknUHvQS2zxc8b8&#10;fGYcpyrESuBi1jnfMgGhh8xhbGUSHyJwXV5FlZWswYzyBEA5HKs309Rcq3xutMYlBoZUd8kiryfo&#10;La1OYJ1UXILoFoJpyQ1lEyugKryYnBjUJlV83nOr7QPWEXwFfurE2GRAl8UqsrkNBO3N9f24b0Yf&#10;vvXxHfj56kH86dEedPy2H5H+JDIp8QI1Q2qi5HlZirKoRYK3e9J+a8p2basri6W7Wyod3z1pf5xH&#10;wshEUhhqiWP707148fMj+NENvfjmCe24d59hrPK3YiUZ4wpPyoBxI8F6gy9mwGeAxySQNHcc5QO/&#10;ey3zVmuxRZkB7mF5bKFqu54AKJ/EpVVRXBtM2OgYsT11hlzOvNewO1cWjiHKbUiN0nyuryNoXhnK&#10;4D11MdSQefvE8PkOxBKz9fr5bAWQNXXY68ZxK5BFwxnfxr5/fC80rE4+AhpP7OYwCcHHRlfahI0W&#10;SvioElfjBY0p1iiRTAUBqZLyScCiGi0btcJsSYNJxsYicj9l+ibKMUHQnKaXuk6RwuIQt4OIb2Dj&#10;f1s9wvs0UVPyIW0gyPNKKjEZoMJptdXUYvipX1hpZEgFZYZ6iwkW12/D5Z3BAJnZZojlhiJWqMp1&#10;f/ouU3s1S5sou00OoyQGSOanSaaHj6tja1eDwgoW7PIK85a3Wbm0Xk6gXMzCvZVA+eNGAmotK5nU&#10;Cqm6FBgKkUXmkK1FLi/5KtwVa0B1jEKZcWM7/WyVNUl3RVottvz8FGCdKm9+HJo3rkBVRbfZ+ryB&#10;FMo14F5+YqxIcqbV+FOpvB4ywVqqqsc0RHEZGdvV3D+f+68gSzC/PFbYt0ZgqMKJ/ckhOYXLgjHc&#10;SNBbVRvHFoKn9YCyEooJbaAKJlCTeruBFc/ZxbiP+wUG6rU19ZDnryVYrDF1sxd3jR3EI+9vw1NL&#10;evGnx3vQvy2KTDJDwddEoQK4BJNKQICXZZ5l+UvRtbNkIBnmn2YiUweVRuZoMp63RuiowhiT5w/t&#10;LyU7l/t2JbZ4f5lkhVKTJ2EWSDpQ1FoSEetPoeXZPrz06RH88JJWfP6QdqwPdRHAB/ldSX6fAF/5&#10;QbWfSd8vBnw3k1iw8kX+hmv9BawnWfo083wrz7szkMV6lsnympi51swJJK3BuZLHxcRLKvLuYCim&#10;aOYJAunllWHMro3Ap9ElvE4AqA4RY4AEQS9ZthpFudYICKv32onxX76OkthEOSLzy9Sbe4w/q4AY&#10;ZWZb9mXlYhXCuEQVvhsnE2RDbA10sbGGOke4bf6D3E5SZY483IjcjeXm5SAQ1DA62bttjurbypFZ&#10;U4H4LY2I7kVNiQRCk4AVyij7BEGZkDQjokCwfb+9EX9lm+V+TggoZqLy5O+36/KOAECBnnwx1Q0v&#10;8e969Bvok63PU460n3TfJ+anVovgJncXFmL4qFpkVrD1I/hlljnw0xSVuWWVyC4m5V9UhijZX+xX&#10;cnOpRIGtrCYhUgcHxZNly/tTpVXUjkS2EVdHGlCe8JpHv2K/Bdj6Btj6anhTOdUQxYmroMA1tx2G&#10;ho89SoHOWc9fFUGpokyCziShF/ixcsj252eFmkXGdwEr1/UasSGbEivERTxHlegqVlTnpMxKRtl2&#10;Q9OyVHNTuLU6ycqZwlayva28Tp0Zd/KZxvp4vpie1L17uP8uqmobec8tvOdW7pNNbSVZx0rPEFXK&#10;Djx8ciueXNqON57sQ7RLbGt3Nqa1II77s/K5zCFFkMoSzQoFN9mOou+4oYg8WyNyVCm43/UWCuRK&#10;9yruF/C5arTruE5x4Mi1HVcEHz03y78U1ym3n/c3kDTnd51j3WBMWmshGGey6PzjCF74/AC+fWEL&#10;PnNgN9Z7ZFuMMmUtX8wEwOJVukMNB9NW5q9TpbNsHDJYz32bCVafYkOiESsr6qK4mQx7Hhuzy8gE&#10;VUYO/FzvsUDRAjEIGHnNlbzHfKq+H6lNYt/qKNXgpBtDzONycRILtE6Tcuod2tYxMtjG+Q+geXCG&#10;yZNXDStV3ep0GeUtCC8b2SAbaQ/XVbEqfNYcp6uZaRqJJJMNwY/KtMUelN+gNep1GP52HRI3c59A&#10;cIkzAyWpCqdXSAviNVKHr2/CUGM96xXPkfpLYpFlndLY4ayX2pSY4EEHIdLeaSUrt7Mcy8KK9m26&#10;vCMAUJmcz6oaAH0/ewattaNZSB4k/WJ/KiixPm6z0BQBY2h2PdIrG5BbydbRPORJ521CagqACnxx&#10;OaLLAkg+z/uwvbVhR1Jxi6puaW5XTUrUk67Hx8JuOJt66GTnkwDKxufLVpm9JkBhq0IIo548G/WT&#10;f29GbqVyX4EMT4zP2X0USt5sfhTy+uphfJDsYG4wi8t43iUER/PX43U2PtcYhrP7yVXjUla4qyoS&#10;WEJGcgcr4d0ETHMbYVIllaq3ntdsFPgRRKXubuC16ty4kxVMbiWryfRWe8L41D4D+Pp5rfjD/X0Y&#10;bte0ObsvAiVBlxidGhyBlmBQbM8Bo9YCLQM8Oy5Q49qu1LUCSF2v83ScMOZuYr9NJvmfwDPLZHNV&#10;cK0b7AJUd3M7V5fazYuLnSuZUNNo9xNg6np7AM/g2i5w28l4HDt+MYCnl/bhvuM6sL6ym6qy1OWM&#10;qfxy/Vlv6rIaEceWzZmbACb74e3cfxfL4B7m6eaKNNaTdd9C9XZuIEYgVAAGsT5XVrIHWgAGa7Qc&#10;e5/Hsr2yIoeTamOoDA1b4yhZKE0zYCNLKCPyIfRzn6YjqDv8Rxjz7EdQjTo2x0HUpjRLnesU8REQ&#10;xQg10b03EcKq6FjkFX1adsAMgU1ryqnmmHHskAyOch7+XiNiCwiOpTD7MgMtIwOkSpxZQhBcX434&#10;nDGIhOQUzd82RYTqlzpIpGX5DATfPPp4xHs7mftOK7PsLi4qD1cGb4/lXxIAXaV5KxMzZB1SuCJv&#10;7ETnfhMssIFougUzYKFkyQblya5B39FJjUisJLCtZatFhpdfHDIDcG4prxEDvNmHyMoKhF+Xc3OI&#10;wkH12NhfGdIKZZUl/aeAaW6OP2QacaTAL6dJhoq9ugWpvVSBc2KACpjuQQMaMXbTIlRWDLsWnoCk&#10;UO1ybdFvE3IKtqIvy11iBpnEnOo4biAwXWMVxTGJUmAC68VlBVQwAI3mmB9MYgkr3R2hFDYHXO+t&#10;VDZTa3m+qbOsVHcT4FRh15FdaGTGZrK8tdy/zjOCLQ1deOTMDvz2YYJe9xBzM2p5O7L9Fbx+1ZXo&#10;+q4bB5pUbLhdef/X69LigEan7VZMuxYHYGJrBDMKoFibmTC4X2BnwJen0lwEOu1z+8n2eMMkK5WA&#10;UYqvjUMtCnFpEcgK7HYdKqVdi9shGXLjWEsHY3zzGDr+OIRfbOrGA8dTVQ50khFH2HBkzKdwC8tI&#10;veAb2IhYJxEbK/kpqodZJgM7h3m/VeVABr6gKoEr/CnXCcVGyo2bduXpkkaaOHC8ko3WBeotrg2j&#10;PJCgnMh5ugiAUo+9BVQIBNloKqJ3Rd0O7H33StRjDHmcVGAXbFWdIv6cG1JZlgtZ58i8WD2G0o2k&#10;ZZRjyrBr0FkvTB0mAaA85wo1GPrpGMRvZb0R4K2UXZBqrobOqbd4MYFwfQjR88ZjuILnU8NKymma&#10;dUv+gTIxFbxyKfOg9ZQPIp1MGfZZGTOfd6+zb5flXxYAVTFKa41LjPUNYsfh77Ip/xTiWy1T0itf&#10;P9J4C2QawuD+NUgs2gf51QS8RdXWy5vVHKuy+3GdvtWLkfVBpN8cw9arGikCWoGqRIYtpVRfBaeU&#10;K4F62J5JNmByJAjFcHMT4pSZn5/mfyiTIPI8jegY1TcLo869HxWemKkyznlZM6c5XzBza6HKq2kj&#10;96qI40NUh+aFsriav8X4LqHQK3qJehON/QkMDQAzVLUSuK0mhQ2VZCly6OV55prC+4qpqIJKldO+&#10;O3lsA1nEBj5fRv0lnjgr9gDuP64Vv/x8LwZ2jDBnxaGlLGaRzGSQIADFw8PYef6l6Jx9HOKt7RRo&#10;gVCRQYlZSbC517E8lY0Oif1xv3CQ5WPbu8m+egmdtdbuwtIjwGW5x7oP3WIVh//nNE2B1FreQMCo&#10;pXQr/bTjBEb7bc+RPOj5vJe9X5E9Fhd3jtalbYGs1GUBrLvGPZ3vRNW543fDeOr2DnzuYAGhbIY5&#10;bGBZbCxPMpEZkr3JjUZ5uoG/ZV+9U40PG7QtLOe7CFa3EwhvqowbC5TdVq5KphqrLLm+iutLqS7L&#10;cX0+y+iKyiTeV5NAAxs2m97Tl4eP5/hYrtZrzGf6yUgDfBepxKMv/wIaYjOgSEECv7ICQZCyKMfp&#10;IDUTc5VJleP0WA1aFVmGjDFLgJRcK9R+3jQcaTcEOzLB6K9GIX4b2R01oRzVYanAin6UW+onUvCc&#10;9XWIn7sXIhUVyLCeyVHaosdYfaNmVFZhAw465s8vlq/yeXct4O2z/EsCoEAvo2E3rBhZvn+cqf1j&#10;55ijs83WRsanXipLAkCPD0Oj6xG+sRl5BYUU07MOD9k7ZPcgW1zoR2JVFSJtoyj6QSBdSbDjOQQ9&#10;OZHmMxVI5ORxH8J3Y6MwRiM7zK1Fwub8+ypSQQT1m8Cp6C1jX3ovGg5+zmw3Spp3Qz5f1qpT8NXT&#10;az59viRm1kdxIcFM82CoIlzBZGDHc1ykFTdE7VJer0grN7KCbKCapZEMAjmxDwGfQE92PBs/y6Te&#10;3TtZieRMvIGMbx2B+K69O/H43C7seGqAuRlmcsBjAEBgEsCpsyJK1XDwhRfRfv/X8Obpp2PbXZ8n&#10;RBIYxN4EErKxcTvLlMsRQFgeOeuUkIXOwYjEK817SRNSeQl4uEKkoxtdP/wxOn74NGKDceY1WXwq&#10;j64f/BT9X3gAPZ//POLtrXobJAhOuULa4Dk8MIjBXz+PoVdes/tYV4s2uKiCaTHVSxtqJPWuxcqX&#10;I8DKPuiAzyW9oRhptiAg1Xel+ZvbemF3F1sKqRT+/EQ3Hj2nE3fW9WG9Z9gY9FYClhzGHRt09tWt&#10;LK/NbKA2cL+YofUyUzVeXhM338tLuP9SlpVcmAwIeY567dWTbPv5ez4Z5JmUib2qo/CXKYS/XGQ0&#10;CkiDl+QrKrmRTVDmlASa3/cjjG0/iHKnCZg0C6AaZfFCgWK5MUNPvNzGob8uJkh5jhLwMmk/4jym&#10;OUgyBRIHckmF3E/8aiziCyuR1EiRJXILK0dquRgh6wrJgqaBCJ+9LyK+CgM/qcBKAkSNrILH78Lr&#10;r7vdysMCqiq/LctdOb0dln8RAHSCWloyUoXSrDAUUlXZ3hXLDfxsOBszX3RcdgmNZdSIjxRbqvi8&#10;RsTXs7A0HpKFqBD2ChWu1i2/sByxpbVItihsfRDJQiXyWRY8hcKN6+V1Yn4EvwfizahOyCOLKq+Y&#10;H1tZuakGMwFUZIIIUGVuIvcb9/XLERz7B5SxMlQQzCx2HG8hQRYAyhFWATYbA0mc1KjQVDncyMpg&#10;vmMU7ksJlpeRBcqnTOxALi1Se68NJbG0LmERVj7NY3Jh2SQWIqBjZTDbHp+1mddvla8e98ntYzXZ&#10;3pfJYn59Vw/6eoaZa4ITwYcATD3nYjzcR+E0+xrze/CZF9A+YRra9p2Mnq9+FamhEYTT5IAEuUJW&#10;PMuBnMogl81aeWiAvACw7/nfo/vuh9D7458xP/NWATLcz5XBSt+Lf8Sb047EG+OnoP9nzn1CjdmO&#10;q25Gd+ModM84EiM7O2x/ns/S2/b/7MdoO/GD6J16MHYcciTalq5CMp206wRywiy918i27Qh397Jy&#10;k1Xyt2LXqfKZms13UEQgCf4uENR1tq17lJhmETSZD1K9lR9uyaLnjWH8aGk/PjOhA6uoHq+jeruB&#10;jG8zy0mNj+yDYofW2cSyNEdyls8mgqUBYYgqMdXiC3iOyrsUu7Dkv2kh/Hmva5iuIruf0RCFz6/p&#10;RzWczg2FFCPUVAZylQmVU13mddUHvYixz32YHE6jRyqsYfZTbuWJ4JPTNJOG0B1FzeX1xBhWJGo3&#10;OdYPNfA8TwCokSMZqsNpKtaawyZ5C89ZRoa4XGyQ5yypMDaYXsmXXVmHwdNHU+WlSl1WxTonNsh6&#10;Z3Z3dTx60EOVuPt7j7lGSQ2hGhdrsFxyjdA/b/kXAsC3RFCteCKbtr69vq99Fd3KdLU+zOy0ZXyZ&#10;+Sqp5zfqC2L4grFIrw8R7AiQKwh+XGdX8BzNpXqLD9FVQcTeGMW7EfgoLBZOiOCWKZDiU6Utzccr&#10;T/tgMkTmV4FyqhkKTV+aqEjOzeUIoDnfhHHLtyDoHaHaS/Cj4AbI8FzLrXlps9aSe6jWTKyJ4Ly6&#10;JG7UQHqCmIZQlebVUGVwIwwU/FNRRxJYWxXHVlYgjYe18a7qpeR55rbB+24mYG5ikiuHnH+Xe6LY&#10;FOjGIx9vwbb/6EIqsxvokVGJvRmCqcIbemibR8m4JLDdjz6OtoOOQNu5l+MPH/0wYnJUzieYR0mk&#10;0ikMtxFMn34Wg6/92S7NEYkyvE08Fkfb+0/AG0316H3wYXdMPYIUfAFQho9NJZPYcc65iDfvh4EN&#10;nzaAE8x0fO5zaB1/IIZP/jgisbBgyF5x6M9v4o2jD0fv3tMxdMCBGJk1Ex37TUbXpz9r95dqLnte&#10;mqnlypvQOuMQvHnvlw3sNDwrER1ANJmw59j5AjyuWQP1o3gP2+PA0LbcufpP+6x32fYo5ZkfUbzw&#10;2T58/hABYT+B0AGfGLezCWqEScqAUI2TWLmi22xhed9encDNLM85ZHPqxLJOkWK5y8ThVGLuo1ws&#10;CObwkZoY6irirJw5Az4FvZWzfJkvRXU4QYDU9KYFVDXuxD4PXE34aoAmZ1IwBY0ekW06SNmWhiKz&#10;zcxIJV5OjGXBVLCBEAAK/KgxUZ6d5kPZRzWiPx6D9AICG+uL5hoRaVAQhdRKbrMuJagODx3fbG5l&#10;CpagIKpmc6fKk/ITXAmCbWObMfzb31v5pgopy0eXh3sA8P95kUhKwE1eWdHkbTb08u/R1dSETJH9&#10;aaiOuuTV8aHWKC53l9MakdNE5VR1bbY2tl5ZOThrnt7FPGdRAPEXxrFwSPvJ5NJsDRVXTfaRnAaZ&#10;U82VA/TW6CgEkpp+MmDRW9xwJDFAAh+FSp0d42LTMO6yr5D1aTgT7+iP2by45X4ntGbUFvgF0jik&#10;KoYrKtO4mvsu47GrKOyyCV3CtVif3Fou5m9FQL65MoLVChJKgLSQUAQ7uaw42x7VXHVocN9GPktM&#10;43Z1bgS68M1LWtH+otieU+XMNkbwMvZGde8tdZDrIjtTHkslZFuNzm9/D2+u3kDQAga2tyMZSxqI&#10;8Q5IJRJ45apr0bLvPthOgEzxvnL7EsCEX2tF36HvRsfU6eh78kmDXFOTBSA8R+AjZrdzyXJ07j8J&#10;Pad+zKYi1VsOfukr6N9nCvpO/SiSI2E7L8GLOq+5Ht1774fuz38BPRvvRdeBh2JgxoHoOPYsJIf1&#10;je6+ukfvTTciXLM3OhevtN9icQOPfR9/Ov1s7Fi0HIO/ecmAzH27KoGrCDLWqz4YOO6W/vY3G5Cc&#10;3IH0tfy2ZAovfbUX9x65g2y7j2WSx1qffAqlCqtTREMG1VApyUbIMiSAbWFjtroqhfkEMgsky/Os&#10;4eP6ap43jw2ckqYimEvGeH51GPtWCgTViBZQ6XFDJTVZk3xIA2SCGk1UURbH3qs2URNpoELr5pTx&#10;5ZwqrBnqpB7LfDMxWoGfJBVkVfOLkEDwWCZDMFQnSYH1g4wwX6hF9AeKMC1tSfZApw5r1Eie9QhL&#10;CHSrR2Hk4DrzsBD7k01QpqgUgTARKIbWP+QYxIb6mesknuYHKtljvuu/f+LyrwGAJnRS0yicYhBc&#10;j4z0ofXQw2wojg3Nkb1PtgiqvwLDmCeIoXdr8qJq0nXZMSqQLoYA0oxtKRZgWmN7nx7L+ymuGkFR&#10;vb0UjCQFJiPWx21kq7E52oBQlOBHwfBYayo3FwWqVCjzSoJfGcZ1zcCojzyIcgql5oTQ6A2v4r7J&#10;uZnbAYKcRnZUUdjfVR/D5QQ/+ezJaVYCX+rhlZ3PgnRSyK8n61uhyMihjPnq2bA0niO1SoAnm5Nz&#10;x5AKrIACSVa+IXzrzJ3Y+et+5pLgQxxI1V3I4zoElJfM1F3CZ8Ch0TNEC4GU7GZp5opUyMhAHP0/&#10;+Q9033sfEr0DrBQZCy6hHtjhH/0UfdOnomvCTPQ8/JgJt5448KNn0D11BvonHITez37FQEi9t7sD&#10;iZbW5avRM4nXTjsQvT//ie3r/8rX0TeeQHfKacgMDdv9hv/8BnbOnoXBI49HKjKiL8H2iy5F3zSq&#10;5pMOxfBPf2bP1smsWui5aj6GR09C5803GljrHoMPPIKevSagZf9pVMvdswR4FtOODWpO3859uo99&#10;h/bzPweKfGf3BCeLzB9z6FaoNeaH80HIIJuK4uUv9+C+Q7uwhuWg+IR3lyfNX9CNsHHJOV3L/5Iq&#10;MwFsbU0cCyqTmEtZUTgu2YAVkl9JY7kFjHJ419SicyozmE326KVsCPg0XadC8Ss6tVLAGzEQLOfz&#10;x135OTSlNdLcY074NgpJvcMEOz8ZoSfrxV6xIJ6Ou0AKmWwZhjNBpLKsJwRLTddKSSZg1SP89Xpk&#10;buR20Q6YX+ZhfSJQkhHmWb/iKxowPLnBfG+z6nSUczQ1sqRP8+z4bFBC62UXmywolH46Ldus5eg/&#10;dfmXAEC9pBhJhkKX4vvKx7/tonPN5yjhJ/jJIbM42iNLGp5gSxQ5oIYgV83WSU7OAj62cDLeaqzj&#10;MlL3BWWIPqmILrUUaKrCFBABYFpjKKkKFCgouUIlNlLt9cal6qpXTWqv5nlVaCLZVDQRpQfN29+N&#10;0Yf8yozRgUAMId8IWZ98ttQySygLNtazPpDAB6jyXk+mJjvPxWb7YauvVp5C60Z2cD8rxY2hBDaG&#10;0hbpWOAnxqdKIyYh0LMABFxvJXO4nYxzhWcAXz22F2/+h1pZp+iJqbhRFSpkozncVlKPp9s2VpjN&#10;mznBVXrmM4FSYKiGpu8HT+D1A2Zi+7jxGHjwEe4pAgdzLj3Ui66TP4j+yQdhx0lnINUl0CUDu+dz&#10;aJ9CADxgFnbctsRBh1CrCCR6Hf3sWrUGvQdMR/eUSWi9abHtG3r42+gaPw2d7/0AkoOO2XXf9xV0&#10;j9sPHR87F8k0gUfXfvsHvP8h6N9/Kgbu/by9q94/MTCMtlM+jBHeo+2iuWzM7BbYvmI9+sUgP34x&#10;wa7kniEAc2p7igy0854HMPjjX1CFj9kzBIhitcqTNPNSD3BeB/oK5h+fKg8E/RUyahKcIp9JZfHi&#10;59pxx6RWqsUR651XIyVHdGcXdOXneuzdGGy5L62ozNpE8XJvupCgZr6DLG9pBuokuaI8Y5PKz69I&#10;4bTqOEIhskEyScmXj3InGfN6E2YXlHuVXGVGn/0V1CfHU0rF/vwWWkszDYoNBtWgM41LBPDL9CgW&#10;eBXSKbJA7suwUXfDO0kewHqRacDAAw3IXUfNSPOKiExQq5ItsLBQAVX9rFP1iDRXEwRZl/y81jok&#10;VT+dbV4g2PnZey1vU8xTaRwlLaS07N5A/iOWfwkAzBdSSLOSZinNErGeO7dAQRk1eUvSR9XVp9ZG&#10;AChH53IMN1YjvLCeND3oghnI0VlzeLDlSq/kNQS/wW82snJo0LifFYCFpJBBLPBspoKCEOT+ELbG&#10;GuBJSe31IZgR6Dl7X7ncXQiWIbatzW2HYMys521IWzUBSjOsBX1xF7mFAKfwRvL5G1M9gkuq4hY4&#10;81IeMwdmW1P15XUCvkt57lx/AitromR9KRt9ILXJubS44VpigDYml8xiMxnfckVYmdSO33y1B6m8&#10;DANSU51glZYi7Jjg6X8BmLEdVmh1EGjpaW3FUEeXxXMzFYUVWnk9/NLv0Dn7aDK6mdh59gVIcL+B&#10;B2+WYSve8clL0T/tMPROIuNau9GAtO366zA4iYxt2my0nXO+jc/WNSW5Fuhq2bnpDgLgFAwfeDi2&#10;nXAK0pEoBp74Adr3n0FgfS9S/YPGGHbecDP69h6L1iuvQ1QvzmXktdew86jj0M3n9i1db++qu468&#10;8CK2HXokeqYfjO7TP4mUZCafwfazz8PgXgTA9XfaPW3cuNxfWBH1Wv3fewKte02haj0d7aediY51&#10;G9D77DOIxKOsrHxnyV8+bcx414fYlW5xsKhjekHlQpxgPIKfLO/C+rqdWM3GUexvg8COZV1ig+rB&#10;l11QbH6zL2VD626t0LwqbrInuUDJJGIhzSgPVzFd5M/hOjaMZ9UMYzTVYk1nqpiDFdQ+NB+MvAoC&#10;BEEf1fAgr23+8ONoHJlMdVghtaQOazImjVbyMHFvxo8J8Sq8kmwmPRPj8zAvBX4UPl4lW3ieTX0q&#10;0ojY5jpkb3WuY1jE/Yt4fCVBcZkXWBVE5IomjASrkSEZySv4COuoVGHNQ6yw+n1VdYg8/5yVVZr5&#10;KZZdAqF/xvIvAYByy0hnUiZuw794Fp21Nebvp6n7zO2lvMomeU6V+RCpDCA2p9nC+Siyizo78lR7&#10;LaTVKgLcDUGMfLGGTKKJBRwwe1+SrZz8oHJkgfKQB9XarYkxqIsHzVaiHl75+WmimkCWwkPwUz/w&#10;mDeORs2hz7rW1u9CGfl9bIUleOXONqOxvDOroriUqsvl/C3HZTk2q7ND4arUyXEphfoSXnudOjqq&#10;qcbyerEFY3xWYTRqQx0fYg2sLGVprPLEsSrQiyeu7UG8W07Lsn9RmDJpfpdUXW4XK6ptm2rL30zC&#10;RhuJwQ1NCt/9mXux89ATMfTN7xgwqnXWpDfaHtnZjZbjTkaEINU+YxqGnvylAUiyYFCA3oUrMTRx&#10;BoZmH4KWI45F37Mvo+OiyzE8dTYi0w9H53GnItrdY2VXWpwKTqC86070Un0emXUMdkw9CH1PfA+D&#10;P/sF2idOQd/xJyFJlTvGd+w483z07TMenctWmLKpJT40gG0fOAXD+05D+w03GOTofXrufwSDE6ej&#10;Y/Zh6HvPB5CNpDDS2YbWI9+D/okHoO+7P7R30TuYMzZ/pIbDeJMqd9f4AxCddSR6DzoYg/sfRBA9&#10;HG+ccS6GXv2jq7BMypMC6fFbNiwlbetePItJDbac890VWXT/KYxvnttONthDti57rWyDYoGufBWF&#10;Rg3d3SxzTSWwsSKPZZQD+XnO8Th5kW1QMqPhdS5Cddrk6aKqDCZWDxEEUzYxk2TOR5YYoJbhI6Bq&#10;/me5yjR86JsY23cQYcwBoEUpYoMumTYXmYwPh0eD2C4mKI2IWk6OqrLmG7H5h5nkHhPvrUPs9gpk&#10;btN4YbHBShIMP+uZOki4XhdC7INNCLMuJn0hIyUKQScAFBiaPfDggxEf7LcyUAxBOb2bjDK3tOxh&#10;gH+1WG8lBSxKhtBOwdYwNzf8RgBIJlgeYPIjRuodO41q7UYXySKv+TuWyG7BVmoFW6QF5YhsrkRy&#10;eAwzWz1dZISK6pKVvYOFTUFAphL3x+tRGZPLgFQGubuoN83FYVMEDk1Evs/v34/6aS+YmqFglhI6&#10;+fkpJL2faok6O/xkgkc1jODKyhSu4HELYECBVo+fC1OviXbUumdxM1v9TRT6LbzeDOZMNpKjCIDO&#10;mO7i6y3zjOCLx23D9md6mTsCP42DpVrHPJIzi+N3TpBcYsVlQVvlZRLry+ZTFO4CYvEEdpzyEXSN&#10;3guD933RqmyGlduGoHE70jeM9g98GP3TD0PPpGnYdvX1VrmlRAoIh6me9nH/8CGHITzlSHSe/gkM&#10;EHiGZh6CQYJJ28HHYOiFl3gmF5M1/ic04TJw9z3oO+AggudhGJ44C+3XX4/uJ3+KbWRh/e96D5I9&#10;/YhHImg5+XQM7TUZ/evvsOt0eTaaQNeHP4LhvWdgx3VXGQCqAWi9aSVGCIADfHYHATneN4ihnz+D&#10;jkmz0XPYMYi++abdQ68i4VclbHnqBby5ZhN6N92L7kOPxcAhR6Jv8uEYmjAVO844E5kw36OnD9u3&#10;bMXQK2+4HOZ1yh8xYXOilhHRbsr/lHcyMxhI6iy9cQZ/+tYAPje9BSs9YWyUOiwgFOipYSuWt7ZN&#10;Ta6IY019FNcHUwRBuci4TrIred7FbBgVjl89xddRPq4wV5kIyqk+WyxBymOFV07Ump4zaaywjNeP&#10;OuUHGDM43TrsZNKxeYmZ5Lzvk00wWYaTojUYTI9hZhL4SA40vwhyHq5lIgrwE6sRf70J8dsqkZF/&#10;oIaQaqQIVWLNlZ1aSnBcG0LkiFEkKWKArIM2GqvM7IExkha5rLVdeZXlihrhbCbDBpd6AfPOwE/p&#10;H7S8LQFQDakZ4y1DKDoUJrXunfOuL87nQcDzcU0AzHu8SPrLmNlBDB3agNyKWuRWstXRCA95ri9i&#10;a6YRH2yxBtdWItHaxHvJzkc2yIJXjDSYzYMUvuDDTyKjUROvQJmCGFBIvGSACmMVIkgGMo2EzTLs&#10;9fqxaDxQYayASvW+FaM2yzfLQhuRwVVUJvD+6gRb8ZyFSVK4dLXk6uC4lOfMI+jZWFCC5q1VKZsW&#10;UoPtxQY0okCqriqDAFDDr+7i73WeKLY29OCpLb1UK53SpwH/6mEtmCNv2vLrL8SHPywvuZmMJjHw&#10;8p8IYNwnx2UWfpJo2HLeZegfPwk7zr4ImYSse84+I7+5FBli55nnoeuYE9H97vei48BDEH3hZRNe&#10;2WL7f/oMuqfPRv8Rs9F9yHswMGM61wej58T3ouvY49E+ZSoGvv64Pd96nvmCvDt/EQDvvQ+9Eyej&#10;9+STCXgnooNscefWT6HzoGPRe8y7kGjvJrvtw87j3ouhfSZhYOMmAx0Bby4WRc8ZZ6Fnv2lou3Gx&#10;7cukR9D+4bMwQLY6NOsIdDANvtaCns98Fv17T+Cxs+173NOdfEm1TVDN1dL73Z+iYxrBc/a70LZ+&#10;Dd445iT0fe0RO3/w2d/g1clT+K2H4vW1GxC1eWYctGmdltGUgmv5r/94gNluQKnOktLZieEYfnhj&#10;C1b4erGe6q3K3IXjSrOsneO6jd3Wformhso0G8coZUUTWSn4Ktkfj2lbfqE2hE77Q1kcxwbUTxAU&#10;4JVTJrWWGcZLQAzyXj42vs2nfROjhqdQij3WI+xsguoZLtoE02U4J0qSkK7newv0SBRkByRREGGw&#10;8cOkAOFn65C4hVoWyYXYn6JLK4xcRjMmahKxpbUssxozSeVZTzOsLOalUXRV6yorQ+8jX7V6bT6i&#10;GdZxNUjKt7+U4P/T5W0JgGZ4VovA5lW9dFr6HqV6xMwU20v4mOEEQvn5KUBjSiM99q5BamETwY9q&#10;LAHPDW9jwamA+DtxawDRF8ex8BQfjQVBxqfCFOjJ90lRdJ9NNmMcW0DFVdPcCwphZQPKcyFjgGo5&#10;R3UejqZDniH4aSJsqht+Z2uR2qsQRnwthEIpnFUTw3yC39wysj+qKxoULzufYsJphIdixM2jsK4l&#10;UH46QPbnk8rr/MSk4ipCsYBwPe+7xZPGCqpPXzt9G7rf0MgNVTvlD0WFBWjDvUyU/lJwXAPCffzX&#10;+6vnsfP9H0T7zOnooaqrswV1CnXQOm8+hqZMR+vUWRj+/lMGMhZQlhu645/mzUPX+wlo19+GLgJJ&#10;56LFdo5SdEcreo96N3pnHY0dV8xH+xFHIzyR6vKtN6P1kjkIj5mCrk2bi2/nQNdCJXEZ/OL96N/n&#10;QHSdfxG6bluJnsmz0PKxs9Fz+HHoOZJsra0TiZ1d6DrqPejbbxJ619xu1+m56cgwOk77CAb3moCB&#10;1Rttf/i1N9B1+FEYnH0UWdwx6Jg5G4M//g12Xncd+sdOQM/ChZZzLpdc3rhODYIYD+y44jIM7jcB&#10;3R84C9lsAu1PP4UwAVjHO5asIlvlu5JJdj76LcS6e/HH6xaYSh0fiRBINYLG3c/yfLdFqrHUPKcW&#10;a8nhjZ+N4NOzW1muw2SDAsAC7i5Lmm1XjZ4aPKXNlIENBLdbKjUxvOs8k8eAheGXLHFb0xqol3h+&#10;IIdjGyPUPOSGVbAAG2aL9mVt/LmcqWWuaT7tJ2iK7W3yrAn4rVNE49fZ6AsUBYLzYw3IZGsIgqwf&#10;MhWRLFgwVdYHjY/PoxaxxwmUt5BgLJFNkABHAJSnRUqR1NdSI7uyGbEgGSHrp8AvSbVII0XUcWmq&#10;8N5jMdzSZvlrjbjyzoiPk49/xPI2ZYBSTdhqMmeUFbGudra+B1iQg5yXrYmCHHA7oZ4mqr1xXxCx&#10;y0ahsJYZrW75pWqVyO5kmF3CzKbqG/7haGYsQZKgJifnUhw/xffTbG6vkfYfpOkqCX5qEeU4qkkK&#10;y/MhBNO1ZkBu6p+CphOesAmuFaPNT2FVCCsFsfQSwDwU1spgAh+pSVjoKnNvUWtNAdVg+Lls8fVb&#10;g9/nhhJYUUMGwOtsdjXul42v5NC8kcxyK8/b6IljbcUgnl7dTWFUDygLTMLC/HE2J8ux/1ZoMjwW&#10;2daKNz92DvonEUimHYX+x75dBEGg66bFBK2DrKOj/eJrrCVWIyRQ0F3bblmCvpmHofOhr2PwsCPQ&#10;evgJCLfssEdnY3HsPOPj6Bs/GYOf+Tzarl+E7rF7Ifzg19GxbgX6R09Fy/zrHADaO6ts+YPL8IP3&#10;Y4AqbP/Hz0b/936OrlmHELjIJme9G31UV8PbWxHt7EE72WeYTK/1usX2vnqnZE8PWk46GSPjCID3&#10;3W/363/8CTJKMtD3vg99F1yBjqmz0XXvg2g/4yPo3H8qhr72oANA/ad1CbC4Hd3ZidZ3H0cAnILO&#10;NWtsn5LeO9Hajjfeczy6J05E55xrjG0O/fpX2DlhOnr3HY9Xr7sB8ayG0PEAGaUMEbq4BIR6gm2b&#10;XFszwL1U+4bjeHxeC1Z5urGc5byBMnU3y97Jg0aQaBidbIN5bArmsKiaAMhzzFWKjaU6RsxpnnKi&#10;Ca7EBucHCnh3XZTqcMKmVjAQ9GeooaiDRB4JDgTHXvAVjEqPs/HDGsGkBt+maaD8q8fYEw9gA0EQ&#10;VIEFekYYSBzUM2yaE2tENlOHkS/UmqO02drlbaHAIkv85h6DNRUY+ZCcpFnfqAan1SNM5uc8Nnxm&#10;x2/7yJm8d7HBVXapPP7tAZDvVPLRUr9mx5wrzeUlWx5kJvqZRKfLbNsmM3pfPfJrq1gA3K9xvWyF&#10;NF4Ri8j0FpRh+Ms1VI9qKZsa5hZkJpP5UQnQfAlggcYzVTg1XG8hrcrlOS8jMQGwjACpsFYCv+bw&#10;BIw65Qmz+VX6FLMvaZNhl8nmRxVVs7dVBCP4QF0cN3sVpUXqrQt+KdVXM4ddyseJCV5PhqhIIRpD&#10;uoHHFYRUNiC1+BsIqBsopLIDLfWE8YXD2vHmrzRmV50OcjZmMgFRwe2e/utFQQZ0xcgf30TXwe9C&#10;/4ypaJs1E73f/L7t7151O9nNdEQPOhKdMw7FwItyFGbWsPYLALrXr8Ob+04hm3oGAzfdhr5RE9G+&#10;6S4eYTnx0R1zb0DfXuPRtmIZIn/eiT8eQnX1+Zcw+OBXMDj2ALR8+BNIx+PuTUvAzWX44YfIAKdh&#10;gEwu0tuJrg+di4HpsxCZeRRaDj8GQ69uRyoSRdtJpxGgD0TH6ecinozafSJ/fhPtZIldE2eh/6lf&#10;2v06yQT7yQjbrrgeg5vvRseUmeg79zIy1GPResiRiP/WdWYI9Ep5JmASA+l6+DH0TZxJFno0Bn76&#10;M9tXYmwtn/40+vafjv6pB2KAzxIAdi5bjpHxM6gyH03gfdLuJrupZFf/6b4lAHQf7p5lydhOgveR&#10;ESGNl7/WhU+PbcHtZPrWMULZEfg5myBBkCBmvcSBLBvNGOZRY7iE+y6jBlIaMSTfwUspR5K7a3j8&#10;qNoYPARBBdsIiQ1SJuWSVUn588styxPDmKseREN+L/MJ1KgmgZ83J3u3zD4eBJMBfDWuyNLyiyXz&#10;kzrM86QSZ4wF+hEfHIuRjUHkb+GLyEmawGeRlQiG8hdMr6QqPKOe5IX1jdqaG6ZKVZl1WVNSDLFe&#10;9933oOVpWg0EC8hJxz9meVsAYElOJCXalI+axo8qIwYefxwDnpCNK1QLYq4u5Uyk0/I3Gp7chNia&#10;amRXsVVh5iuAIxTemypwbqEHg3eEkO5voECz8DIa6sbCKnbza+Y2FKqwSGpvQqAnJ2cJgnN29vF8&#10;P9vIUZkDMO7sb1KtSFGQkqjyad7XBFtS2f3yxvz8BL/318dwA8FRzs3Oq59qLlvneRQ6tdYS2lsr&#10;2dJXycaj1l0qr+x7Bao+ijqs2HMygmcJfv34zhXbCAAR5oJUxzQZIFVdJvXgmsGYFckCF6jiKfuK&#10;i6KbCGQsX3Ue6VymkDF1t5MMrWfKVAzPOBhtMw5nZf8xBlnBeyYTtA4+GoMTZqDzluWua4XCIQgY&#10;uPfL2L7PPhj8Ehnb/V8lGEzE9hM+gGiXUw9HNt6D/nH7481zz+cvMsatX8BIawv6fv5LtE2bRrX4&#10;PWRzb1p5auoCGw/K7cFvfBud46dh+MRTyCZy6OR1ndMmITbzSHRTpe7+/asE4AJazz4P/dMOROch&#10;hyP20it2bd9PfoF2qsxt7zkFqf5+Nm6yZV6AobH7offuTyH62DcwMGkawvym8LRD0HbaGciMqGdb&#10;7FamAzd0Tu8vC137nPmI7Ls/dp56JtIjGuUhX8ccYv0j2HbKGRgePxU7zj+XjUke8dYOtB91Ivon&#10;siGZf73dw5ikKrDuz3McdHLRM1QQ7p/bpU4T6ziRTVRNTB59b4Zx/3E7sYzApBiE1ttP2ZBm4OZk&#10;cTEHt/jZaJIJXhPUtAeak9jJlpJGj6jBvZgAd20wi2Pqh+GppKxyv5fqbxlVYbFAv3wFyzRdZwx7&#10;L7wXdfyTviMW6CPQeQl0CrDqYT0YFQ/iqbh6hjWzHOtQmsBFImHqMLWnnIbL/bkZUREPAp9YIBaT&#10;JZKAKLp6ZjWZ3s1jMFJfRfbH/dZ5qbWYoMxXHrSP3RuRna2WN8pHgWBpsUZE6f9oeZsAIIVHgiJj&#10;Mb/eJlmm+MWGR7D9oIPM3mexxth6KGlavgwpdLwqiMT8vZDa4CX15jlm9yMLXE6gXOhHeEkAsT+M&#10;5hMUvj7Ae1N9JvCl1XplCH65SnwlOgblbOlU2EG2dCp8H1lggMxPPWS1aMa4m+6hsMSpVqSoVqin&#10;N202PzE/CZcMzidQ7b3GX1RLCHTq7S3FfpM/12VlSSyqlH9f2gbMbyAA3k5hNR8/CrepwBJuXrfG&#10;34lf393G95YkME8ybB+NNaRUYtyUD5vsSmkkWdN0VqS7DV3f/xEGXnnFWJu1psxTA0duW2w97h96&#10;/lmyvCMwOPt4DB00E91HH4f2T16CyPSj0Hb0uxE+8DD0HnI8Bt983VplXdP/2PfROXkqzz2BaiLV&#10;zoMPR9vkg9Hx2S/zKI9/+xvokXp43PsQ6+zkO6kMs4i9ug2dRxyLIbG0IqsSey0xwN7vfA/bp0xG&#10;30nvR46q9NBrf7COi5GDDkXXQbz/yy/aNTvXLMHAxCkYmjwdHfNuJTADPZ95CF2jmtCxYI19b3xH&#10;B1qPPQHdE6ag94c/wMgzPyc7m4Huw45G35QZaL1qnn2Pni2ZN7AiCEn8I9vfQM9hx6F//BTsXLvG&#10;ninHZ71lD1X5HqrV/VNnYuiHbgTJwKfuYSMwlSr24WSfz5haLjODQFg+g3bPP7+B9u/80NQ6U413&#10;W9S0CyL1fJVrXuVKdp+OpvHdy7uxiI3fBsqOZuaTK5TmTHauMgVrIDV95x2VCVxXmcLFlEFFBlcQ&#10;BTW6Cq11JRtSyZ0CKcyqD1v0mGo2xH7ex+Ol7kMtQ0M0pcUEPYOYcPd10HimAAEtaMM7qfnkfFSN&#10;5S7jxYxwCH/MNjLPKpBLUb1lXdplQipQIyMIRn7SiOTNBMYlUoXVO8w6V7QL5tb5MHTOaOuoFHnJ&#10;kLyI0GimOee7SxD8xCesHHeNUd99eacDoETGAaAM7xSNrASEqsett9qMbm46PmZWMSnjkmSF4Y+M&#10;Qm51sdNDGW09v2yBlvD4giqE/4PMkIXjJi3nOVyrAySXJvilQ3g2VYd9whVUfRUuSMwvSOYXgpeF&#10;7cuFCH4VGLNuA5meYvlFrOW0SWwoQBrbq5618ooYjqsdJvg5fy3z2qcgugm1ZQdkq8zfS6pj2BLK&#10;WC+fzUBG+ZFbi9JGX9yEfaknic/u14lt/+FUXlUKRbrW2Fy3uMJSC5lihVPvuEKB9X7t62h914nY&#10;pqFexxyLke5+68AQUGqsAk+zCir2lSYwtV8wj6BwIFnM8QhPORj9B86manwYWuZegp73no6+8ZPQ&#10;tv5Oe5rewqJszzzY3FpGps7AACv+CAGh69QPI5vOI/yH36F3Ju8x/Qiqvr+xsrOe0YEwGdUH0b7/&#10;/uj93JftfnkJOMtZ2wOP/xAtk2Zi8JiTEe/aSdafxQ6qrCOTp6Cd9+r95a95Fs/7zUtomXYC+mcf&#10;aUEOuufeivYPfhQ7pk/HyCtvGLAN/vQZsthZ6Jl1LKJv7MDwS7+1c4dmH2OjTXq2brX3cixNmcPK&#10;xgZXla7n/kfRPnUiOg48AkM/f9q9J8/LpNLYedY56JvMbz78WAw+/0sMjYTR9v4PopdA2372JcjG&#10;2UAxXxVRR/6Tul9sZARdH/0E2vcjo7xpGVJxsfi3Ft1/98XAUAZvg94kfrW5E+u9AxasVpPRK+KP&#10;sUCCmsUa1DYBbXMoi4VVcZsmwcLsS/54jmyCaoSvoqxdHShgam0EnkAMAcqrxhC7TjsFXI2bVhOo&#10;7MO+j16EEMrMz1XTOSiidIj1wsd64cmU4QPhKkRTDcw0sjqZjsgYqdOyPAWCJByZJoTvb0BmAQFt&#10;pbMBZiyAgrQxP1Lr6hA5pJ71lnXSSyZJBqh6TLQhCJahn/V84IGHrSwloyVSZMtfZ9jfcXmbMMC3&#10;1vImkBgMPv87DIQqrddIkxipe9XNQuUxP8CRA5uQWlOH5Cq5uTjmpxBXcnlJ3Ur2d181MllFdalg&#10;AQkAmdlkdApwCrK/wUw1jtPUlWzlNMpDbgDlVInLc1VUBUIIkDWOvv8qBL3dCPHWfn/M3FssNDmF&#10;y0uB81QkcHRdFNcFUiZ0TghdRI85TLL5aXzn4qoENgY1DEpMT2HU5d5CFsjjmktXUZo3eCL44rE7&#10;MLDdxefL58NMMTI9V1l3X5RPAjRl28jzvyUTOYJqLRnKaR/FzuNPwLbrFiKRjhNQnDqmyqwoKWLW&#10;WgZ/+GN0TZ2GoVknoI1qY//BBLYJB2DnijvQvYHq7Pjx2EHVMtLVYQI5/NLL2H7EYWSJs9H5obPQ&#10;cf4V6D34ED53Gvp++CTykTRaTn4vWsWUHnHD5QScemb7+RciPGYC2uffYPvESAXgeveez32JLG40&#10;2sdPRPczT+kydH/hAbSMHYfupr3R9+BD9nwZyTtvW4yefcez3Gejb98paN1rf3Tf80U7rq/quWcr&#10;+vaeTFA+k6CcwvAbLWg7nOrvzCPQMuNIG+ImuZIPpHoa83wbMbMUK1vXBVdjYMJ+2PGhs5GMRHme&#10;1F8C75NPEhRnUY0+FCMz30UGfDzaPnI++gjE3ZMOw8BjP7DvUENj44m5nUjE0HLVdeg6YAaBcwo6&#10;5lxCBq/m4D9f7HrmUyGv+TMs15jiePX7w7hrXLc5TivUvtRhjQSS5iC5ke1YcQfvokZxM+XrcjbM&#10;CqFl8z7zPLlXaeic2OGVVWlMFgiqY8SruIKaeoHg56V6TBbo432qGlsw+sUP29BOaUJig9KAXMcI&#10;SQKB79pIPTNQofVVn/giAkDWK4uZCR/Cgw2IrSFLvJX7SUYyy6UK+5Ffwn2rqK3dUo9wYw3rrwYv&#10;SKvjPVifbaIy1umOAyYi2ufMKpKTf8TyNgHAXFF9YKvL706lM+h8zweslyjh1zA3ZrA6PkifFfBg&#10;uDqE6PVNNm9pyjJY7i5sURYzI6n6RtZWItpTz0ys4v1I1zXCo6BCYsHkWBj5GlwTaYQnTZqfVg+Y&#10;z9H/TNAGjVcT/Pb7/jzU1gxY1N2QBMavTo80Vd6MedZrhMcRVRFcF9RERVJxxfzkqa+B7JqS0kVt&#10;XlYVxaaKlLk2KHKLple0sb0EQ4VOV6u+xNOHb5zfYf5oFucmK3ufgohyTRFzaqxbKzCo2UmKANi9&#10;5V707rUXWslUYuEoouEYOj/9ZfT++jmr4MpXM87zGsmU9qXjGbzJ8wfGT0DnghvQet8jaNlnKlqv&#10;uxHh7Tuxg6rwwL6TqGZ+3p4xtLMVXUeegM6ps9H/9C8RScXI7D6M4YlT0U6mkxxJYeelF/E9pqFj&#10;4ULms+yUjuVtmzMHO/aeiFdOOgkDVI8l3AIYqaJtT/wUHWu2oGvTpzD88u9ZLgUku3sw9LXH0PfV&#10;RzH4+z/yfWVDA6IRAssagtxJp6HtdLKrr35tF/il+sN48+QPoqt5LLafT8DRvs4+9L77BISnHYg3&#10;TzgN0bYuN1yOQCUAVhADLeHXX0PbkUcT9CfzXTbbtWpcxELa5sxFz7RDEJ56CHqmUo0/6AgMzpiO&#10;YYLw9tPP4ndHeB9+D28l2Eqx3FpvXYSRfchMZx1D4CVr/tWz9o7OHOFYjeqcjdPmc7Qt84TqgAWr&#10;sHLSm2bR+9oIPn3kG9QM4mYj3kh5EvtTD7F8B6U9aOa6DZV53BhK4mI2ttI6lDQRk7wNNKRuvhrj&#10;qiwm1g2ycstJX14LKZQFZQvMUashjFEOa2a8iL1ajjMQdKH1vawbfusllptMWcKLe2QP1CRhPFag&#10;+iuPCpmWbCQVa87I75uRWkiA1Oirpax7S9QpqU6RILIbQhj+5ChECHzy3shbb7AX8uvNectN2+u8&#10;dp7ll2JLKk9cPnHH/9HytgBACYYCV6bzSRPSns993hyeNXRGcf0UYTbpI8gxw6IeL8JnjENuXQUK&#10;t2m4m2wOPGdZhY34SJD9RV+Qs7OMtX4kCHxp2f+y+k32l6vGV+JNKE+Q8KuAc5pb1UV2qVBiyzbu&#10;5VMxurHTojgHKSyBcs3KlWcij6RKUeaNY2Z1BPP8UnOdU7NNhk1QkwoiJnghW9slNWFsCWj+iOKw&#10;J95PDs7reb/NFNb1nizVnCE8sbSNJSHml+R7vuWoSxQkYLMqUD3K5lzvpypoQoyDSdvdK9ehc8wk&#10;gtdNdp0bDcw0EGMlpkomQaI+bH5W/DNjPY/3feUbZGzTqPoeg+hr29BBNvbKJ8+xYy23LEJ43ERW&#10;8nORjWWQILDuPO296N93IgYe/a6d07l5K1XLQzE44SC0f/aL6Lr8SrK5MQS6DyBM5ii50qxgPU/8&#10;BP0/fAoDf/wdEpEEBS5joKwgp1p0r9Ja7jel36VFoG2htLgtwEuNRJGJyYORx/ifRr7EqZb2ffO7&#10;2L54JbbfvoV5kyFghtF67CkYGjUWnWeejVRSjJgXWd5R1tTA8Gc/v7tv/8loOXg2Bn/zLPe4dxl4&#10;9jfop0o8IFPBTbeha+VK9JABDh/0busR7rz/S/ZOuo9kVql92Wq0TZiG/iOPQ9e0Gdh++dXOrMPv&#10;klmnYBF3xC4dW9TzXTAGAaMDROGgra0kC4gPRvCNs9ps9MimsiTuINNzztNZ3O7N4m7K1VaC2jp1&#10;jFQqkILsf+oZdnZBzUInu/RVPGcetZD9QwkLoOBmm8uZJmOT8PucJ0PjB57EqOQEG+qpuYf9rEOK&#10;dSkA9OQ8qEsE8ExC0WMCSLJOafJ1xQ9UD3EhW863bsLItxvJ9sgAV7rYmxY9RiG0Fpchvm4URmY3&#10;UhV2I0PkJK34gVnFESzzoSdI7eyp51xZCxNkDmOZ/V8tbwsAtOBLEkwWeLi9HV37jLeB01J93YRG&#10;LqXYakSnNLFFqbfRHorqIpuf5i1IrWSLcoMXsYdqyBia+GH8rcSCU4w/deOrC/9P6SbsH9MYXzk7&#10;K6ZfPbyaV5WFLb+/pt5DUH3Er2zokEXVYKsrI3I5U5BC5CF4TanvxjVsccX0FLbK2V6ybG2ZTPiy&#10;WFQdxRYFNFCLTWGzoU5KFDj5921QlGZfL37zmS7mgMY58+tV2ObmokrgCkemIRexmaron/6M3md/&#10;aZUnRbagSjey6S4MjZ2C9jM/ikwiaT2+YtJx3i+bTRp4SJjEaMzkz3+6PtkXwY73n4Hhvalq3ub8&#10;3tqe/AmyqRwGn/0tdsyejR1Scb/1PXtO24c/QRWTYLB4nZ07/NxLeOMA/mZF33nmJ9HymS+g9zuP&#10;c/8riMRHrDwTfA89y3EtVXj1WpMr2QfaP9s0ZsQ/2zZYcAJvdiD9ERDM9ce+RXY7AjnBRPVCPeGC&#10;i5LymKcKkSSKZLIE3y8/iu3nzMOfF67ic7PWMMj+aCHVCMICxM6L5mBoPzLZ085APCb1192n5eZb&#10;CXQz8MbR70J4Z7vlYec5F2Fg0lRsP+n9FhrMAkfwiN628467sGPfyej85MXoPfUM9E6ciI4fP2V5&#10;l82lmf8pu68WdYwkYkP2Dlpk5lA9VJnrZo4ZUia4X6WVy8Xxw+tasZqawu0EuLXURlyw1TwbU6nH&#10;cqXKYiPlbSFVYvUOWzBdypuNHiHQySZ4KWX4XGoke/E8jzdDJkhNxlughiNfwYgFUAh4Ihh93acw&#10;mn8BkgN/pnrXaBFFQ/JkPZgRrUJbqoHyWsFvYx1Uj7Bsgaxf8raIkWDE7qhG4SY/MstYT6mdmSos&#10;W708NW4YhXA9tTPWZwd8AkIvUr6g1fuWE05ELJNGLl0gCDJLiiD1f7G8LQBQTblYgQS06+prTfXV&#10;/L2KMCvXF437TZH9hSsrEL9yNPJr2NosUaaq04Mt0HImtjCRdSGk+giO4DWk5/JViouap4IUerLE&#10;eD1OZ+F5Un4LEy56r+QmMwqhOTcazed/BV6CUyWFKMhkUxOyNfVRSAR++9XFcEmtc3S2UOYCQBM2&#10;545wOfffUhnHHRREG/DOe0j1dXHgFBATWOOhSlzdg1ceHbTPt3hyRDoNl8oXCGJibTrAGqHe3kQ2&#10;i/4f/BTb3nUydpx+BjVkAhvPELDIDjVIVbRl9qHof/Y52yfml2ItU/VKpNMY1mgGFrSARje22dV4&#10;rPfuz6J7/BRsP+ZoRN7cbpVVwJXmTbouvgx9+0xBy9nnITY4gNYzPoH+0WPR+u73UM3uR2yIAPq5&#10;L2Lwmd8gNThi91PSIvtahoCb4DPTVDVt3LGYD78lI6ajSq4/ARzPMSFU0vvp23UCl12GcCbutm0L&#10;YcV3VG4JSNSRqt/23noOs9LscdrHe8iXNBqJ8/mOeQpkTT3neuCXv0bb7MPRNZlAv3KDPVPfMPzK&#10;a2g99HiMjD8QbbctsP1DL/we7Qe/C5H9xqNvzZ1271IkwC6Cf8veE9DyyfPRfte96Jh8MPo/8jFE&#10;kwQ9A2M17my0olH0PPotbLvqBrSc9glsv/BydP/gB7wHy9LeiR/JD1KFl6nDzU2iJyiqYRo/XtFO&#10;ORoyd5jbvW7uF3Wm2QT2alhlJ6zI4GbK3hWUR8mlgNDGnRMs55A9zqc8XlydQl0wxkZeo0Sk4cix&#10;P05VWDJPCOMzRj8wDyHWI19ec1rLDsg6QqKgyf491JTOj7AeEhxBkCR6MSdU58j4BIhUomN/bLKh&#10;cjbRukxUZIE2BYXGDN9egejpY62ei/XZkFbWb9X1DOt8H/d33uec1uMsszw1GJOD/4PlnwKAVjX1&#10;Qfqngi8KyODzv0ZnZS2SZhtgZnk15peZUl5hDs+x4+uQur0aSbI/DXXTzPXq8ZWxNX6jD+EXRvHO&#10;IQqQApzyHFLyFNcW4or7Nsaa4CGFd+puBapSIYv0IvtfJRoxftNa6xXzUrWtoFC4yBp5lDN5/BlT&#10;Hy6pSuEqCtslFBapvxqcrvkczNePgnZzRRabQhmz2WhMpwIZlMZ4KrzVarLD9fVd2PbjHn4x+UxG&#10;jC/OfBALIKyxEpifmLEA17uYiESx/ZJ5ZGAHoP+AGWin2ibhEAPp29GGnqOOw9D46VTVbnEVk/vT&#10;VB+ib7Zix+WX47Xrb6GAKrsFDMpv8SgCQ+s2tB91CjrJgHo2rrMGKCWjFpcBjaqYdDC6952OHQtu&#10;wM45c9By2zJ0fP9JVmSq13wvPUuLlGsiDO/twEksVIq8qd0CI32bgE3FzutM5lTu/BPUK+nPvaEd&#10;+stF+cAjdq5uoo/nObqP9ul7ZdtTY1Hq6VbeCCwFupItqVFmO+W1FhiCeb1z7Tq0TDmYqvve6Pnu&#10;D+07lC89K7dQvZ+A9pmHYuCFl+z6lptvwiDzqe2I49lY7LDz9P29X/4aWibMRMdx78Pgiy+g9bwr&#10;0LnXJPQ99A07nhIocz34/G/ReuZ56Nl/Gnr22wf946agY/+J6DxgNrq+9X19juWX9QYrH/n+Gh2h&#10;/JO1IF9wQS+e3txqZpN1lKs7yfoUfVqNrDSNTWRzWyVnFTlcJybIxtic8C3lcRVlT510V/lSOLkh&#10;gQpvgpqN3LioAvMeAsCyYMom7A/Ud2Dsrz9u9kBN9i+/WKnEPrI8GzscCeDuWA3fNcjyJpMrkLRo&#10;hIj9lmtMDcLfbkD2Ri9VXzcRmVThHDW21GqmZc0YOaDGormzoll9N02v2CHSOfFADA/2mu+qGgMT&#10;iaJcFFd/l+WfBID8Y+GqgM19QOoc1zs+eJqNEdQID02xV1C0F65zHi9GRtUitagBmZUERvX6MsFc&#10;X8jsbinD0IMNzHx1fISYYWxRVBgK6Z1lq0Sq/ptkLRrimsNXrZnsGnJ9qTAArGQhj/75BQhWt1v8&#10;NAtoQADTYPIKCpECHTRXxnBuTRbzBXZsaS+m8GlsrwTK3F0IdtdSvdDg9Tul8nK/JbXSZI53U8DW&#10;UgA3NbSh5Zki+Em4RWE05MKKVfnCyssKbGysuJftA1Ij/Wi/dD56DpiEtoNnYfBnTxkOaLha23XX&#10;Y3g/qlyzj8YI1VddE+7rxhunnI7hcePQM+vdGPndn+38RBGkclSxZGXquW09BvbeBztPOgXx7iGr&#10;rOIcI10d2Hb8sei84Ar0f/sJsr6I3XfXm/I/AzStteM/Wf67Y/+XixoOfas1rga8yte33kcdK2Ko&#10;2XgUg79/BR3rP4PeP71mADj4wisW1is+4QBsu2w+z9UY4z+j7dBj0E2Vv3PBYuNjyofhr/8AHQce&#10;ip5JkzD4xYfJ0n+Gvgnj0fneU5lfLpq1zut77PvYcejRFqarh/domXMZBh56FB03zMXg2P3xxtmX&#10;IpZ14cUMrFUpmQTWEg+p2QVqBgb+3H7mzg7K0gBlK4V1BDN1sN1DWRMI3kP5VfDc9WR5V1UmrGPO&#10;JtA3WZWm4iLKyJH6yLowG3eCH2VZvoE+nkdN1Bp/BfpoOOQFNA8eSKVWc10HEJRKnAtRY1KvsA/N&#10;sWr8JlFHgak0kuFCZ/nY6Gh2uUqkw00Ib6xCbpEXSarAxgTFABcR5FZq+OpYRPwh6xXWELmCeoRJ&#10;dGT318ivrsVuzLkCTZS0Fy3F1d9l+acAoKRTZencNNwHjTz8TSjIaUqRXkiFFeFFrYIyJK4M+dhY&#10;ZNYHbEYqLPYgs0KJ27eWI0EVON47ivdhK8OWKpevZKKKnFfvL8GRBXZ8pMEKzc2LINVXoa0IgijH&#10;mO7DUDv9JWiYm+bt1fwKGt3hY6L2DW9FCh+tieEyMkINP7LpCwmSalkv5nGFK7rWhrfFcTePCfg0&#10;Q5jAT6rv3fytmcPWNXah4ydSe8lG0im2mhRqgp+NjGBeONuPM/gPvfwcdi5dg2Rbh3LMADHW14H2&#10;Uz+MnvEzsOOEkxHdvt2ODf/mWeycfRj6Jx2EjnM/iUwqYyDW+/hP0XLIIRjc/wC0Xr6A+cGqRPCz&#10;ToBiqxr+w2voOPRdGNhvOtpWbSIopwmqVLtjaQz+dpu5JanayaaoIXVSr00Y/x+W/8fT/v6Lnmv5&#10;yQ0JePFF7Hdxv3rYFdRLea2GQJY8nbpjy1a8MfUgdI3eH31fdxM6tazYiP79J1sotqGXf2cg1fPE&#10;E2iZfRT6Z8zC8KxDzTdw8Pj3oZt53bXlMw6Amfof+wF2TDsUg1MOxI6DD0bP3fchleazeGzg6Wex&#10;beJM9H//h4jzndLRJGJDg3Zdqmgq0Eu5SD+8hmp8ISuensWvN3bbREyasP12bw5ryOQ0SZbJHIFw&#10;KxvdOwSCwSRB0EWNsejjlHELokDZVWTp6QJBs3PnwSrHhh8ExayZgLy89+hL7kMDxpiHRHm+2uyA&#10;6ixUPfJkK3FCrArDmUbKlN/GBivKkiIsacywQmfFfjcOSdZRU4GXK7FeaiZG2e7lrXFkM0mPeoK5&#10;T7H8Wd9z5QRLAWBDPSKvvsF64li7yk6L+//vs/xzGKCeqZbZKjwLOxJB+yFHGB2Wy4sLo01aLErs&#10;CWJgWjUya2qQZwZqTgLZEhTeXnQ6ubAc0R/XUySqWAg8VmAS8Mkgy0JAtgqrY/XwJAMsPEW9kM2v&#10;guCn7XLUFRow+sKHDfz8BDzZ/MrYKpbJFsLLFfDg3bUx3OxP43IKxZUUHBfaSkJVwEU+gh/VhjXV&#10;SQKfJsiWnc8FLrVODyYxv/XVHRaunkVJNU0qGqsfv182HqljpUVZM/jnbXjz8OPRNWZvsokz0fPz&#10;HxugqbL2//Yl7DzicPQSsFrOPRfpxIhd03HtTeifcDA6p05G5z0u7LgYRcfmuzG8/4HomDSTFdrN&#10;z6EZ2myKSsKaul86zycjaR6FV0/+CIbfeNMxc6m0PFfny6Zms7mRjmRLrfHbfHENCpO23a5di97f&#10;3IoI5nExYgKSqZrqdUwm0f/8b/DGjcsxuP11DPz8aew46DCMTJiBtitvtDzt/uUvse2IYzAwdTra&#10;DzwKvTOPxsDBhyBuzuXvQbi1xfJt8Je/wM6Dj8PIlMlkiodh8OHHioCbsvt08vfrt28xMNTS+8jX&#10;8fqHz0Gs5U2X73xxq598T74gZSBL0mAzM3NnBk+t7iQIDporjJyl79GaICaPgzvZAN/DxnxVTRzz&#10;KKMlJ31nr3YuW7JjX1gbxzhNtFTGhl8AyHO80nr8TkX2e3j8S7cghCACmUobIRXKeqx3OJgtY73y&#10;Y5XmFMmGKFNiggQy1i0BoIAwl6tD+CvU3KiluVnlZLsn0yMgZtew/t7YhFgNtTaCoPwCBXzONYYM&#10;kdsdF1xcVIOZEf8HcvdPAUCpGnqwjONaOj//aTN8pmX7I+VKBtQrVGEG0pivGolL65FbzxZFXeoE&#10;P3mWZ5YFkF9QhvCnqpGMam4PXm+qr48VmPdhIYCF9JtkA0ZFgxblRcxPnu6a0lKBTat4zZgHr0HA&#10;k6aqK2Nw0cmZ4KdJjaQCzyDzu7oiiXn8bZNXE8w0sbXCD11GwNNsXetrEriDwKnJb+6g4KlXbgPv&#10;pREfAsDV5T149dFu+/JMzkVaNnAxlxBVvCz6nnueKkOM+3NIxuMYuO9BbDvqCAxT5e2Yeig6Fq0k&#10;A+y2ytzz0MPonDKJbGMa2leutsoy0vIGdr7rJMQOOBrbD5mKvsd/ZBUrEUtg+8fOxcABe6PtmJMR&#10;e307q46YN9VggpzO6bj/Iezccifi7d1Iai5dvpyxJKViWfE/Ajffzhou/uR1byX9/9ayC3yK6R+9&#10;/OW7ufQXC3eo8VX/sYGhet+tMXb5UUrqZGn/wpfxxrHHoHWvCQgzT8NPvYSWo45GeMIU7Dj1o+h/&#10;8gn0XHkNhg6cSfV2BnYuW2vXxrr7sP39p2Bo6ky0TjkC3fd/1d5DvLuQZv5nU9j59C8QHXKxCIdf&#10;24Gud78Xg/tMxLaTP8jy3G7nuxnU1BnC62S/FRha46QmMYsfLm7BMoKghszd6dXQOblcydc0j9t9&#10;WWzxZ7GySk7S6rSTb6DcY+SkL/nN4xqe+4naFGqCUYKgxrYDAWpAiiBTQSYon9eaUW9g3KvHU1vy&#10;wp+pt4n/zTUm72W9CqAmXst6RlWYdSzBepdlPRQRkScGaxPi3Q2IKFDqYq8bscU6bGDI+pxYX4WR&#10;U5rIAlXneY1sgeoZVucnt3uC5Rh+0YXQd6YbmQOUY3+f5Z8CgHqmzazFv/jQEHbMnG7sz02mTPT3&#10;yhbgRUJx/o4g+K2tcyM9mHkwv79ypDW8ZmElYq9I9Q3yS1hyTAVjgIryTDWa1PzUCGEuJ0OuSwp2&#10;EKCK7Off2FdPQP3YbQixldNkMj6qDbL9Cfw0aXkDW89LatTpUVQhZEch8Glt83fIrqdZ2wiUcmo2&#10;tZes0RycywmM5QlsoJry3KcEfmy/FfSRbzvw2h8Qi7nhURRpDHf04jfHvRttm9xwLetA4Hrgxz/F&#10;NqmnB83AwMRp2PY+VrjHHYvouP0z6Jo4HoMTZ2Hoga/bdQPfecyYXnTqLLQffAx6H/2OVaKR3xMc&#10;j34vOiex0p53BTJxdSkIBAhw6oDKCAz0LiwXPrgoE//Wixoi+aCJqUU7u9HzwBfx6orbsWPKDIwc&#10;MBvts45F/zNP27ltd9yNQQLizoOPwMjvfmf7Wm5eyjKbit7JU7Fz+QZEWEJsW0zu5aaTTZHNZcTm&#10;WD7bXkfLSaejl2DZMf0gtF27GINs7CKRhKnnmqdZQK1OHess432yOlKQN0AC37+6Hes9UXO3koP0&#10;RtNE5DhNuaScbq7IYmF1wqZdMM2lyAJdAuZ7CzilPgJvMEaNR3NXF8wHlnzE1qyaqD/9O2hO7YcK&#10;GyFSXhwlUkYtShMrBfDeeBDRfA0Rm+xP9VDRlkAwExkhf9QEZMlbCHJifwJAc2HzIqVgCYsbMDxW&#10;kylRwysjsZEhkmxQLFB9Am0fO8/kUx1dzgSjX3+f5R8LgMWKpYeqBZNwtW25y0Jka86ALHPbhbki&#10;iLFFGKmsQuq6RgJgwDKLTZ0lm3tgAQHwgToWfwOFgBlr4CcQJAJlCIBkeesTVH0TfoJeEQDzAsAg&#10;26QyNGdGo/FD3yTFz1voekXKkK+fxkqWs7X0BzIUigSuZauqMZVOcJwNRQ6mF5HxLaJQ3U3VuBS9&#10;eVdSK8zj6zyd+OkC2fBkk5OqW0DPL3+NP5PRtZ72QZsDI5FK8ggZw1PP4I8nvg/R17cZAMYo7Fp6&#10;vvwQOibPxNChBLoDD0fHNKpZC29F7M0OdFx1I1qohu085EgMPPcHO799053oGn8QumdR5Z16CNpu&#10;XYm+730Pve//BHr3n4DWK65GhoAnwHSVSmq4Y6S2VuX6dwdAfr9GZ8ih2oYScpfyJ9bSha5lC82B&#10;vH39Jiu3wZY29B1xAvoIdjtZHto3/OuX0T7jQIQPOBhtp38YybCb8zhleZ2zdS7N+3NfuKUdO047&#10;A5HxB2LbgbPQumWLVZPIq69i24fOwuDLr/AXJYjszwJJ6Crew5gQG1SjEbkYvvmxDqwgCGpMueYd&#10;3kiZ1LQKiieonmJNtnSDOUoT9Hh8FwDytxr364MZHNygWeY02onwxetkD9RaI0c0Hn701qWohSIl&#10;aaywGyanCDKBbLnVsy0xqsL5Cn4jmR5rmZERAiRrGJLJRsTvqkL+VrFA1mURGXlykAlm1/sR/Xgz&#10;Uh6/BTx284coZJb8BMvQFqjAwM+dT2U648rk76VZ/IMZIB+mF6cAqCijAz3oHT/BQuLE/fp49QCJ&#10;CfqgSc0jxzUgc3uVc3dZSpWW4FdQC3IbM2xlBZJdDbyLAjZW8t7KcCWCHzP9z6kGjItXkP3Jp12x&#10;b/l/ji0WC6eSjHHcl25EhZgfwcrvDZsjaDmBsJJC4yF7O6ought8ObaaEpBSD5ob53spGeAtFWR+&#10;VC00WbnZ/Li/lGSHWeqJ4LGPt1Bw2Xpn5QgrX8cMBnZsw8D930LrBRfitfMvR3wwhui2NxB+7jm8&#10;fvYn0bZ5s+WU2fwo8GKM7beuQo9Cxx9+NCIz34We/aeg7f0fQNtdn0H3iR9C/+TJePMDZyJJtUvX&#10;ta1Yj+4JM6kOz8TgAYeiZ+pkqmJkFrOPwchvf28Nj6lUKo7SNpOpvIaMTP/GizXPzAtzIs+nydhY&#10;Dswf5a0qYd/LzyE6OIwMy7VjwUrm8TR0ErwGf/JTu37H9Teji3neNnU2Br71AwNPuQJZHEDeS2YP&#10;ZXG4ux9dp5+F2D5TydwPQuvajVYe6WQM2y46HyNj98P2I49B93MvuGqTk/FIDEhlx/vYsEhZyJKI&#10;R+P48nEtlLs07qa8mhosWSSIuZBaWWygtjI/kKQsqyGXLLsOEZly5NQ/tyqL8VVRgl7WgE8MUGvZ&#10;BssJojVjdmDsm4cRAhU6ywUO1nw5gRzrVzqEcbEgXktrpkXNHaIOSY0QIQDm/JS5CsRfGoX4bayj&#10;S1hHqc2lV5AJLiHj03p5PcIT6wwLNP4/6fMgpZB3JEPa13bGh4w5K4KOAPDvtfyDAFCKnlowFzFD&#10;vlkSiu5166y7W4CnCY6E9lKDRYUToRqkb2hEZD0zTOMKV7i16HPqFg8ijzdQIKv4AWR/WY1H9Fpr&#10;40aAVOGCiAKckqqzMOT3V8bCkPOz/JpGbX8X6vZ70ewb5T43g5u5APhl+8tgNAXlysoMrpWqK1sJ&#10;hWSesUAZj3O4Lpgm+MWw1dQNDW9TPL80W9sMNlCd2MDW8gvHbEMiLOGkmpNRx0eG7ykBdqBjjIBU&#10;q/NTn0PrwYdZ+Pbw9CPReiyB7b7PI26D8sUdmYZj2HHmHLQfOBUjs49E/6mfRO+MQ9A543B0n3AC&#10;IrOOQs8BU7FtzvUEWnf/7m98A2++/3S0T5mJzgnT8MbRJ6H3W485YOVzVaFKNjpVqOIOKydd/89e&#10;Su9WSv/Zor127O/8wgJAtQTEGG4RCPUzl0QsFze7YHxgGPFwHAOvv4I/HH0iBvadjNb3fgCZRASx&#10;zj6LFTg0iUz94+cimygCKPNc5oZ8OmNlGu0bQPuZF2KYZdM2+2C0rFlPmWD9SGfRMv9mdE+egoED&#10;DsOrHzsTg2y07FtFzYvgaW+mvOEvc6Xi70jbEO6e3IK1nhTuYsN8F2VZZhlNrWBj0KmVLK1L4Cpv&#10;CpdQbiXP0m4UvUhTtV5FMnBedRIVcpLmMTdcTm5hWVSUJ8kCgTGf+CqaCuSBrHeKGiP/wEBWYOhG&#10;iVwYqaN81TD7qM5KIxP4cTtHxpjLNCD2Jaq6mlaTIJiRJkdykyW5KdxOUnMeAbKc9dwTIA64XmFN&#10;fQtPGToD5TZBvxY1TH+v5R8IgKLxxYAH3E72j6DlgEnmDZ72VpjR0wBQQOjxInpiLdIbQsgqksRS&#10;gqKSIj0v4rH1lUgPUDVmW5TLhyhgbCnI9FI5OTz78GNScW+yElVJzefrY2vlRyhTCR/V38ZCHRov&#10;+TLBLw8fW0MBoMJbVVAAvBSQUEUcH61nS8ntS8gAZS+R2uA6PzKYx/Nvr0lgsz/j2B6TRnys9yWp&#10;fqSpejDt34GRN4f4lTJgp63FV0WykR5kgQr4ICEe+I9fo+uA6RaSamjiweibPgOxKWRqk6Zj+4c/&#10;iuGn3dhUsY6RV3eg7ZiTMDjxMOw4+6Po/Mr9aDntVPRMmI7hWSdQRT4MvRNZ6TbcbuCq+8f6OzHw&#10;nSfR/cg3EX7jNdtnTsAyprty/5df/i8A8K8XY10ERPWY9//pd/jzYUeg/f4HrPKMvPxbdHz4TOy4&#10;9kY7t+/J32DHzIMxMGk8uu/9gpWFi92oBs/13yZGBtB29qXoIEscmD4dPR8/zzV0TNtvvpEN1iwM&#10;kPF3XHShucVov5EeXfyffK60Kc1xrCPtz/XbPMQbPBnKpMLrUx2mfGvInJlngjkspjrshnAWnfgp&#10;43Lqv8ifwrWKJl0fc6qwN4Nyf4HkgGtfCj5fmGQhjLGPXF/0DQy66ElmYlLHIutbPITvJhQxhpqb&#10;kjwxqHlleVyjRWLbaskCq2yInAIlaFa57HKupQqvqENkSj0y1P5yZIGKA6ro0QJC9RF0f/RMpwYr&#10;L0yalROl9f9u+YcAoD3C3pWixKSP6LnzTkQEfooEUSbXFzI7poJU3zqXScm1zJjbCHICv2VBpFeV&#10;IXmLH7Gfq9e3gi2iutsrCKxkiGJ+pOJDqXocE61FWdoFdfSzlQrwvECOAEj+N/oHlyDk6yLYubl8&#10;5ffnlzMohUOq7xF1MdwY0LjJjE1CbY6kZILqMdO+pdUJ3CW7H8tV7E92li0UEKkYawl+62p60PZL&#10;F89PNpqCObiy6qj1516JaT4n11YC4Pq7LCJy16nvRxtb/ZYLLsEA2ZwiGQ9POBg7Zx2Ornvvs2u0&#10;DP7H4+ifOougNxsti1Yi0t2L9kXL0DWZlYiMcHjWe9A7ZQYGvqKOEuWza3gs65nSZAo2HExshOXw&#10;XzGrf/byP3otA8D/4+8g+giABF9vzp2H18az0fkTWRlVMjHq+MgwwtvdHCn9jzyOzinTMbg/Qexr&#10;33KXM4X7+xHnVjIWwY7L5qN/woEYnnkYhg86HD2HksF/5vNoX7EO3VSnI/tNQdv5FyMxoEZU5cby&#10;0mfaf/rcvyo7bkrDyJGl6i1fe3gQqzwDWEu51GxzUoUVPsuF0Crg9lAOC0Ips/2ZaYfMT65dF7Mu&#10;WGCPYMapwgTJSgKpGKDPl2DS8Lk0aqf8DqP7Z8oaiDJqWz6qwyIZ5WSDnkwQx0frWQ9rXG8wQbHA&#10;epktiBGWU5arEX+oGYlbWWeXVjh/wKWOEebIAiOXjELMS9WZAFgg8xP4aaywbII7qyow+Ozz7pOt&#10;I0S2wGKr8L9c/kEAaKVmXfiq+LGhIbROnURU5weK7vIDs/zgtM+HJNXfvg8Q4NaGoMlVrMeINFlB&#10;FjO3MYO21CCVrCWlJjPMKrozQZOZnqEaDDLADdEx8KQ0xZ/G96rHKoBgWmM9vBgVmYyGI543txcv&#10;Wzqpvl6qrH6yPUXI2KtqBJcR4DSH71wKhWKpmfor8GO6MZTGHWw971JLSmFy4awkXG6872oK3W++&#10;rOAGUp8EfoSgXJpC4Hrxoh3dSA4P8aiGihEA7/40to/dH4Nf/IKBnGbKH/nDq+i4eSH6ph2E7gNn&#10;YOfkGehesdL88NRwtH3mPlYuucBMRudnXZBRBRbd+d73UmWahigZ5PZJE9H3s6csr3NUqcyYz2fa&#10;eGDex4arcftvKtLbZfmryv3X8l3apdOkpv718b/3YhFb+Iwky6dl62fR863v2W+N0U7mciw75a5b&#10;Bn72NEFsJganH4Suj5+Fga8/htYNn0XX8y9ZgIaueTdiaD+Wz8xD0Pfu96B7pqbwPAod02eh98BD&#10;MEiNoPVj5yPS7+y5ipJkAR9UVrvKTBX/rY+2LMhR1jQpvklJHj9b2MkGOYwNBMBS4F1pKvIXVBCF&#10;DVUZXEtQ0/BN18iD6rBsgsA1TGc1RBGo0JwiqiOKfq5YmC56jIcq9qhVd6IKGhvsBhUEyfIEgDbJ&#10;ejyAz0XVIRKkrBH4tFZvcMZFj473kuAsrbQ5hOUXaK5tRnJ4fHUNhg+sNufoAjVC+QWqY1QaovwC&#10;uz55jvteJf73/1WG/zEAyBc0+5/83vh75+fvtwiwGer56mqyXl+qvqnycrK/KqRuaUBuFVsO6/wg&#10;FV7CxIxKLggi8bRCXZHtFSl1lgAoIFSI+x3JUZgYDcGTU1hvzYBfzgKSrSLEovJg3B0r4ZPqSzDT&#10;bFmaH0EBIqtYqN5QGGfUxDGXQHgFBUSjPJz3vBOQqygsq6rF/DRfq7zu8wTCFNUKhSvPEfxG8N1r&#10;2/l1STPSqgPDje2VGpxBOpHGG5dejfarbuQxxwQHfvF7qq0z0PKhDyPWreFxKE5zTrb3/R+j9d2n&#10;YoRqbad8AVevdWN1efHO+Tegf/8D0DPtUPT/+Em7l1w1dt5yG96YcQy6Nm5FaijM/CFn4bN3gYQJ&#10;jH6UquvbYzGfPL6SbG2SE+WPGKz+/nrRm8sVQqCkTgEN7fs7moT+00Xv4RqP0m++h70D30YViAcU&#10;uEAmunQsToY3F10EuZFx0/Da3vui8wsP/P/I+wrAOI/jezFLZmaGMLZJ0zZlTtowMzM7YMcsWZLZ&#10;YXYcZk4abDhpgw3HtlgnptPxnfT+783e2bLjkOPW7v+38vr4+xbfvpmdnbG+qDn/cjSM4cI2YRKq&#10;Tj8d/oo6tFw8A1U77oTmXXfnArYdyv58KLxVNdanzkuMFk/dR8smZw/f0w61O88sYx2+z49djBP2&#10;Nb9PNOTnYdz5e3mQ8VIEjpnbLO0Ga6zKn+AyjvMrudgfyzkgV26yazU9tzKB8jxKO7v17jRPSNk6&#10;GMDvJaVJHyh/mBEU9CrDsA9+b6Kwxc8x8xidEJFZTBK29+WhJdKf5SGAhTlXKYWJpIQoNoeRg/aH&#10;ChC9kBgw0+kBFU3OHCfMS4f/6EHwkgU6LzFSi1E6TEtGgHjRkJOF1o8+sT6QNUOUK5GM2jc3/VcA&#10;0DqJA1WPgUAQVaT8su8Jpma6CkoMJvgFiPr+fXuha4FiC1DGVJ6RZKtD16VJaF9cQBGigI1KZsiG&#10;V+OSQnIAkP1FsnGBr485OdVOr2yVFNc3XR4s+N0Bq3+K/v1qzOeZvDqncCAkpceQyw6Xo4M9LNqW&#10;DJzl2oqirw2K+M4vV8FZeUGUpCs6l3QpzimlxWuQjoUr4s17lSPkD7BjAhx8Ot5mo9Lqr2NnAq+W&#10;559D2S57oeHeR9kWZMKxKKqPORe1w0eg4pijyQ69NvAD/J0evV9+gfL9jkbT2KkEyonw3Hgj33VK&#10;+Mq/HI6mUeNQtte+6PjXBzYgZF7R/vEa+y2nDdtH7ypv/gD5byTb7RaYkVGp7CqtXEV5a9rQ/K9K&#10;NLy8Go1vlKFzbSMiIQn2GlMCzG74OIC1Q7s1k8BaoGQOGPg62NKMWrL7z486EfW3rbL6rL3iMtuZ&#10;bxozEWuOOQ6d/g4bE00Lb+BCtiM6xo3F6j8eCG9ZtTG/MIHOjJ7tHxdQeYdhPaW60IkQ2zBhNoaY&#10;UCrHk5wHaIltr2zHDcNrUSy9NIGrmIu+RGIXepUicXaEonCA0o1z5KFdYem8j+N3dd5dLt8G5RME&#10;xf74W8UYTufncgsn+8D+h9+D3t39zMZCc002tpkkI1mRZPO0bmYxUR1LJZkxFVWabVjKoWqwri+8&#10;8ygGX06gm8X5TYIjV1nR2QTMK3vDO4EAKV1gClmhEaQM+NIzbM+g7uxzjCRInaPIfT/ELvC/AoAC&#10;A7Nb4vPGBx5Cs7E/Noa5umflbccnGR25pMXn90V4vhqEoq01iqPIwUvS4HtzILs1n4XmZ+aSW5nP&#10;2fDvBPpheIfi+qZR9JV9Upqj5ATDAjZ4/1Put06T658kOX/kIDAWyIHQJ9uHk3Ok81PHy1Jeoq9C&#10;WJL9JUVxYZYPJRR9JebKpECihALTFPE6C/n5vN6VqP239DVckSiKdBHYelJz9hH80QBqLp6D+j1/&#10;ic8OOxghn47Uy83SP1Gxwz5oHD0aa048AeGW+CF6goHGtK+uBWuPOgwNo7ZH5S67oeXdt22CdLz3&#10;Lr788S/QRmD8bLdfou6dt/mugE/AwEkgGpVI8XJsO0nlWV8mjUGdMlF9g20h1N/+DlYffQfK97gK&#10;teOLUT26CLVjSuHZYTFW/+0W1Ba/go61bXYF/Va+AbdmUrkjXPR0jprd5vqAWZO0o7wBn554IhrG&#10;UbwdPwmVhxxBEbDdfuO54Vp4pk5E84QdsPaXf0Hr6tVWJzN4tooxi+kyJ6a4SQGBEELeNvazWCHv&#10;pYW2RxOoJQ08OVs+fqgVC5LrmXVKJGoWC8oCQxlNL8zx4/TMME7gezbm+Xgax7j0gueRKPyxd7tt&#10;hnCacs5IBObcSRUIxpCZ1owBfz/czGJkDpPE+ZbYFU6OpFEay0VFsC/LlkYAzyQGJBG0dFJE0htF&#10;3ccVQ4Ti7ZVkh7NkIE2gkzi8IBn+w/oS7DLIAvk7sxF2PgKiScmoGdDP4lyrTYI6FRMHsc1J/wUA&#10;FBA490gqcN3++5ldTzQ1z9n5yOMLZX3t/HTsnYdIUQEiM9gQFmhZjcIGuSIZvkX5CAZ7cWDlQW6u&#10;TKfAxrTA5pEsHNvZm+wvneDndqbEAk0MZucMfvMw5GS1IYvUPYMDQaCnjpTBZ1JmCL8s8JPyR3G8&#10;dH8cFLKTkk5E7u1PT/NjPtnf4gyZFMAMTM2mit+fy+8vpOj71jWK4OZFd5hDr8vHARsyAEp0jMS1&#10;yrlFqBozAp2Td0b5H/8Ab1OTsR1NlJqrr6eYOwYNo7dHxWHHwV9V5yYQ/9Mkkr1k1QEHwjN0GDzH&#10;nYkwV3y9X3/drSgbNgFV518Cf20t78MBwcljmxyaFDY9mDZ/fPyHkgrkGKqwWe6sNDYaX1yNL/9w&#10;DaqGzkPTkEUU85egcfwStI5fjMYJi9A2ehHahxajdtB8rN1pIequ/gcXCtZVV2NbSyy1av+3kwDK&#10;AJDAxfKICco3oZb8tvI6fHHQYWhi31X+6vdor2u0n9Tefj8qttsR7WT3a/b9HVo//sDVg31rbvt5&#10;zZ6SXdjfiabnXkDttBmoPPAIrP3Ln7H6+BPR/MRL1namNoiPN7WBhU6Qc0SW4uELqjA/qQWlqX4z&#10;kl5IFljMRd7CslLUnZ6rc+6Ka+NYoBEAisiKNXx2dhgTKR3prLCOhkp6EolIk6s4zoXeP3sRvcKD&#10;SUfcIQNzlRXTUTnywkgq5nf0YmGyOC45pympSVqLymSNcpmvth86FdTsCuYE4eHc75qteCIF7O9c&#10;swgJp6Wbd6gg8SJCSVEHJ6pKFrrFQG3Vc7H/nuk/AoA9i6NBLlFFE7rt/Q9Rl5OHsHZ2dN6PzM+Y&#10;oE59ZGYjeEofOyCtXd/u+DY5pvM7lySj/dUhHCBcEdiAYTVmNI0iE8GPoPduqBf6+tPMtb1c3Cuu&#10;h7m6787jOtMPvY+4HUnsVB3uTs0Im32T6TQIdMNy2nEc2d2ZHBjS99lpDxsIMoKO4or8gIGfVkv5&#10;+JNvPwtqxMFQnNSKhw5TPFPpXpQ58jSZNQF03pPMRGNYfkfqrl4Jzx6/RO0kijsT90DN4SegY80X&#10;BoIBglbVJTNQMXYHNE0cj4pf/RH1L71hx6ASINmxpgKen/2Ck2Y3tH/wmV3XV+dBxd0PGbvWJDBz&#10;G9FNoYqbTsx8vvnj4welniy4Z+K7LK8chbJ9dBSP73lufhufjp+HjsFFBLxlaJm0GM2TFqFx4lK0&#10;TFiGxklL2TZL0TqBoDh5ERrGLkTVwHmoPelO+MmmrT2klxPz+W/Xl3UU67J5aHWWaKb+kKjKcjV7&#10;8cWJJ6PpRQdW9XfeAc9Esvlxk1Hz419DEez0PQ4h/oaiNJFPi5y+Kzmh8cFn4Pn9kaiZvD08Y0ah&#10;ccRINA+diLJxo1A5fgdKVU9CIdalRrAxyB/KA3aM0ohGn5yN3LRTrbnVX0LmptMisg20TTzmouwo&#10;zs8KcuyHKfHIQFq67xjMlT7zAb39yM/qtE2Q9PQuY3+SouRFJpW/GXLn8XauXufsZQ6j43FmHE3m&#10;N9afgZpIAYci5zM/77INEc5fMsVuzs7Wh8gCL6B4PIPSoPT9mvuc89EFGfAeoFCaBL+UbEqI/D6l&#10;xC6ZxQgAd9wBoXa/LfoyM9rc9B8FQF1ckzIckQUcV73zzzLD50haCiKqjFWKACcA3JkNMa8Xwjoj&#10;eAUbQEaSs6Qj4Gdkf6FOUmmQgsW4WmgVkTI1xhWDrPBYfz5XmyRzdpBOUEyL5ZkyNpP8b8QzxyEn&#10;vdZ8+onKK55vwuYvmaLtX/P9OIcdKgenAj6JAWb7Jx1IZgALuTpK3LXdM34uby96LCSbvHpcLToa&#10;FMtDNFw1dkmML0hxSO3Q9uG7+OLKIhvMnWQDZceeZkfVGiaORdXPfovmp1+3yRsIxVB2zhWoGT0F&#10;bZOmoE6GzpfNROdnX5DtOcbXcPuDqBwyFM3X3Gi/kT2UJk6AN3K7hYmW39YTWQ7bSPob1av1Hi6M&#10;gxagdfRitJHpNU1cQtBbxEz2x9zMrPcSuXniYrTwsX7iMlT3n4vaMx40EVpuJmRruiXPim5OEsDb&#10;rq2AiH2iOkaDIXh9HaieUQjP5D3QPnEiyvfcC81v/tNUGmJ98sKj2CF+MVm+56tvQOVZF6Jy0lS0&#10;j5lEMXoiKvf9E5pnl8B77/1oPnUa6vl+2V/+hraA18TvkFDU6q924Bjs0tVjqHi1BYUZLViUFKIk&#10;EzIrBi3mEoc1novy/DgjlUzQxr9IgGwEnQ789PQI9uzlRWZyCGkZOiwgfaD8BwZNrVSw82vo2zmB&#10;0lcWiUc6Mgl+FILJBgmIoSwU+mUXmMO2IMAR/LqlC5TqivPTX9UP/pmUArXhaVEdxQL5PUqA/ssL&#10;0NnPRZFLmMVYZEhmBVDSWXerHYF/c9N/TgTWAODFJQpqdWonW2kcMtCCIIdFZckCY6wUZVB0pmfD&#10;d2IBusn+5O4KduJDhpGp8F+Yg/bn5eaeqwAbTn7HutiQ8vwCriIvB/qhly8b6RGtOklQMOdUAmAW&#10;nw8MTkC/Pz1nVD0j3Y9sAp1cgGdxACQRACcWBOz4j6K6JRwdSAcit/by9zcnv5MiQhhLORhkSyUR&#10;OHG+cmZKNT5/2Nn7ycyk5yKkHTkpxb0eAt6BR8EzZCzqLpvOwclv8/3aWaWomrITWsdNQPkOu6N6&#10;6VXG9qQmqJpLZjNxV3gn7IpaBQLfbR9UnXQGGi+8FLV/ORzV8gBTtNAA0CYM29c5VhXz2DYAMMH8&#10;vq484jZqL/HjzjXNqNlpBcV/Ah+ZnQEcGZ8Dug2BL5GbJyxF/WQyxAkL0Ua2WDm4EHW3vWFtosBD&#10;Tvzfeok1d3XX5FI9KYqKAAQ6CIAnn4nakaNQvfNP0PzCK7aA2QF/ZllJ8J/Vo/39N1D5u/3QPpzA&#10;J1+CP/4J6pdeh0Btg0kFyu2vvoHPRwxFzdHnIuz183fxcWCDkdfUvfmfC7wewNMX67xwO4FP7E+b&#10;eA4A5Vp/WWYIF+WGOP45FwhwDgDd0c/TZQebF8DATInBnEOcPykUiVPJANP4KLOy/tdfijxKaAqe&#10;pPjaOh+czueyyJhAglLr782yENgIiuYvUEBIshJCDnx35qHrAkp2czjBruBNKRIr3EW4KB0dv1MA&#10;JTJGSotigGYWk5JsmyFVf93/By94/yEG6AaAmQpwgqo7PNfdbLK7RN6QOTsQA9RjOjrH9UJkLkFu&#10;JhtIDHC6RGCCIamwdw7ZX3MvXiOTkz2dg0Tgx8+j2RwF+Ti+o68dedM2vMX2JSimUzxOJSUf9Mg5&#10;yEjxIYudmJLhPDunpHYz83mWH3/tFcZZXOUUT9Xt+OoROJ4AeGE22V+WlMYxgp7cC+lcpVs15yYF&#10;8NDJEn0JdF0+gh07gXVOJOlipP8pe+ARrJm0E1omTzQD1zXHnwl/ZYN9s+aBe/DZXnvBR8ZXNWE7&#10;lJ13PqItbTYhqu67CxU/3RetoyajZcqOaJ8wiWC5HfwTtydDnIiGhx+1a2iw273ZwLpnAnC+Dnj+&#10;G0knJhJG1iqGssaB3k8kMxHid+TNuuysh1A9tAhtExdS5CXwTViOlvFL0RAXeRsnUeRl3hAAxRCX&#10;oG7yErYN2eDIYlT+eAVaWgJcRCQGxm+0lZJur/EgcdT6ggtUULagfD8WjOLTCy5FxcJrWVIx9wjH&#10;NQGSWd5n1P+e1/6Fyj32RefYHVE/fjLKDz0RHR87pwj6jRY+Xf/LuaX4/JSzEWgh++P78jSjHXG5&#10;V1NKNINUJFIS+Nng106twgIClguurnPrcU9GfFyQF8YZnBemB+c8EABKFy5R+ByKvPv0ljF0EMkk&#10;DEmpQTstIiNpHZHrNeVfGNS0HWedJLAME4fNjb72iENpWObtw5JkEnBkEM15z8co52yMwrPvs34I&#10;XEYApMQnd1mm95fqa3Y2Qhf1RWd+lukCEwAoMVje4j05OWj74H1r181N/zEAlP2SZDRt0AW5rFXv&#10;+zMzZHRh8Nzmh2itRXo7oDeihQQ0irvaEYqR/cVmZCN4aRK8DxWwgr1s1YixefWoUx9yw/2vQF/k&#10;B3KQIsrN95VTyRJTyA57x4ag72+fMtfecvntTno4N/fa1t+R7O7knEBc3+c6XNG0tAFyKsXhwtxA&#10;fIAAK3SsiL+Vh5dFfL5oSC28tXIRz2HI1VUDTyst5znLpwkvtz1kOeEQOt75AJUHnoR6xTgYq4hi&#10;f0H9W86avZ2flf/hz2geMwGNY7ZHuY6/ffSpfdZRWYaay6/EpxST68kGG8dPQC1BsPKCi+EPBa1d&#10;HdC4SaZu/G8BoO7m7qgXfGQ2oYt9Lt2TPhFDMTGXWbowbQyYfo7tlBh07V82oWrSQnSOWmhg1zLh&#10;KmaBHtkdX4sBbooFNk8UUyTwESwbBZoEzxqywIYH3JlZtYuS/c//1pWVKV7c/2jS5V0LCab4xxvq&#10;EL+yPosEAgj62thGzh+k7PmkJlIbtv37E6z90W/QMWk86sfthLKLLkWoo9MmucaZdF4S+7w1Vfj8&#10;Tor+QfMwyOtwTHDKRbQBR1D1r61E65NPovK6GxGob0EwEEJn2Xv44ukWzExuIPuTRKOYNTEobKuC&#10;dS3n3LicorACqtsmoICQWeeFZSt4bL4PAxRgnfNDp0RS7Ay9LCv4SFIweNk0Qpx2hAWCzkBasXeS&#10;yPT28uagI6YNEWIAGaIsN8gfWecMAn8/tF2Xi27tCJMEye9nmNJf1xU5iBRSApR6jABoccEpOQo3&#10;RKREqGo5R9SmCfvR7wuG/xEAlIjTTQCQw01dvvWf/4IniwgfD36iCsjjs1C9vW8BfJeS/c2W/M/K&#10;cQVQA0SnZ8LPR195f17BeZeQ3Z9cXtnObygPp/jyzdOz9A5Gvdn42opXJwx59iCKvR1II3BplUrh&#10;o3Z9ZcmemRnAEfkhnM/3T+RAMJfhEn9N8RvBZdlhLCNjNJs/DgQZj0pcEPubndSE91aWs0w+1lGr&#10;ujYgxMQkjnLAM3NNJ1PVFr2bDBrAa6+ciYYx2vWbiNodd0bNLatswAda21B+1nlkiGPRMH5HF5T8&#10;gcftd1rH28oq0Pjsi2i96yE0/+MfFuXNcIQzYf1EXvfkv5JsUsf/VAiBnMW+5UQOtPvg/bgOweZO&#10;Tk5OdH5fE1YpJP0Wv2uMkK877nwXdYOLULPdQlRPJdObuIwirWN3G4PeN+UGgmDL8MWo+s2NaHiz&#10;QqVygKEGYrmsnJa3Tuq5IBkY8tEyB4CIMXGRj91mG1hx0DHwjh0Pz4QpqJ42j2PIhdMMc3bLIaoA&#10;MMLVz9fqs7bUGFIIA+n+NN/0Xd1tzcwZ+HKHPbBm1AhUzS9Gy/334eMf7Y6u5nI8cVw9iglYS8jg&#10;LF51PCuq3LLMCE7P9jm7QI53zQuZxRyXFsUFJBK/7uUj4AWd+3y+l8rP0nWiivMkf6c3Mah1nNnd&#10;Ok8xnIsKqh4lCIbS8aBfnmKkwiLT43w2bzEEwi5kwfvmYHOd3z2TeUY6AnP4+eUUhRekovN4OUmQ&#10;rbAAkNihwxNEXqnTPJOncDHx2YIr8y+16fchAP8RAJTVu3bBYt1B66Day6eb0lL2ftrGNgtvyvGS&#10;7dv3GYDg/ExEJPLOEvjxe3wevYTgd2MeK0V2SFBTrI/uLlJgNqocHnwZ7o2RvkykWHwCOTxIIgg6&#10;0bdXdzb6HPgMRV+n7zMHp4p5oEd24g5c5c7PCONErngKHG0OIgl8dhwoPYyi3BBWEAylG1nIz2T7&#10;t5Sv5yV5cfNvZH/EVVcAz4EX0VCWSMcBGKEYo4GtJK2LsaB4VjvU3XIHKnfeG21jtkPT6B3YLpcT&#10;JOwKqF28ApXb74TWiWNRLVOZ0iUIkukp6beJpPXe+UP7fh39H0m6PQsv11GayHrZUduGNT9fhLpd&#10;r0L5X1ah7MT70XD2I6i57S2u9G4Ca6nWQ82lT6BmSClayfpss4Osr4Hsz4m/mwa7TWb+vmXSItT3&#10;LUT5mY9ae2rptcGte4kl27u6q2u3nvm/mXQ/qQOkuFfWc7nilw648frbUTd+POuzE8qPORftAXmR&#10;5CJJCSrKxUNqDul7tdsb1XjjgmP6X7sy+4Hfa3jsMTQ88jTCoU60rrwH1VKvnHYRvvzZr1Bx1Kno&#10;CrSivjyEoj6KMayjcRE72qm4NfPSu8gCY+ZB+kTOm9P4nlRCyiemR3GSzgrnhNGvwE+QcDFzFFc4&#10;g0CaKYfCSa0YeuP5hDMCIImKiEk6RWEFHpOJ2kH+PJaZTI+vZctrYStMl5+BAMmMf0G2GUZ3zZAZ&#10;jIAwFeErFfM7Hx0j80gedS5YPgJTEEoXEKajle81P/O09azAT2FQ1dvfNf1nGCAHnGy7NOgC3g7U&#10;Tp5IsNOBZmbZ/AnJWfDO1Az4TuqHrjmuwjE5PBUAUv4PXJaK4Nv8DNlsJFaW4BejqBsh09OO0oKO&#10;XnbmV8fdLLavVhs5PWDjD/jX75CZ3YrMpKhzdMBOVowPufjJyvHjULK/U9nRChitGB8WNpBAdzw7&#10;/fKcEBbL04utign/flGzpp+X2oiqV7TxweklnQ0HoI65aVLHIhqQQHO1B3UlZDHnnIemBUvQ+sb7&#10;dnwtAYitL79q3n9bxo1D8+gJqDjkcLRWlNsgbnjiMVTv/Qe0T90NdWOmourIk9H4/KsczGJ9DnBN&#10;x/ZfnrRfm1QM1i0Y5gRm1mQVzNQcugrlQ4rQOGwBWoYsgCd7OiqWvaivrgNK1XftCQ+gYWgx2sn6&#10;Eju9LSbafj8A1IZI+/hSNIwsRfV+t3BRcbo0jW0LucqspPuu11Gy6GKi8Qnw300OlDmIVEC2WRTB&#10;oB+VBxyF5vETUfWTX8L/edxESl9hw6mYajudkJGKRYuiSq4272jtQNODT6Di6FPJHCdwIf0ZJady&#10;1N9/P9acczFaX3oD/z7+dLLyRo5DtUU3/n55NYqS2ji2Kd2kSQR2Hs0l5ZRmRXFeTtDsAE83yUhE&#10;gWyQEtPZnDO/J4FISQsasRAIKnSsyAWlU/Ta43UM6BxndoGp0VykkJRIPy/1VL4/C28Hc1kJ+fB0&#10;ekDtBHd1Z7JUxIIneiF8UZYBn4v8KDGYzK8oB51/6g1/ko7FSRSWGo0iNPFDYnDlsSeYpNEdVtvE&#10;G+Y7pv8QADqRUJeue+xpQ+lubXgkZ8cVmHJySPF3dG8E5va2DQ+LGj9dDJAVv4LsrygDwba+HAQU&#10;lbsybeOjK8qVgyDXHOmNyf5cJIczkRWVJwrR7AyuOmnIZ0P2P+V2o+SZyQQ/rlrJXNnS2dFJ7MDt&#10;c304LTOMhIt7sT/5Q9PO71kZAczJD5rNn0wDSvmZglArvkKhzvoet5YdpWNuAT6Si2kAczCa92C+&#10;09FWh4r9D0PDiHFoGjsWnjETOTl/hNWnnIC2z9z5RVvRK+tQfuKpptPzKdrYj3+OxseeUtOh+Ynn&#10;4Zm4I5p22gv1Q4bhsyOORiDQ6UxdKOJw1rLXdCXXcVs1xYuhzYwvZxG8L3gIDS98gbqzH4N3IEFp&#10;3ArUDV2MtWfe7WzbNHm5Wsg/jsbpmhMfQPOQEgKedH4JQFu8Abh9l9xAADTQHLcctZMK0fZhjQGg&#10;7mebAgEyo3+uRTToxqQBIMuspjQA3AoLit1R/8Xv3bl6NWp+tDdax05Bw2mnQ54kExKEATVFKrdJ&#10;4uogxtj28ReoKVyEql/8yhxhtE7YHW2TdkbZxKmoe/xxLspdCLb77bx0kGxSbW7mUryqbBOvHlVF&#10;qcadE9ZmiG2McN4sJmGYXRDE8WmUivje6czaHTb9OPMJ2WEMzgqZVJUj9RKlqmT+RmfsU5M6MOze&#10;kzkLdQw1kyzQmcZkEAi1WXmufyArlUOg0maIbAI5r/ldUhWEKuQkgSzw0lwogpwMo+UEWQQpfG5f&#10;ePOyEZFJjGyHiSMyjpZJTGufIeioqTSSEZYOWivFd0xbCADdRRLJMUD3Xs2Jp9jmh4v3QXSP7/4G&#10;tfv7p36ILCD6X8kKCQRnUsTlY+yiVHQ8WsBr9OEA5irAhpTxcyScYY13W6gPkkPa7c0wjy/a/bUo&#10;b2z2wV/8Ajn9G5HBzshgx6Ta6iQ9RQQZWUEcLG8vXLVcTF8ddQOpPpmg2B8/W5LhRAKZuyimghTF&#10;AsLCXjVo/kwR2HycNDqFub6RdQBdg7Vq/go0j9gejbv/CHW//gMad9yNzGYq6ieMQ8Xe+6D5jbds&#10;EAoEfeEQauaWoGbSLmgfOwmrd/kxyi+9FI3nXoT67XdF414/QfnvDoe3rML9pitqopK92MaSGHDV&#10;325DfV4h1owtROP2y9A48SpO5qUU6QhS/3KhPRMtprbyNQWw5q+3om3YQnimONATC0zkjUHu23LD&#10;5EUGpI2Di+G58HG7hxTjAoqO5hA+32cRyo+8A+1fNNpoVVmkk3S6yw3H7387CazbKTlU/mQvtI3f&#10;HnV/ORLNX34K35pajrkvEQw53qZxI31y86PPoPqUc/DldjuhetxUtP3sp2jYcw/UTZmKyr12Q+OT&#10;L9k1Y2wEKWWki9bvE1gvpwl6562rZRbTwjHOcc7xbhHl+Kgd4YWUhC4kyCnkq06GmPt8ZqmJzkqL&#10;4hcFCqcp9RLhK0UnWmUe484IF/zxKfSKDKNUlk3mp4MJzlVWaiQNowL5qCYzVOyQWIyESJKdVFyU&#10;4rqieWi9LRfhizOhMJpymy8AVBS52PxceHfugwABUAcoeEN0EUsEgH7mxptvtTrLca3j/98tbXEA&#10;NBGDK5bmaWdTC2pHjbbze5LbZfSsqG9RAqE/k5T3vN5Ed4LfjHQiPhFd5wFJf0PT0jnxtfubTfov&#10;l1cEP64e4WgWV7M8/KmzL5LCSWR/qcjoykB2KBtZ4XTkIAsDZ12FNIq+GdJN6LgOOyadHSO7v9EF&#10;XpyVFbaVzHZ/2X5m+kKmeCrfX5wTxjK+v5idqsGg3TE5PJiT5MOT55exRjJ74ZBiHZ3+SAPKiSMN&#10;Tz+LqrE7wzd1e9Tv8hNU33gXWt9/F7XnXEZGp3Og4/D5L34Db1WDrVT6jYZhy/0Pc9ByBR81Bm1j&#10;RlEE3JN5N9QefBDa6lutK7tlZ8hvaxfQRvE2lFQamXJ8+ddr0TFYGxhkY+MIRNLlTVyOpklF8Pzm&#10;etTOexbND32Ipoc+QUPRy2Qt16F+zCK0jl+OuslLTQxuZZbJy9fZ/31dlu5Qv20fs9w2UupHzkfV&#10;yretbGq/zspW1G6/EC19FmDNbotRf+MbiIZ0dkMgwfG6lZtUO+fSmVfNnI26YePQOHZHC4702aWz&#10;0VRXa3VoX12GmqtvQNlfD0L1qKmoGjEBTcefhorFZIB/OxBNYyah8td/Qes/P7VxJSPzABfMSEjh&#10;GHTqhmOW93BjlhDBMRzo7MQN263FAoKcSTwc82KAim64jKShMCeA49JkG+jAzwGg5ks3jqMY3C/L&#10;b7vAFkpW4JcsTzFATmYVhrx0KGejbAKln5dvTrJBGUYH03G9OUzNQTRGQhOTaktSnnaEc9H5Ri+E&#10;Ls4wUgQxQG2KihTNy0T7kX1IpkiiSKCQxN/KNEaEigBYe8BB8LNuOv6XALXvkrY4AJpiN77L13Dv&#10;g2gkUgv8zJCRhdfmR1jsb3Iuumb1YuUo1poILKTnUnIJgfGqXER1fEa6Pzai3N37jP1lWST6Al8e&#10;kvmeFK129pAMMb0rCf3bpiBvx/dMF5HCTpLeT6uSTF/S2ZF/7O3DmexYM/bkd9SxOvkhhwcX9Ari&#10;GjJGMw7lb6X/U9DpEn5nUd9GdFSISyieq4YXabY1ttPNqPYNTzyLioOPQe2UXdA2eSpqd94JNUXz&#10;EWhsQ+MDT6B+pz1MLK4961x4y8tNZ2ETkNlfWQ3PtCtQtuc+aBs1CpUjR6J8brENfOmvJGnr20bt&#10;1zf1Vk8qirLcuK89YhXqBhSiuX8RmscsRSNBzcxYJhWjZVgJqoaVomYo2dmw+fAMnYfW4QvZHgS+&#10;MUvIepYTON3ub8NGNn/fJdsxOQJgw2g+juZ1xy1E3SiC4PQn4avtQMf7tSjfoRgd/Lx1xCLU9p+P&#10;8j9dj45qLjBayKw2Wy/J359sIxUOtXL5Mqw9+Cg03nqfOVFtffktVJ9zORp22odseiIXyUmo++uR&#10;aH3rbTT9/R/w/HJ/NAwdbe73O2orjSW6ODTu9JAZYHPcyGDYBhyTHhRkXc/eWym/gS1xXbcCKDnJ&#10;R6of2cGemxtw4m8PAJTK6My0buzey8f55VxlySRGIJjOuSa7295n3Ur6kmMbk2J/aWKBXZkUgzPw&#10;c18+QpzfXWSHziha81ybnCRGzX0RmEtmeAVBjhKhANAcJFxJzLisD7x9dDJE0qRsAuOG0cx1/fuj&#10;s9w5SOBF9f93SlsUADWUdEGzyeFrzzHHm8W2DBi1+9tFAJTb+wAr4D0gH5gnj7CsuI6/sIKiveHz&#10;MtH5jz7sGtkKpfI6/Nw2P+TuPgfTdOyNYChzF0WmSuUKongf6RSAB99zBtleu538SGEnJWIaJFPE&#10;HZTXgVOzdd5XJz7k4ipqjk5l9HxWmuz+Qihm57kAMhwE/O0iis2zkoJ46mwZPQvUxRYcEMnJqc6y&#10;6iRGOOgCXQsiGx4ho9t3P07GqcxTuCr/iYP4SdRfuwqeqbtSHN4NNXv8CvWnnY+m+x43328Jwu6v&#10;a0Ljo/ej6YFH4e0I2saHrNxt3KqJ49m19tZLjkXYf45JSMfU6Efrq6vhveM9VP7xOrSNKCXrJQBO&#10;JTBtvxQNA4pQPYKARRCsH0xwGlGImt1L4dlxAVoImPUETGfwLOB04LkpsFNOiMhiezoW10bAq5la&#10;grq7PkTln29B3aBC3nsRmgctgGe3q1Dzq5tRy+s3MDeNI2MaX4rqGX9HoMXP9hWT12iNN66Sq9p/&#10;LWm+KmiWwEu3bX7hHyibNhNV+++Ppgk7o3bkGHjGTUHT9j9Gx4Q9UHHiyWi4+R7U7rI7F8uhqDzt&#10;AgSa2w3wFHpVJ46UFAC/bPF1aHzjdbu2iImxP94l0uXn+ArB7/Pj+kk1ZIFc9Dne5SwhEeVQtoLz&#10;KAqfkho0lZE2Q6Qykh7wPH5+MAEwNytgwCfjaBENbThm8jsFAyrRp2pXs8pI7s4g+GnDMh2pUcJi&#10;IJNERgRHACjgo4QokxiywCh6oeO+PIrBFHOnM88gbhAIg/IGX5gL3x69EZL4GzeKVo7yuY7YNl5/&#10;ndVT5ljfNW05ALSBpAZ2K2qgudEObcuXv0AvkqLYH8ksfDo68nMQuKAXumY73R9k/CzwoyjsnVmA&#10;gKcXr8CGYeOwSdkwGdZQLdF+2MWXY6tIkrxNEAAt4Dlz764R6Lv/40hhRynSWwo70kW5h22E/Izs&#10;72x2kMxdtLN1HFetU/g97WxdHNf9WQQtdT6voVgK5uy0dxUavpDrJQGRGtbt2sng1HQyjS34/OhT&#10;UXv3PW71YfISyCpmT0fNlJ0p2k5ENdlf3aEnoGnPn6Nu770hnV/9qAkUdSajdq+fo+Kok1C9mGLj&#10;Cy+hs80FypZnwS5FKI930LaUDBysWAR/li8YlS2k07w0PrMa1bsqTm4pQWcJascuJPj/C7VXv4aK&#10;w25H5eF3oXbms2h86lN4PW2ou+2fqB0yH+0Um1snLKIovIjscTFF57hesAfgJbLEa2WdB+4YvxQ1&#10;g+aj4rwH7f7t5a0oP+oOVI+eT1bI74ymmD2SYDhxEbwUuevHkyHe/7EKb9+XaY7Yl9I6tYa9+u8l&#10;6ZNlJO2MyLvh/exzrNl1F3TINf4ELqKHHImm2+9Hzd8OgWenneHdYSc0Ttge1WM4tq6cj2BYYVc5&#10;8WVQyKT/m9/8B1YfdyEqR42E55TTTE2hs+P2HQKfTGYUrVCKmLeuqbMjctL9yWmqvB0tIPbo5NOS&#10;rAjOygwa8OlkiNxmiTgo0PrZmRFMLvAhiRKUHTLg/NGBg7TUMOdhGIMXXYE8AqAcJBAGCYLJyJBh&#10;dCQFl/r7shy5zJzf3dlsd6m5CIjIQODf/RCcJp+gIkfEAInABELtF/iP6wdfPHawnQyhuCdcEdGq&#10;3v+v6GQdt84mCC+klVTeLHTJ1heetS3qbqK12J+QOpyaZCc/OrbvjejcPDN3kZzfTQCMspLhSwmO&#10;1/dm5+TyGmxN2yESPSYdjqbhUX9vpISzkKxtdYq+iWDnWmX6fvob5PYus9VHK5GcN1pkKz7vk9uJ&#10;E7ODOJ2gpmAwpxIEpdyV4fOpZvcXwGKCoY67mekLf1vMx8KkDjx53FrWhtCng+VaWSxzsjML8OpW&#10;3o/64eOxZupUfHH+hWjzeIwNKtW/8CLK/rI/mkdvj7qpk9G+y96oOfxoVF9RiOrDj0flLnuikQDZ&#10;MHQU6gcMxRdjdkPj6053pWHcc0HZNpNj+9qc0ZCrePID/HvEdDQXUMQdVkjguQqNAxag5vIH7HNZ&#10;hWpyJuqjdlIUu7KzH0DtgFlkgQI4nQhZZJsaTWSE2t3V2d91AMj3EmKywK+BonX5HivgK2u2PtHu&#10;qa7f/NJaeH5/I8tQwu+uMCCtn6RjdstQfuBK1Nz4OnzlLZQsBAoqjXWrMXplA0L9919I6mE7RcP2&#10;0f647lq38k58vsteqL3hZoK0WxQb53CRGLszOqbuRGDcGZVXLeP33Tg0AGRuf/tDVJxzMcrlZXrM&#10;VDO3+mLCT1H37pvW3j6pVFhpk2LkOFVt5u3ADaOrMYfgp0hyWvglDps0lBbFDEpHx6YHzDOM9Ocn&#10;cq7IhOwcgt5+BQGkcg7JIFqHDjTfFEDJNkP2fA0F4cHrDKN1WCEjytlKiW5Xb2+0R/uy3m6T0056&#10;xbLZBqmIeAfAV5qL2PRkdzx2egbxgTgwKx2hGfnoGJhvGyDmHcZOhkitloz6IUPhq1HIie+etiAD&#10;1INWMndBz2WXGi3l1ayARlmJ2or32/HnfuguzHS2fxKBCYRd09MQuphI/lI/NkI2O5OgyYYTELqA&#10;59k41deLq4fz87eOAfIvE1kYML+QjU76TXDTqY8UrlS8JW8fxs65fpyVEcax7JzT+bl0fxKFT0oO&#10;W7DoZemuw5eyuGKBWvmK2dGF6S2oesMFptHGhwN5ThA+19wItDW7A+sTdkETB2v5NSvgbW6zrfig&#10;JhF/19nSjtq5K1C2i3aEJ1Hk2xNrjj8JjX9/Aa2ffoGme1ahdvqlZEdHoXr5dTaINZHVMaaf0j2t&#10;BNticuWTLtRPZuHl4Gv++2eoWvg8yg+9FVV7XIP6YQvw5cRCtH/WZOCnwakxYl5SJOLzdcAbRs1R&#10;q+AZMBfe0SvsLLCArnmSE4fXgZ8BIAGSjw0Cs8EEvx1K0PLqWgemkS6EfGG0/WMt6k99AJ7tFqFt&#10;7FJUTyEQj1mIVorarRNWoJGMsDZjJr688H5jRcQE1cTqo36WwbG6+78HgLqXy7y1jS+f34emL8ps&#10;PEi0refY8uz+I7ROIevbfi803HGffmr1Vuzojg/eR/kFl6Nyhz3JeieiadR2qNzrx6i9bDpa//EO&#10;vPXNiAWiBEC2u22I6DhlJ+uuK3TjlXkNmJvUipI0rxlHSycoMmBnhXP8OC2n03aDT0x1jhLkNv8k&#10;zq3TsmIYmu83EVhmMEkiHwRHY4IZLej//GHkdIogl2O7wekx2QemI8uXjicCvVnZdAQIiFFthhAk&#10;IxSFY+gD7wMFiF7C98T+SJCEFYoeF52XA++eBZAvgfUAKIKVaYctmh562Nrlu6YtAoAaPNJjxPin&#10;TgxGgqjaa1dTTsZYQDk+lfFiV1IqfNlZCJ7RF91ziOgKck5qiysIgpenwDcrDcEa2f7xu6TM5v6K&#10;KwQIdjXRfIwJUPzlamGW5XxfPv8EgL0CI1Cw20u26mSmBtkB6gytRnLcGMIB+QGcxU45jpc6U8yP&#10;39N5xxMoBs8nOMrspSgt7vCAuYTva2fs3j/WsBwmjLKhbEZYXRN6uYYb7zDL/eaduSLvvS+ab30Q&#10;oU7F/nITXVG6Eoyn7a33UEkxWAHOO0btQLH4R2hYMA/+znZbvWXwKq85ZitnAMjf84fbOgPUPwGa&#10;+aJz71iSoiDY0IrW19bAs/RlNL27hvVydTGjbn5DIKhjXaao90ZQc97j8Ayeh/oRxeggcDnWRtZj&#10;gChGuND0ii2jilA/8Eo7+hZ812Nt7ed1tHDUvF+OT3ZdiNrMmagdt5QsUbvSFJt/eh0qdyxFw5B5&#10;aB5aiLJ9rkbwS+2yi3W5cnmZVRbnUEGLXKI2/9lkd9e94veMht0CobHT8eHHqDjlPDRznDWO3xFr&#10;9/w12p551saMcseHn6H2/CtQs9Ne8I4cicbRE1C58y9Qc8Vc+Fe7TRFfWyPWnnw2Gp59Kd7+Mqzn&#10;XTXW7J0o2qp9uKq/xyIbyt+lzgYLAKUPXJIWwYUFQac/pwQlCwqFiT0hJYQLU7uxt8Jopul4nDYc&#10;YfMvnfMwMymEfqfeQDrTByndOWR/sgt054STwik4LpBPNppPhkuAi8nXJ6VEnRAhofF90AuBywR+&#10;6e58MNmgYodE5mUjeMRA+ON+RAV+kTSBYIaZ29WeehLrE0+qmvWh8qbTlgFAXkSTwMxD+Nr70b/R&#10;nEWGJwBMcewvRvDTgebOiX0QnV0Qt/ljC18Z3+ZmZduvzUckKvOXdF6HLaljMl2Z9nh3YAAbLceM&#10;nhXmUoGYbUUhUA58/dfIzGxDBkEtg1RdDFCrkJSzIzNJ3bN1wNsdexOFdztZIZyTHcByisY682tn&#10;fZnl+UUu7+ckteGTu+pYGwJaN6dIvKESKdDQgMrf7oeW7XZAYPyP0Dx5KprGT0bV7w9E/co7ECAQ&#10;JpIgUYM5FAyh4ZqbUL0nvy9nmBP5/X1/hdriRQh0OCCUucI39Nc2mzTO1ET2aGoQByoCJz1KVxgl&#10;SOpLIh0SM9333HeU9Nj83GeoO/A21G6nXeLFaJyoo3HLUEfGpw2MWorGFb+hCHvVG1xote3kgEDX&#10;URvrHr6KVjTOeg7lOy1G3aAitPQrRE3hM+j42APPMfehTKzxtbX2G/Gf9rerUT/z7yg74DZUL/oH&#10;wmHBt0BQ3/hvpEQraOHrNvOVqMxz+E7NVTegZshgNE6ZirX7/Bot731o77evXoOqS2egarfd0TFC&#10;3oYmoXyXfVBz8ZXo+OILu6I/2IkWjjfPz36D2hEjUH3CUQj7A+tsdNclex3GwyfVm8H/Qs4dbQQ6&#10;fbhz/1ZIEqFjonIcol3g0/j+SXz/DM6Vw3MCyMv0UwyW/l0bISQeqWSFyT7kT/wEA5p2opSWYqEq&#10;zB4w6gjMuEAmykO9KAJLz0/mRxbYFRUApiPY3hve4myLBGkRIaUiI15EZ6ciPI2f9Y97iEnKQDAt&#10;zaxMZA5TPXUHRHw6qCCg13+q4NenLQKAuoYUyVKP6X51111t+j+ZvMhaW/K6bYLI88uv+yGmoEcG&#10;fGxBnfzg8/BFBMfnBrDjslkoOT8gurPBxP4UZPlYf38ksYFyInK4qKhvcr+dgV4owKBppUhN4gqU&#10;GkJaegx5BDIdz9G53x/38uJcPp7C97SLJct2AeGxZIaz8nxm76QdL4m/C6zjZfoSwFVTyhD0qiHd&#10;oFQyNqbM59WPPY6yESPROnk71B1xPNYefSw8E7ZH+8gdUDdmJ1T/5U+ou+9uhLxOfyOPcBJtNEnb&#10;P/kQa084FbUTd0TzsHFYc+q5CIR9ZgsmcwUHC/9bybVNjzZal934MB99UsTHIua5OTEuZZjc8vyX&#10;aH7mMzQ/+yVa3q5A/eMfouLSZ9D0i1UUgynuTizlQkPxd7+7UL3wZXg/8CDsDaKzjL99tRzNT36J&#10;xjfL0dnYaddVFrB1rK5FzbQnUDFyASqPWWWtqvOz3pom+0776maUXfgAWkYWwTNoAZoHLSTYzEYL&#10;r6Uk/ab1hP33n0y6gbuJ2kyM1MRwjha/vw1r/nYI1my3K9re/bd9q/H6G1D2o33J9iYyT0XVznti&#10;7UWXo/W9L8wSIRQMoPGWO1Hx+z+jSdYI47ZH3YTJWL33bw1AndDbI9nmSxBlr7VgUVodpSC3Ayxp&#10;yERh5hUZYZyfF8RxYoFkejIjO5352NSYnaufLLf5nGcpJCFyOmJ+A/ndjGQ/Bt5/WtwmkP93O32g&#10;6fBDqbhPgZO6sjkuCHwERW18akMkxnntX9kbkUsk/spOmHhgmCGj6Ax4d+hj5nSKIx5JyTB8EcFq&#10;SM9C++uvW/8GKe7bvtA39N8WAUDFQXDh+4BO3q3x4EPMU4M2P2LmAYYMkFTVT5QOHN0LmMdK9gBA&#10;eYINyAPEWuczzBSjzAqiIgD0hPIwxcvGI/jJ8YE7aJ3DdSINfbzDUbDduxR/ZfDMRmfD57CDbPMj&#10;04eDCny2+WEHuvXIrLO/p2WEUKw4v2R8zh+aM33R7u+8JD9emKswlWICHC6axaqnTWiJ+zGEfV40&#10;33QLPp+wC+qvu4HMLYrGOx5CzR//huaxU9A4dhIamNfu9zfUEwgDAa68dsW4qBsLoa7wGny+7y/R&#10;6am3902HxR7bZs76fo+kdlmX1j3VE/dCY0P2brJrVDsEWwKomPkkKrYrRt2wIlSMKUYNRduGYWRr&#10;44tRtdMyeJjbJy5CG0XZlonLULPzclTvsQINe16Nir2u4neWwDO6hL9fivpRpSjfZzEqpj0K7yfO&#10;2FxZ7LD1nXLU3PQKImG3tGhy1N36Nsp3oGg8aD5ax5aYzlEbMI1D5qDlMbdLvA4oXBX+K8nGGMeA&#10;osLJTEUkpvaNt1H79ydtjFRecBFqOa68Y6eifOddUXHuhWj/8N/2vQAXl4bb7kLF7w5B7YSR6Bi5&#10;PSom7ozKA49E8/33WuhUgaPAtWcSzHd1U/jvCuK2X8lfoNOJJ87C64zwQoq6s3KDOJWirSSoE/ie&#10;OUzl3DmH8+a3vTqRSunL4obwM0lg2hhJTYqg71F3Ix+9KfpmmFF0ss7uE/CSosk4uZN40OXc3Uny&#10;M6cnBEB5gOp8uw98l/O5HCSLKJmnKEqOc9PR8Zd+diqkm6An1ZpOh+h8cDtxx1NcYl0WkR6enb3B&#10;2NwobREAlK4qJADk81BzE6rHjCc9TSgn4y5syAL9fbMQuKIPumcREKfrrJ+AkK04LRX+pTkIB7UB&#10;QjQXHZZlOKmxjJ8f8g9EWkANp2NvqcgwIMwiV0xB3+eP5CrDxk/xs+EV70MHtJ3XlylkeGdmukhv&#10;zvhZ+j89j2Jajh+LMmTz1G2nPyxkILOY4MLcJtR/0WZ165a5AP8SjahHA3v+aYK0vvJPrL7+Ttuw&#10;UOr0euG59W6s+cMfzBawdfTO8IznKn3AIWh4+HFEQtI6OSD0ccC2fFFunaXznjroLt2PfeEHJV0x&#10;njWh9GAIpJd6f32yCbfRez80aULpT+PBrs26yR+g2kup419VqPzdNagdOA/to5aiacKyuCH0IrSP&#10;XYK2scvRPJ7gN34R36MYO5ki8GR+ztedo5agg79pG8XvyoU+xeQ68w7NzwiEdQOL8fnOxWi89U27&#10;v04PWlvrObO/zovaE+8j45tr5jFt41egdor0jSWop7hdTfD1vVXtfhtvGy1ItjnCd0Vk1ZT6XFlJ&#10;3aUWtMwPdR+9sFbga9MnEtDWf0lf+LqkH/LKujf/pC9N7J7XLFiKmjGj0LTdbqj568Fofe19a1M5&#10;4ai/614utodxzO2EFs6/6vHboXL/g9F0730IhpxIqNtKTyrbzZ59rvtEu8Qdw3h7pce8HskgWiBo&#10;bvNJCiQdLc0MWZgIGUTLSaqIhBwJGxPMDaF3Tjt0+EA2uGkEPqmg0jjnckd8igHVu5CuyG5XIJhl&#10;BxdkGjPFl4PWSC4bUeeCRXyk95cKjKJtY1/4Z2UjdgXfNy9RcdIkd/nn9IY/M424QtAkyRLZkrMV&#10;mcPU7Lcf26vLzs9r/n7T+N4iAGjKbQ5yXar1xVfQlixqKgB02bzAEAB9O/ZGuLAAkVlkhubxQXE/&#10;SGEvTkHn/VwFKNDKKDLGFSAoBhjJYMNk4RKJv+EkKN6HDCrl9EC2fwVkiwPPvc5OfjhHpwQ/doid&#10;T0yL4g+K98FH7Vg5p6fu5McpyUHMzPNjCdmiOrqYq5s8vizkNeYl+fDQXzQBCHwcLGJ7ThuzPtnU&#10;JuoHWWFTmvv8CIflGFVDySV/axs8t9xMMeRPaB49Gb7RY1E9aSoqDzsezQ88Cl9TI0Ihd65EwKdO&#10;io/7751UHjftpLfStcR0JNYQbAnWFiCHWcuhY+rrhWy77+bc9BuSymB/bA/p+rQSq55iHp6b3kLZ&#10;DovRMnCBgVobAU67uwJAbXokdnsVDMkYGbPcZTmGxu8x107R5ogLlKTfOG8yBL/J/K58Co5Yioph&#10;81Fd/DyBT554tNHBsfn8Fyjb9yo0DC7k/eRIlUDK33p4vfbxi9E+fCk8e1wFX4PP9TjbRYu7zguH&#10;IgSh+GTR/37WMdjiQ6SmAyFPO0Ktfn7uQFZJLezXGOFvLH4tr2VAGs/fnuL3Emvmc29bO6p/+XO0&#10;TNoVtdvtgsZnX7Gx13Tvg6igiFw3bif4R45H3cSxKN/vYDSuutf85CkJoM2DDLNu7UB5fRnUX7Fu&#10;r56gs6kTi4fpdIhih4gQKB5ODCUkFCs4Xy6mqCtJyp2iWn807nSSid3zQgQ9Ah/nE3kPn8NOhWQm&#10;dWL4XSdztlIMlh6Qf4rfo5ghGYEcvEwJT6CnXWCz/eVzscFQjCC3ojeil8aJ0kxejECox+Csfugc&#10;kUdcEQskThBvJGVKD+gZPhI+SlVqnwhJBi9u9dxU2iIAqAm3LrThvIVm/qLzehEdeyMyJwygfX/t&#10;jVihQuDprF8SotP1PBuhSwiO7wzg7zM4R90qoKBH3dFM+KN5+Kk3D0kR13jSIWRE0pDG5wXBUei9&#10;86sOANk+yjoCl8pOyc4M48j8TpypzQ+uQnb6g1mddk6mH8Wk88sIerJ1KiZlV4wErXiFSS347L4G&#10;1oRAEdNuGUe1zYb1SXBjg4jvyxeedDZ2/llAxkaICHT4PeVgUzPqbroNa39zABpHbY+GcVPhmTwV&#10;a/f6A+pfece+I6D4YUkDmvfXIOcFxXqc23kHQqqC7mAshu9ro0DP7Zcs/5YEQLue7qlrsjxS5msI&#10;hkMxrLn0UXgGzuLAXYx6sq5Wsi75ARSYJQBQp0ESTlFl7+eYoXN/38jP9X0HkPHM7+h39vv4d82I&#10;evxCrB1+JapuehkRXxTVy1/B2vFFaB/Ce9oJEnfyRLaHuk8Hmaen92yUX/qYW5TUp2o/1YH1MRBh&#10;bv+0DnVLX4Pn4NtR+dPlqN2dILwbRfN9rzZnC7VFz6PlmS8tvrGStTuzAFFGyObZ5VvbO/ErNzbk&#10;QUfSwprzrkDzmO3QvsPOqP3joaj827EEvO3RNnIHM5iu+MMBaLnlHgTavevKa8D3LfeTfx4ZRevM&#10;uZb0J8+owVwSgWKC3jKC3WICoTZGlnHuzMtvw+kEOTlMFZmQs1QZRp9G0NsvlxKYbAI5nzj1zQ43&#10;nfNPnpkGHb2SYrBix0l9JR1gJsVgcsJQOmbKHIZgaNHiSHBMD8jPgsSDjqf6outComncMYJtmsoo&#10;ujAH3h87T9HdSdlmEC1Vm3mHSUrhAvGCtaIM3dngVs9NpS3DAPmn+6jR6w86gGDHghKZjZaaEXQm&#10;OjIp/p7WG13zKMNLjpftn5wg8LFzHtG+gZ+xwq4RyCBjXBW6MvBOcBAGdGYgOeoiTSWUqGrKvm//&#10;AZkZXgKgbP6c3Z9lNvoEAtxJWSHb9DiNIq+dZeRnJxH0Ls11Jz/UqdaxYn/saPn8u3lUI/wdCkbI&#10;2lhULQ7djRpQk9wGsd5nNlGJDeCOAHI4EQXNgWXUAaGGVWdzI+qWX4/mH/8GdSOHo+Ivf0Wgo82O&#10;LX3L+PzW5ABMJiVieiwbXyWydGDKKoe+pffUT4m0pQFQlUm0je6rewVb/Fh78p0UeYvQOYaAMamU&#10;4LM+AJJ5gOHzBLCtO+pGYLLvMCcAzp5TVNUROAd4vJ7lHt+x762Ad8RyAi1F3D+sROOQ+RZjWLpE&#10;fa9e9oRknzKmbhpXiuqhM1F14UMIsazEDJad9eBCYfpt1sH7ZSM8Z92PmokL0d67GA3DFnFBI3Mc&#10;tQytoymayuRmEEXqfoWoHF2Esl9fjdri59D0zBdoec9DVuld3y8bjaevJn3uvmMATBlXYm6QLLNi&#10;2pUo32NHtG6/MzrGTEbt+Mmo+fXvUHPrzQS+DmtvmfFIxyzmacfCtFJ/Q9Ko1eIt35bSnFa80oSi&#10;1DYUEugWci4pKmJxatDcxC3KCuN8Egjp/rQLLPYn07ITCXpHU6rqnR1COl/rOKodREhzUlneuI/Q&#10;v35nzlryPwJgaszNY9n1/tRfQAmqgKVwG59igHJ83E3O6P+sL4LyDKNgSSYCE+ikD5yfAt+h/eBN&#10;0akQ4ggBUFkSp5f401hYaHUzUvIN7b2ZALi+g/S/7QDzMdTabnZx2gDpSlGhZKvjcsvwfESm90X3&#10;Oq8v2WSBqfBdwQJfK8/PebwGxWGiv2J+dOnsb3cmbvT1td0iCsBIpdgr42eBoLZAhsxaQnrtDC8V&#10;7Fxeau38b1oEv87z4ix22sl8LdA7hSCoo28np4Uwlx21lM+LubAoPKC8Pev0R1FSAI+eUs2aaMeW&#10;YKLGE0DE67ouxUHD/jTh3Vvutf74hkDRnEKQkoXIJJX0vUB1JT458QJUPvSAey+sa9jT75F0M05O&#10;3YNPbaLan4CuG20f16Hp5n+i4rKnUXnCvag4ZhXKjrsXdec9hfrb/oX2tc4llJKJqbqOPTpRbd2H&#10;X5PsK3ZvZS1+zPH790w+lqv5rXJU7H8bGgYWon3ccoqb8v4iYBMQKcePtRloxQEvDmIJQEsA4frs&#10;fiOwdN+XJ2n9XsfpFpNBCtyceCwdYf3oYrLCRe5eEpHHu6hzEoHrxy1Cw84Un+9+zzanjK3KDEXM&#10;iTVSnzU8+AGqti9B/aAFaBstFrrM7iexXCK8jtkJlM14W9flvdqHESQHFKN2xAKCZgmq9yRLvPwR&#10;dFTKoW68/YwNamnadHLtzDJpQyTOpCuXXcO5tAMaxm+HL379GzRcdxOljHhQJGYxTMWjtomtMaJe&#10;2bhjNk78XP1oO/W8SiQawoqda1GSFKRUFKGUpJNRYZOSlhDQpud2mk1gwqpCMbX1/JyMICbmB5HE&#10;+ab5qCy3dNkEwoxkHwY8dQghTvNXc5kASLKjY3L9fTn4KDyA5SCIkQHK96fif0NicHtfdJYSCy4j&#10;kZJjBGEHQTA2NwPBC/qgpSAXIYJe4lywmKDsjxsOPjC+6IuefX0D/AAAVGPxmRqPQKHU8vqbaE7L&#10;sYI491eUz5kFiO27Kuh5jkPvGakUfTPRNTMFwWkUjR/qTcghILJBdBRGO79ymAiC4one3lwlMtlQ&#10;aqz1ANg7Ogi9//AAV5cuZLKB5Zpb53+T+DyHq9BxuT4DvjPiGx+n8LnOAZ+ZxU7NCVmnaue3mN8X&#10;AyxNCmFmchM+f6qJNZHrqYANUlfPr2/Ar0uJwbv+uRvwStIXhkN+Ax3pjeJ98N0Tv2+iESepYkXI&#10;A5oEruanP0OVxLDJ8rwy16KttQ9ciI7BC8w7c/3gUrOLW7tzKdae8yCaP6p0teN/OpImWz3rS5sI&#10;X590blVnSZ0vvfibTMFgCO2f16Ph0ffhufJZVPz1JtROKETLUIGEwE46t2UUOxXwXCDivMBIHNVj&#10;AvD0uCHgfXOWSy1Fk1NMYd1DhtOJ6+lzAaOMqLVZYqBnDlQXGVi2jyhGzS+uQWtNq/WyYrlIb2Rx&#10;Xfi6dsXLZHSz0Tl0oYGdZ4qYq4IxCXQFsqqTY6G6tl63j3Niteqi57UC6zELuQjMQdnufP70lzY5&#10;dYRQAaO+cQBw3Mhg2Rktc1GpKMene/8OlRddjM76WpYyzu5tkLlHN26/X1r3+/jr52Z4sCDJixKx&#10;wNQYwdDZBerIqNxknSJnqXxu8XRIMnS+/nQ+ylt0OkVnicHK6ZxnCk2RynnY99Jic1gs8EsnwFkI&#10;CxKd5GAGbglRDCYwmoNUzn+5x9JjqKsX/NcTNy7l+1c6kznpA2MzMxGdlYe2MXKOQIkyDoASgc0e&#10;cMIkSh6OEX/TcP7hDFCNxhVK9/BctSJ+/G09IuvQcoAM0PeXfogWEeDk8uqKdAO/2MxkRC7ORvC9&#10;XhxwRHw2CDkcr6mNkAy0BguwRweFXYEfGyNx9ld/A6t2Qu7wT03Jmkbw0+5TOlmeAHAwwe+MbBlt&#10;duM0dqBWK1PcchW7SC7v0+T51nl9WSwlLz8r5m+vnehBwCu1udiVhpXS+rp+37RuMNol3DX0Wp2i&#10;dnesi+99M958JdklDbBcDJJgawjl5z+ML0cVonlwCTwTKP5JJJtQaoBQP2mF050ReAxsxnCCDprL&#10;iVmCpmte50Qn21WdKe7J/frXTaBEfbRpE2SfKwX9YTS9/ClqZj2D6t/fieopy1A5Yi4qh5aiaTjF&#10;w7G8L8GgkQAkx6cSeb3j5C36GrQPp4g6WuEwBR6bD4AtE3kvgc7o63gf6fdU742/J9aocjhmKPDT&#10;Zkody6vFYc1vliPQ2MnFRDpdAjzBqXzW46gYPgfekcv53eVoJ9DJ76CVk9dw13NlTjBVva/nxhDt&#10;Pi7rRIvavmk4F5/xJWh89jMbBz2dMXxdUneImYf4PW02Nnz0MSIh8UExPumqN91fm5t0tep/taEk&#10;vYUEIWJWEqWcZ84mkM8zozgt250MOSFV5EJxQ5x39SNyvcjL7OR8lCrKzcs0XkOw0HefVzEgOERC&#10;MNI4p+XPUyYxihp3jk/H4igFUspT6Ewzi+nKNGLke5wi8iXJBDxhhxhgKjMlzHlZaN+nnx2ySOCN&#10;shhga2o2Ot91Ovb/gAi8PqlzBH/qTM+xJzjxV0dU1hUqBZ1plOVP6YOuOUR2Fl4KTZ3+iE5PRUhB&#10;T+rz+OtMFkYbIPwdRWDp/1719yE9ZgOxQdaBH7NodL/Hjybza3Eh+UjLk9Ic7U5KCWEvdsLJWSHb&#10;/T1Fzk7ZMSekRHFSahgz8rT50W22TWKAbrs/iplJLXj23AqWQ2t/XPSN581NX/d7EUHpdEzkMMCJ&#10;f/Adk3ZxQ+w4cYLOVh+qDlqFun5kWhQxtUtqu6Y24ReaOKaJ6EQzvSbgUGSTn766sStQ228+1sx6&#10;kBNRNZdjTpUpfqNNJNVHbtVlNOF9aTUq/3AzysmiPINno2VEIYGI9yYAa1e1c6yOr2niO8bVQZCS&#10;COzhZ7VyifVjsqPf3YwWiqkCDAFFAkw2BK9vzmK8bdsvhWeXq9A6ZH5cR+g+S4CUPScA6blAzInh&#10;XCTGLmc5CXAU0SsufcImTJj9UTftMVQMvpIMQzrKqw0wnVit3WfXponc8172muUXSCZyQiTXNVr1&#10;+fCFqNiuBN53atnmGgvfDIC2PGmx5KIT6tLepjR1Yqsh6y/p37dkksgYi4Vww951JhmJLOiwgMBP&#10;j0vSu3ERmd4JBD3pAE0UJoHQ4wkkHxNy/CQiUkcl/HKGkUyikZXfgH6f/IQcUCe5kpFKoqPYwXKO&#10;sFdHDjpj8g6j+e9UYV0xghyJUedH/RC8lK8VL9ywIxnhmSRR8whyBw8gwSKmxMEvkWUP2HDdDQ4A&#10;v6F9fzAAmhjHBgsFg6ja7ad2c7m/j5H5yQ5QsT8CffMQvTzPWF/C/59QPEy5PrQkGwFTgCowihN/&#10;xQQRScW1vn5I8meRMidOfjgR2Dw/X7zCmbykBpFBAJOyldI2MtKD+Cs75zTT/8UoAmsDxMX8PSPD&#10;h6LcCFaw46TcFQCW8nEZO2dmSgM+f7FFNWKjCACFAmo4NdAPG2Ff+bVdksCnv824vAxl1bFBH5nf&#10;ETejud88As4ydHBiK6paYqdUk86xlUX2vsQ0vSf9m0CpYfJCMrGlqBk4DzUL/2HFiJBVfnW8rC+k&#10;KeVZ6KYXK7CWAFc3vNiuIf2eMRze14BsIhnf1FK7bwc/b+N9G0bx+wMK0bDTMlTPfwad1a1oufMd&#10;1Ayb58oWL3PiOt81K65IxQl3oG11PaqOvhflw+ajniArGz/7nNczsxcB1LgStJB1NggACWQdZKPV&#10;UykOj12I1VMWIPhJK+of/hg1/eeibZyAvJTszYnX0jsKNJvYnhuXQTmhk1ROgGLP7BgiRf/JZOWD&#10;F2HNAbchHBD/1jzicpZg3zYoXHKLKMei2B/fNpMafk+6ZcWisY++8v31rzcnOaOhMF6d3Yj5SX4H&#10;fnEAlNXEEpKH2flSMYU5v7oteJLzsN6Fs9PD+HlB0IiIPLFnGANk5mNGUgT9V52BXgTAdM5xHWm1&#10;UBaRFPT1p+ODsIyiKQmSEcopggBQesBAfT8E5mSg6/LUuPOUZIRmZSI2i9hx5kD4s5wZTAL8RL7k&#10;Jr/11LMdAMZBblNpCwCgFOBkA2XlqB0w1MngyTr5IUeFKQiyMO2TChCan8W7CADFAonkBMDoJanw&#10;3SH7PwIkkV8+AEmcWSqCYDQbp/kKkBTMNuPnpO4cO0uYyvWjV2Qk+uz7rG2vy+Yvkzk1Q6c/ohhI&#10;5ndSdogrk1PQ6gTIKeycE0jDL8z2YmGmImBR7OX7ovQWECYpjBWTqhDyun1LN4C+eVXeGskGN9tb&#10;ujqV0FP0d9T3m0PAcUCXyIkJ+HVsah1TETPjY+togsC42Wh7vZLMjvw3rqtcn+IDSA/MWhrKzroX&#10;tYN47x5sy4Gr08F1iI1OICgqjyTYDirEmn3ItEqfN599GjPK7Q9+iGqCaOs4gbJjr98XABtkU3j5&#10;U3a9SKgb1YufRflYAu3QYrQR2NoI1K3jr7LYwbW7kIH+7g40sc5ige28rwyxO8cvRM3wQtRe9RbK&#10;DrsXbUNLyJIFmnLsKnvETd/7+2a1vZh584SrUD1kJipvfM1GWmdMwdHJrr0N9yAAAP/0SURBVDcC&#10;tE2lDT//4YC3cXKMKYKqt5oxP60pHh52fRYjLMz1E+ziDhJIIGQYrbl2Nufin3qFSER0OEG6wIjN&#10;0aQ0+QjsRu9TbkcfgloG53RWhJKdbAMJdEnhNNxmp0IUJ4RAJ/ZHcJRJTDTUH53X5JBEOQIlDNHR&#10;OJnTRa/oheCA7HXgpxwm+ZIY7Pn5vghyLH8D/m0BAGRjiY43Pfs8mgl6/DULkQBAyu0SgffKQ3h+&#10;drzQTvfXfUUGIhdloPO1XuxCbYAQ2SncOgAkwsfy8avObCRF05EpuizPL12KOJqMvmv2Rt6Q9yz+&#10;QEpaAKkUf7MIZHKHNTU3iNPTowZ+CeNnicInsCOmk5ov5mdaxQSAptRlvjIpiEdOqVVtWAbtnCXY&#10;37aVDADj7e39og6rd16A5jFO7DXAYzbGJ9CLg9ymcgIAlR1QkgUOm4OKk+4R0fj6CRW/vz6tnvck&#10;qvrPIEtabno03VcirmOfEhuXo3FkKUXj+fj0V1fBc/WrCHmcYa4BVdQxn7anv0DNKIKURGcTl12Z&#10;epb3m7LKXjtkFtpuecPaheuDXbf19TWoOORmlE1YgMphc9FIEXf1bmTHT69G1SwuHEPmoZPldSAt&#10;oFuMGgJd5ckPY82PbmF5CMoTxGAVZ2TT997crLaSLtI7sghf7HotfKudq7BYVPaZbN3vCGhbGvgS&#10;yY3/sG3U3bB9NUo4jzYGwFISjYuydCpEZ4Mp+nLaStLSqZAj80REvGYMLauMFAJhclrI7HV77/EO&#10;+gaGchYnGfuTZYcMopMIehfKS3Qoi+yP+NCdwUzA4/e6yBnbHyRJupgXIPuT/1DbQ5ieha7ZefBN&#10;yrWNj4SL/JD5H0hC08Dh6KyXQ5OvT1tEByio8KxwDhBkiKcdYDsFwgJph8Z3QD6657FiBD5jf9PT&#10;TQwOXJ4J35f9+GuBnzIrYCCYhLJoPsb5CHhsIIXUk/FzUne2HacZ+shxXFlayfy6LSizdpssJB8b&#10;+ud5AYq/0kkQ+OJZR9/kx2xudtAYn87+SvfndoFlWN6Kz+/X7q/qI4F+2wRAJWeqANSVvIiaQXNN&#10;1ybxsidwaIK1MSfY4MbZ6eT4uemm+B5FwUaKgmU7EMS+bGD9N07uHZtwFL+kIws2+lB50C2opvjd&#10;pg0PbULw2qbLG16K2sFzUfGrFai/7S2Emv1O18UcYPHNM0yXTjhw3LxegaoxC+EdK1DQJs16Rvld&#10;stxjlY8pQsNLa6zHFIM5RjalEofDXWh9uQp1t72NprvfR2dVi/Vsw7n3oW3gXNMVaiNE92tjO9az&#10;HavOewJVBKUGMj9teth9TPRV/ur9v0/WfdTeWiRqprrX9f1LUXnJw2Yz6Y6oqRYq5dZLjgaoDAE8&#10;dXodZnP+9ARAzZ2laRFckdtpjlF1vt7mGeeVpK3T02OYTCJizhH4WsdTxQS1E5xXUId+n/3I5nFy&#10;t9MFylGqLDz+6MtHNJzP6hP8uhwAOr+g2fC+2htBSozmJXqGXGTJiTIfC/Ph+3kfO3qLOABKAu1O&#10;SkN7cho6XnGqna9LmwmA+pH7oWzBNLDrTzuL4i5RmOCng8k6liIW6M/IRMeZzv1993THALvj0d/9&#10;89Lga+Zn3XKAQFSX3E/klwj8RqQPskNyfJpB9pduylI1VB4KMGzGIkrapNek4JlsWAViSU3nSpMR&#10;xiHZfpxlwEfRl49y4igAPFMu73NCZs2+gN+X3d+iZNexy/vVoq2m2Tredn9tZf2mZvvvJ2N//NP0&#10;CFJOWn3gKjTHTTMkdiZYXQL01tvIrZ+A6/PGk1lnYpegamgRGm9/ZxM179EefDAdFJ/6fVHUXfs2&#10;1v71BpTvuBhVI0tQPYpi5K+vhee2dzc4DSFlfaQrioB+S1Ev3O3cuDd+4IFnwiLUqRysw/cFwOYx&#10;iwhYS9BJsVp3k82culAbBolS94QUA92zH4Vn2AICkWN/YquyEawevwC1936ARkWxG7kILWNXmA5T&#10;mxgSobXDbPf8Gh3gd8mmlmAdtSmkvmocz/JPKUHLhw1WTgVyTyxyWysJhGPdjq1/dH8D5sldPudJ&#10;wkGCJCiF0pQYfKpCSwj4NOc4p04mGTk3NYafyB5Q0pnUU/w8NVleoxU1LozB956CHAKg9ICS6JJl&#10;4cHnU715qIr2ZSe5wOnuWFwaS5GOwJcD0DEjE1GCX/d0WZM4k5iuogwEDultGyFyuBxLougsF3xJ&#10;magnHnmuujoxcjeZfjAA6n8dB2v8+e+NdroIcMw6CcLXnb3ziNx9yPgIjmR9ivjefTkrcFkSgstz&#10;EZb/vy4FQCL48VHmLxKD7/T1RUpQvsOynI4AmaYL7N09CH32e9S21bW7pN0mub6SKUyvzACOJsjJ&#10;V5kA0B3UViCXKOl6GItI2yXylnBFMrdXqQGKwjHc/XMPJ4js/qT/25RJ79ZPCQBUyfxNfqz9yVVo&#10;GyldktjfD2MnmpRiJXWDC1E19zl3w29IArOY3KrzTyAWJq3zf9qE2hfXoOGNMgS8QWj6aJda5dYY&#10;sxwTCJJbyP7NPifHqGhD61SyrdE6j+sMmjdVxq/No0pR94sbEPJ18poCV7srr9wzCbBdeXXPmjMf&#10;IQBKxJV463SAreMWoWziArR/6EHD/e+juu88NI1YQma6yHKDbRyJoWoXeBPl+B5Zi1MC5GUCVE8m&#10;X7/wFQPphPH91kxqq0Ts4LpPW7Ewp8GIQiJ4uoWMINAtzg7hnIwNw2Zq3p3Fz/9cIO8wQc5RAaDO&#10;6YsNxkwM7nXpEuSTA5r4K/YngTiajt6BdLwZlDkMcUCboQRAEAAlGYYb+sFbSACU9MjclTgXPI84&#10;ckY+2jOzEExLRyQ52zZgIylpZpLXdvZFrlJfk34AAPJ/m5ScAC1tqBk/1RSP3WR+lonIoqXeUaS1&#10;V/ZGbBbFYtv9JQCS/UV0/vcO6f/yeB1WNMbfSPmpirPCFwd6m9fYNNkKsREoCBttHtS0PXKmvBcH&#10;QNeoLghSFONyfDglM2LAl+gQPVfsj+lyfZVOEORrF/glxk6MoCgphBdmyPUVpwYnqHMksHUH4Nem&#10;eLECNR0o32MZvBbsR2LaDwNATWjpERsHFWH1JY+4m2wiWX8zm786e66J0kUQdEDoDDQcsCnsYohZ&#10;nwv4NLmDZDd6T5+HgzE0PvMJqk5+AK1jyR6nujoIGDbNWr8mE8jKD7mb944RZGOIiP19pf8Ewj0A&#10;8NQH4RlKBjheO9cK4i6vMqVkYgS8j+scM73lbZTtfTUqxnJRGM5MZts0gaK+zi1vqhzfIxsLZK5n&#10;u0t90ULmXX7knSYCq3xsWP2/9RLBL8AyyBt6ONyJG3ar4TwR84sRCHVqyllPLMmM4oKs4AYAKDFY&#10;esCj8/0oIDjKQYlzVCIVFQGRnxX86XH06ibBodib0iVRWCIwZ3c4GSt9fdiBZIBifpQEpRJTaIwY&#10;gbHj6mwSJ0qK050vATsfPCsJ4ctIsvrmIUyRN5RKkExORzg13VRy5X/cz8be16UfrANU8n/0Jery&#10;JYeLejITAM1HF597d+2N7nkEwVl8LRbIQnfNIAOkPB94Xud/nRscgZ8eLRBSLB/7BfO5KrBxyP5S&#10;CY7p3UmEwCQMfusPyMhsWccABXwJENwzvwNnk5L3jGNqojA/m5cbZKe5M78CwYSzx2Lp/56T8wM5&#10;PtCEZoNs5fH3dSlRtM4GL1b/ZAVaR0uMkvnIDwdAM10hAFZc8aS7Wc+08YTkLF3XTAI4vhBhkCMG&#10;HdwP8RPOZQMSYzQ6F83v6OSDeEX7y2Uo2/8mgtB8NAx1Gw2KCJc4SpYQ479LbiY7q9iFzPHpz+x+&#10;Mg6XQfeGaUMArDr+HjQOLUYLAVDeptWG7aNL8MXuS9G5ttUBPL/nbwyg+bVKO8/b+ujHqPvRjWii&#10;yO10gpsuz3fJCfWEtft4Mu8xxaj6xY2ItMsMOw6CWzNRCgppMelyTsQeO6USc5L8pjvX3DF7wKQI&#10;lhHYLskTAGq+SeqiKEz+cgbn1mmZfgzJ6aSEJgDkHOUclAgse8CC0Z+gF4mM5Do5SdX8NhYYScZl&#10;gf68f46JwGYNwvcVHiNKotR5B0FumvAjw6RJC5xOJhibnQnfGOEPMYTgFyEQRlIzDH+qJm2HcLsT&#10;541ZbzSWNwsAHRPQEydstD71AtqTUnhzib9uE0RisOJ3+n7bF12FLIzt2rDwBMEYwTAiH4Dvkxki&#10;i5OEcjvBT26wZAjZHOiHXdvzuCrI+4saSH4A09kEKRh453lIo0irlcRikZJeywBaoS9/19uHcwmI&#10;ctmtHWDpJsxjRXoExTnuLKOy6f74mwX8bGmfZjRRDOuWAQg73tpjwzba6inBvFQsTeNgIIbVf7kF&#10;bcNKCRhOj5UQy74Xe4pnJ3YSRAYWoX7Fy3Yfc8MkdQDZmxldx/iu63SbogI2mUBJrxeNhhEWyNmn&#10;LrmyuixgChEd9dzz5CeoHjufAFTKya9zuQ4InI3dV8v2rZm/bRlZgi93KELjP6vsjraIManFXKtp&#10;GjtYkX6t7IhVaBy2kMB3Fa8h/ekitAmEdicTrHaeVIKslx6VJK4rVZ39JFr7URyeUkwQW8G2Xm5l&#10;2LjNrS+YN/m+HnlPB/Q6jsfvKZj7ntci1Cy/fSxvvPxbLfH+aqeYOUcA3ruxwbwkWYyQ+BxaQia4&#10;mPNvVn7QrCx0GkR6QM25M/n56WR/2+U7AExKFfhJFI4wh5Gb14w+7/5ekEcJL5eisHN0IgZ4VBsl&#10;wi5lXpDMUHGBzDkyshF4ug8iF8sMhmKx2J+ySNX8TLTu2d9M7sIpGYZBcpNvR3Dze8H75WfWh1qU&#10;5dnH2fi6tHkAqOHEBrJln8lzy63OBT5lb22CmF+uZIq4BMDAoX3QVcTXCn40nY9CbIJhYHqmeYA2&#10;L7AEPXODbQCYjs8ivdEvmG07Q/IYYZmf9WYjDZpZZMGPePm45xdZmneZAfSBbHCdRzyJDX0yQVIg&#10;KAA8KzOEhdlR275fwlzCTpEIPJ+f37JnNZlLgDXiNFVjqIGsVttOspUrnswBAR8rL3wEbQOKOIGc&#10;7Z0mlybc92FPidw6npOav1s7ltd4ba0NFrEgpwXSXqAcQ7B9KL6KHYS7w6YHFCjawXuOJ4Gcr86L&#10;pof+jfqFz6LygidQdcpjqLv8cXR8Wu+Y37+bUD51IdqGa9NFrE/lJRhYHTZdtm/LYlPt2lAgmyz7&#10;9Q0ItsgnudqrRz+yT81omE/FTisOvhUtFJ3NfMjuvdyOB9buXIKm96tYXwfmrh3EYnU2iAv921+i&#10;cQjbynbPZRitMmjT5qvg7UB9Pegl3lMf2ffjgN88gb9XDOW9rkak0Wf369nfWzMlylH9TisKM2ss&#10;UqKATzFC5DhYYnBRTginEuDkackAkHNKzhHOTIvi5zk+gomsNERUZBITMWuNjJQODLr/GLcTzLmd&#10;ZM4RCIAkOj/pyERblGIw537CKkQeYuQZJvh2b0QvIlZcSSxJiMDM3YVpCPyuNwFPoTfIDk0NR6Ak&#10;Jnn5vOXVf1j/KQbNFgFADS7BaaKBGmbMMk+sBoBxO0BtSXcQhf0n90PXXBbGjJ/FAJkJhD4WOtqQ&#10;zysRsQl6dvzFaG86ng8X2PnAZClJ2UCpMekAk5FPttj7yDvi7I/Nw9vI5Y5Wmb7ZYRyX3YkTKeae&#10;luSCt5iBJvP52SHz/uws2mMoYocsIkgWsjMfO0neX3T8jcOd1VGD9Jg620TaAADZk+rMRjn3HFWI&#10;BrEJMx9xk6vnhPuuWb9rGLEQ1b++GYFwxHR5Ml0Jft6CSH2n3U9gYHZ2ZmYiQOF7BMLEZ803v4nK&#10;3a5DJZlVw8C5aBxchJZBJfDkzUbFQbcjEomg7qSHUTVE53QlemrDY7H549ucMiey6u2ZWmKnKyp5&#10;v5rF/2Bp1JXxNrM+1XExslk+l2fqsv1uRdPQhMmNwIwgyDK0jF2K2l2ugefgu9BQ+ByaH/sYnVWt&#10;6OD40NU0bTyXPYm6PhSDpy5guRcTgJ0NZM8y6bXK5Y7bOZBXHcW0bZGyzRTee8IK+27jmAXw7HWV&#10;AaDus60BYKDVj+WjPBR7ne5cAcREJCQKl5BcnEUJS4bQsr11LDBmBtH7yxQmQwbRZIHELNkEynmJ&#10;3NcNLJ5DSNOs1hn/LM5zicBpGOPPRmVEYjCxxAAwme0uUTgb/s8KELqMGCH3WNoESYDgfOLMoX3J&#10;AGWB4qRQZwqTbEfimlausnp0d3MEC/x6NO/m6wDtOJb7cevRx9iGR5dC1Ql94wDozc+C/8J+wGy+&#10;rwPM2rom++tiJdqXZyIWyOEVsu3YizlAJAjqDPD1gXwkhRT7QxsgKSYCa7XoHRqPXj97s4f4ux4A&#10;x+Z5cXpmmAAYxukENqf/EwOMYRpXqaVpTn+xJClku1k6/zsnqRNvLetgDeT9mQzBqqP/erTQNpAS&#10;A1GPMfafRLxwOIaKQ1aiZWAJ6uRkgJPKTcS4bV+PCfltWZsA5cNmo+3hTxAJRFA56yVU/fha1G63&#10;FDU/uhrlp9+Lpuc+N9+FSuJDEn/1UmLb2gseR8OAEoqiFOV4vRaWoXUiRcyJem8pvvjDLWh6uxzl&#10;O8o5gs4iO9FXej+ZnwgUNi7T98vuuF0DxdhKljfk8Rsw23/M1m4EPtNV8q/ywkdR22eembaordwx&#10;t4WWm8aWonlYCeoHz0ft0BLU7ngdqo64Gw03v4aOynb4w2HUn/YIGoZRjGc9ZcAtsNtUuRL94BYn&#10;Ab6AUFkbL+qnxbbz3TayFOW/vh6hzpBjgFb4bShxrt+1bxUJAyUpzjtFT1zMeWXziXPu/KwwTuAc&#10;dBEXxQS7cBq/d2wexd0sP1IkAssomp9LX5+S5Ef/U5ciFwXx88ACQTHAFAzyZuHdUF82AjHBgI+Y&#10;wcdukp9AXW/45mSj+wrihHaAEyLwvFR4Tx6AztSsuAqOoCkxkRikneDmuXNsKJgUkFBzxdNmAaDb&#10;AZRWRcJwDE2/2tdMXhSUxPz/GROkCDwoB+HL+xL0BICU2wmA0v/FLslE+y2y/8u2yrF5WJBUTjCd&#10;A8zBHAuATtZHAFQDSfwVAA6s3h0FYz6Li8A9GCBZ344FHTg9zQU+t3OJ7ARjgOyIK/MCWJJKEZjv&#10;LyXwLRMA8hrzk+qx+oky1mg9m3Wp5/NtJKlIzCpmQsfV/GE1yqcUUqSUpxWJss6so9EYhpt8CYV7&#10;wrxEk3IDwBEAjShF1TkPo/HFL7D2j9ehnmDWOIqAMH4xWvnYMrAINYqcdtBtaHiaIMl7iw21vVuB&#10;qt/y+4Pmk0EJ8GQvt5zPycg40SVaNg8tQu0Zj6LxwY9QNbyE4qoz3XH3lxi4mbq/DbI729zC+9YM&#10;JSt+6CNrLvOQHSN7s/EqFijdVjd8bQFUnXgXPAO1s+vASKoEnWl25i7rr90yhuL6kEJUU8Su3nE5&#10;ak+4BxU3vYGqwx4gY1xoO7kK1r5BedQWBu5ug0XtohCfHSMWwztWOluCINmhFi2dV24cvBCVZz3g&#10;WDZnas8Juq2kp86uxKykZhIIuKNxnGfypLQkPYpLcv04juKt8xEoF/mUwgSGWREMyfYRAHVmHwRB&#10;GUVTDCZw9t/3BfSJDiS8SQx2/gG1E5zty8DjfrnIz2KfyQ6QAEiAlLPkYGcvBEpyELucF5vOyZ8Q&#10;geclIXBeb/hzsikGC3/kJFUmeclmm9xw2kk2ZiX+mjqjR/tuFgDqN05UBIIdHaicNMFMYMKEebmm&#10;kQ5QCsjOSQWIzulrO8A6viLFpaK8xyjH+x/sxV8LAFkBVZSPiBIAY7k4SQwwlmyNkhzfJicXRN93&#10;foOMnCY7A+zAz0DeLM5/mh/E6anOL5kUsYmNkJP52bzcgMU3sBWLn8kNlvk3y25D4yduB9gMoNcB&#10;X48W2gaTGJjFd+Dzpsc+RNXYYjSNoFhmfu4IWqaj2hD0EvkrbIUg17TjCjQcfp8xydpR2lhxynnt&#10;UOoa9Xy/bRzFPTKj2uHz4Dn9QXiWvIra7fndocVxd1bx0yWWnWgnHVvNoFI03fYJ6q/+B5oGsZwG&#10;NlsC9HpmsSqxYJZj4DzUFT3r2kmgFwtxvKqlHK3SUz2LBKIoP+8hVA6ZB+8Yldk5OXU61fVieWKx&#10;MCNofs87cAFqxxSibo9r0TzZGUavd7DqsjOeZh31yNzKNq3emWz6Z9cSoIvs1I3Yb+NkLRTL4OnH&#10;BeTOf7lySULbBoff21c3YLY2QgR+nEeSoKRTX0x2N4Pz6ziKuQK+E/m5HgWGOpI6LreTgEKKk+Z8&#10;BKZx7mn+5k79J3q1TCb8Oc/QafL0RCCUi/yrBYCgdMj3YwkAJEZEYxSBr85G7FJeJA5+yl2zyfou&#10;y0WgX665yKd4aAQszBtJMi3f74+2uGg8KPec3psnArOHtKLqp8E1FajrS5ndAJDARxlcN5cXmLZd&#10;ctE1L4+sjwWVDlCFvYIVuTgVnc/m89eks2SADuH5WSwd0UgOfi8ANNFXjaMzg04E7vfkQRZtPl0A&#10;aDpAib+8dVoY++eGCIAuQIts/xSzQFT89NQwCikC27lffleOELSKzefn14xoR7DVNF4sQ8jVaVsc&#10;fRslTWg5I410SXdJJvjkx6icuhT1nJyKodtKADLw4+RLTEoxwUTuOVmV7UiYQkMS8NyEd77zHCAo&#10;O3DRxoUYUv0IMsKhC1A37mre4yoTZwWsBrDMJuZNLkbDkCI7f9tZ3Ybyyx4zX4UuGNGWB0ADYD7W&#10;CWDOftjGpvrTgkG5V8x6L84C+DoS6UbFBQ+TCc4lE2TdLLqcrieWth78nK7QgaT8Auq9xnHuczG9&#10;rzpvIJtkm1jck6GL8MX2rPdLq+Fv9qPu0sdQMXkeagbPQ2P/UtT1vhLlx6xEpMM5mFUQpThWb1Pp&#10;y2frUUQAFOsr5hwq0VziPFpCYjEnO4gTCHKnpIRN524mMQTBMwiOu5EdGgAaC+xCuoCQn+cM/Ay9&#10;V+9BYiOCo/+TXIyQYCYu9pMcdWeyHcQAhQ2UEgmEcpriW5mD6DSSJm2EGAAmUbrMQHR2JjpH9yLg&#10;ZRr7016EU8cRAPfcHSEFLWM9nMPf9XN8swDQDCE4iJQC73wIn3ZeeCMzgyEtkxzuT8qG99e9TUEp&#10;3Z8KqmAmsuIOywvMOwJAVlIV7FIcEOUstIfzsFtnX9MHmO8/Y4DpZjM05JrzCYAyeib4sVENANmY&#10;mekhHJYTxJligLyVaPgJfF8AeG5GGAvYQToBIgWuIlwJAIuSorj1J5VcFqTJlA6QE2Vdw6xvoG0x&#10;yTRFk9iFOHS7m96PG1Bx0gOoGUNG1n8+GkYTgMaXGDsRyxDwaRLbxN5gsroJK5OU1olyHb+Qz50D&#10;1XUMcLJjlPqt9GROb8fvk2kqEpvEPD03wOD320YSQPsWUpy+hWJynQ28qpMfQh1FYNv13cIAqPrI&#10;lEXxPhqHUgw+8QFxeovLEtUw7TngBYDdipnBMczX/nA3agnODf2lEyTw2YYS68a6qM52D2OXi+Az&#10;psjM8jtv0O4z20SJl8WVh+yOjw1j2T77XI/Gl6VmkabZRQHs+KgWLYtfQ9M5T8Nz1WvwdrqY0eGI&#10;TIpkxmNf36ZS/Rdkf/kegp42EGVJIZ26M4tZkC0P0UECn5yiOsuLk1JCOIOf/ZwisAuYLg/RBMDU&#10;EAGwC9npDRj48n42r1MJgCkEP0V9lOrreAuWnsPOSmd/ETNIf+QhWgDofYggdxFxZibflx2gcEWe&#10;peblo3WHPpRAM+0kiPNHQJAkQNSMn4BQe7ORhRjHBFHPVYppswFQE1Cp9Znn4ONNZACtG2v7OUJR&#10;2MeC+P7SC91FEn9VWCE1KzE9Db7LU9D5SV/+muAYN33pYuVBBlgTLcCoQAEBUGtCHACZ1VADpi13&#10;4q90CWzceP3QOyuKY/KC5pvsNDa0dqQkAstC/dz0ABZmho2ui/0t5sokRa5OgDx4iBygqjFcXdan&#10;bRsAbcNGxdbE5vOE3a/eanm7FrUznkXNX29F017XcHLK3IRZ+jxO3gSr6Zk1WWUUnBAlNan1qMBB&#10;plubqM0NnX914rVjhzqHLAerOhnhTkd0jOFnZKHVFJlrSl9GyOs38xiVq+7kh1E7otDAeEsDoJVn&#10;MoGbdWunmF13ykMGgBEtFD00G47dq80kDqndbO8fAY5lz6VPo27AfLaP6i8xXWDnyqk6u13rxD0d&#10;I3Risnveszz1LIsB4Bi24xmPovXfNWZYrLawScisNnHHBV1y3sElWSnH39xmUjc624O4eoLHLCcS&#10;YrAeBYYLsvw4Nc3FC7az9xKBSTBO52d/6BWk+Kt43eRxyiQhycxpOhN8x+l2uCEjmo40ZYnAXSn4&#10;k7cXpcECNgpxQRsgBEGFzAxrI+S5fMQudniibMbQZIKxObnw7pVvOkDhUNe6neAkNA0egmBtlbW1&#10;IiJuATtA7ai5i1TfshKtvIkop91YVtgpaQiyINFD+qBrvratBYJJpv/rIgB2zk5DqHwwf81CCgRZ&#10;SZnAyBbw80ge+oQl8PKPDFDgJ11gFr9TcPTttgFCSZsNSfBT5uu+6VEclxVwZ4DZ+GKAiv8hOn4x&#10;meGydK5aBEbzAE0Q1EbIzKQInj9Hwc81Iba5Efe9kkQ9GWoErGfckTTvh3WoOOM+eCgSr990+G7Z&#10;AZTAzjEexfBwol78fV5PGwbG/Ph93yiJniWoHFeEutMeQsvHdSyLdt1kduKct1ae/wRqh88nI9Xv&#10;tiwAOmaqY2oEqcELUH/FU+pVY8i2bW6vNp30FROHKRpVzn4aawjSnaOXmpcYJ/rr+t+3/RbZzrJO&#10;uDQNWwLPqFJ4DliJljvfM5WLc9pAhqpAR9qo2caHH0toY+yOn3owh/PGAaDLYoELs8M4M9OdwHJO&#10;EWSH240zOOf2pwicmho2fb3mrKw3Uvi5LDlGLZqHfFIbmcAo3ndal3N+8uPObDTLOzTxQCKwnCRL&#10;QgxTYgy/1QsRisC2C2wAKGLFz+dlI/KbAnOKEEsh3hgm8XMBYG4BOj/7zOpiBvzq9HjaTAA0Nbw9&#10;ryssNlsbbXzIC4wAUEDoS0lH8FgywPksjGR1FXQGK3RFOrwExZBHbrAk3/NzyvdhM4XJwpvBXsiM&#10;i7+JzFfo09UP/f74PFcOAiABbN0GCF8PywzhpKwwTuVrKWCNihsD7MK0rE47suO8WMiVTxeWM89g&#10;R/6j0Gt1MNT4X03sv8SusIlX79ehctpTFnynfhTF4QlX20RMgE5Cuf9N2QX84aNiiIwjmxlOYBte&#10;iKahRajn88ZhRcbmmgg21YOLUTapBOXHrkLjq2ttVAjwIqRe0rEpYp3KVT/7JQvSZIzyewLKt2U7&#10;UzueDFU6ukFFaLr6dYM8gZq8Z3/TAifmJUekYf6pnGtKnkft+AUGqtYG36G9Ns7aiVc95RW7ceJV&#10;bMOr0D54EaqHLEDFL69F413vGghq4IV1Xjo+CbfVJBWReOvDR1RjHueNDKHXASCfl2ZEcHaGOxMs&#10;t/higdIJnsnHo3KjyMyQ0xJJbQRAPsoYWvN2+HnXYyB6mQ4wjSAn/4ACwO18OaiKCgDFAIkPfN+d&#10;BsmA/8N8BC8VqeIF4g4R5GcguiAD4d/l2ukzYdAGAMjXbW++bdPcbR7+UADkgEowwLbzzjP30zJ9&#10;iZH5RXkzncHzZWYgeHo+MIeirWgqAbBbR1guT0fHIha2nRSX7E9eYMT8lEV5H+jsj9TQhgCov36+&#10;Eeizx2u2ASK/fz0BcFymnCBECX4xiwEs5wdigScSDKfnd2IpV52eAKg8M6kRH9zQanXo2SD/aynh&#10;kTvY5Ef55Y/iy+3lfZnAN0YMRKIcGddXlPTfnCXyauK3SITbewVqj74Lq096ELXHPIiy4+5D9dH3&#10;our4e1F5wUOovf41tL5byXKoHTVN3CCTyUmUICjff0pNt//TvM04/ZjbSNhSWUbQxtbILqtHF6Hl&#10;H6vtngK3Lp1W+pbu1dlhHffTwh7zR1H+2xvgHUbWNsXp+b6/yO50pu6oG8uVYJLSUY4oNQeta0+7&#10;G53xkx8yz1iXtkEslLGbGvH5adUUgaOcP078TTDARZx7F+V4KXFFCXxxb0ycgwqUdERmGP3T5CJf&#10;htACwLj0xu8MOPpO9EZ/pMWyCX4ZZIECwHSM8Gbh85ATgaO2C6zNEEmLBMDy3ghMz7HgSAkGqL2F&#10;WCEJ10GKEEfQTMrcAAAloTb//VlrWp1V/+EiMH9khqV87j32WLMBTOy6CAi19RzIz0P0oj7ons1a&#10;224N5XEB4GXp8K0glQ3n8fesmDFAh/DozsANBMDkIBuCFbZIcMr869syHgVT/m1eoLWjtG4XmJ2x&#10;c+8QzmJDn5QiTzAuRukJzCeSal+e66PIG+8wA0BnED0vqRZfPiATGHXw/xYAmp6IRdapDJW8s7kD&#10;1X++HtUDC9FG0NLRMO1omocX0+sxxyfnxvqqjbO+Z2Yq2gwgCFQdegeiOgXH+wjkYsx6rmHjpoVL&#10;etS4sKN6Nja0Axt/j581PvuFMUfTmYkBTpKI7YDi+58Ddjo61UXltXgkMmMZXYLqfVcg6JUSQCUU&#10;qLGUGzFAp2dz7+lBG2AWT5ffbvmkDtXbsXzjxVSdCkBl3nQ5Np2dGZFOuWjHm2yQZdNOsd6zhWU8&#10;WevA+Vjz+5vQttrFCU7EoaZUrALZe9tCcm0lwOjGmyXNmJ8UxtKNAFBe1i/I9uF4zr1Tk8kEOd+c&#10;H07mnCBGkQWKrKQyCwAlBgubev31CeSSA+qcv8AvhWQomRiQ70/H6xGSJ2KCRYnTRqlthqTDX9sH&#10;/iuzNwLAZETnZ8B3bH+KwNqQJakyTOLnzG3MDQ89bPWJEQAT5E1pswAwwTqUOw840LnBYrbtZ+kB&#10;WVt/rwLEpjk3WOuNFlmhy9LgvzoTEVJcM4GRHjBeQe0KL/UXxI2gBX5xEORfn8odkDW0ygBQmyBS&#10;pDoA7MKOuSGck07GR1A00ZefCQAVEnNmjvMBqM4q5fdtM4TPC5OasPbvzgv0/1xiB7qocECoPYSa&#10;g1ehuX8xgW+FiYKatAIHBy4ub2qifl2WzVsHQVRmH/K23PL8F3Zb+SpR9DiBhoaNnayw53rlBlIC&#10;WCzpM2aNk7bPa1A9ZT7aRhH4dA8CQsJ85PvqBHV8TuJlC8VzHQWUyYnqWzN0PmrnPOPuzbRBWXqk&#10;ngCopHqYvpCp8Zo30ThgfjxeiLvfty0aG2czjubjuvjA8fcTjwJt77ir0dp/ATy/uhr+ej/blnMq&#10;KiD++nL/t1LPu6ss2jDSu+/d1IFZSX6TpHoCoA4ZSNd+POfXWQRIzb1TREQ4187MDGFkrkRgB4B6&#10;lBWHsCl/32fRKzqYcqAOO+i8fwaJTwbSgyl4LiQrEWIC578RJBEl5mB9AYJzM4kpvEAcAOVgJVpI&#10;ADxejlEpSSbxu3FM0o3EAD133GX10QLuxqtL3x8A+X0BoIaL6HvL7/+47mbadekSE2Tu7JtLAMxD&#10;twBQBY2zQAU49t0idzf8TAhPoFMMgK4YP49lYro/39ziJCLAJUTgPp/8CNm57aYD7BkEXcfg9son&#10;A0yT4lXU2/n/O4HAeCbfK8kPWieps0q0cvFzvV6Q0ojKNxQFTqlnl2+LSeVzZdSAtIDkfB7xR1B5&#10;3N2oH7DANgDMpTxBy52M2HwAVMS0dv7WXEUNLsaaY1aZsl4bLS54eiJzHMQfv27S8iMOMpY1FEHZ&#10;YbejdvAiVIwqRPWI+QQvd3rk+24yqF4NFE+btluMWl6ndkghGvoX8rpFaHvPw1Kub6tvA5PEd9xG&#10;CFBx5J1oGSqD7fXtp8eNy/BteQPQi19DgKhH1VesvF5B1gfOMV+AWsiMOW80QbdG6nl3tU3C4uOj&#10;B1oxJ6ljHfitB8AYZveSDtBFYXRngt2GyGlpMYzPpAjM9xIMMAGABbv9EwO9owiA2uiUCKzoj6lI&#10;DqXi4aBUZFKPEVtMFyiylIpIRwEixRsyQPMvMDcVgZMJgOnpXwFAMcCaG262Omg49BwTm8UA3YBx&#10;h+Mbf/Vbu4kDQGaCn7xB+4flo/sKgpwKmfDeSgCMTUuG954C/j6fK4sUm5LvifIyg+nOwbnBfkiK&#10;prAxnHGkWKCOy/R75/dIz+5wx+DI9KwR2ZgCwF/17sTpaR2k3bBVxxqfDX46GWBxhs7+xgGQv9FB&#10;buu8rCbUfuQAMLGhs+0mdZJanP8TiNTugWAUa898ABWDF6BNItfEYk42iZUKBel0TtrFNfD7vgDI&#10;72uC6jo6JVE2Zh6aX/rS7u+OErlBkwCPHuNpk8np4rrga+pEy2vlaHzyIzQ/+DE8v76VjJAg8D1F&#10;4EaKzuUE+9qbX0fby6vRsugtlJ/+EL6Y8ajZ0fUs37clG8tEHVmDdnzWitU78x5sN7HKxCaIxO1N&#10;lWNTWezOdK5jFDJ0Adot1sl6Exp3BlritcyKFlko05q+s1Bz3avWw2EB4LcX+z+aet5e7ZMAwLLn&#10;W1Ga1Mz5s14ENhDknJppAZLcBqQ7EyyDaIWi7cIuefIKE0M6558DQInA3ei13fsY0rg9EUCHHnQc&#10;To5POO/Dmbgj1Js3F/DxBnw0nCAgxkJ5CC8mAF7G9+MAKDtAzE1D5My+8GVnGAatB8Bk81RVs/xq&#10;q4PhXY8KbhYAakmXfkd2TU09AdDYH0GOj/5RBLgr8wydHQDycQY/n5aEjvsL+NteFDsk+qbxcrIB&#10;zGDpcnBKqC8BMM25wY8zQAFgr1cPQHq6z+wAtYskPUKqscAwfisj6JQgTuMtEo2v0yByyVOSHnEb&#10;IPydrNd1kFvPS/Oa0PC5HCEIzB24bLNJ7c2OcnZiFCk5INde8BBZD8GPYKCJJPbXOOFqsovlfK7z&#10;tpxwI+ehaazOCYsVyoxFk1qMa8NJu3GWSKpcLz0dv9syoBQ1J7uzqi5Adxz4NJJstrpBtHHSRy47&#10;ppj4liQHLxnP2n2uQctoVy7pAR3TEjtaz5T0umkDhihwL0H96GKU/+5mBFs67LpaFJS7IxQjv1Ic&#10;vZHI8Wfx/zS5w13OW6DnhjdRRzZprroITCqHcoLNfV1unFzKR7dhYi722eZVe18Fz9H3o2Z0EZqG&#10;F9p1aqZqY0r1cjpB2VCaveWIEpTvdxOCoZhzOCE5bSsm10ou2QLB/tO7njdasTC1iSC4EQAyz8wM&#10;49SUqBEQbYBID6+jqGenx7BrnteIShrnnnmGNgbYjbxx/8bgqr0IbZlx8NO8pxgcysaN8dMgRo5s&#10;j0AbpRmIRXIQXpqF7st507gNoA5adM8hOzyXAJgjAHT2fwkAlJ1y7ZIlVh/VRXVKpM0DQOKxJoMD&#10;wF+vA0C5wdcxOPnhCozKRXQ2xeCZPUVgovilSeh8KJ+DVd6g+R7R3Ty/kv4KAI/WMbiI8wHYEwB7&#10;P3cwMpMDBEBnUZ5Eai0Hi0mpIfwmLYyz2cA6A+w80yp34RwZQOeQAcY7TAC4Dgx7N6FldSdrsH5i&#10;bqtJAO0CETn2VzXz72a020K2p4Do5s9OTgYIcjJObplQimqKcZXTn4TnoFUEi7nGsgxYCJjfJnI6&#10;Y2gHTGaywt9UTZiHln85Y1LF9ZB7KR0zc941vo1Bq4VZCw68xI5ny4urUT5aAK5dYXmHSZzFFeAI&#10;UFx5G2SK0xOwWS6Bo1hV3SDW8Tc3ot3jNbvDkBaKSMwAesPk7u8e9RBDROUm89PGA3+BCOXf6v1v&#10;QhvbrdXUCD3u+S1Zi0/ThBV8lLMHPh9E8X7Jy9ZXTY9+SqC+HvXsL59sArWzHG9/sUULHE+2WKGA&#10;7W+XWwnd2Z5tLXWh/t16SlSN60Av8WibinkhnJYqN3TOL+AJ8bl4NsXjHTIdA0xN5bzlY+IEV9aw&#10;LzBw9a8IgIoOl4Y0C31LAAxnYYVfIrBiBbkNUgVL0yZINJaN0NV8nwzQnQQh4ZrF53NSED6fInBO&#10;Zg884k2IR7JS8SwsdrXYkgBoHfzL3/S4oZBXInAKATCHBcuOH4NTJpITABULJPAU2R/cJoiOuRgA&#10;CuGjufirgqFH1CDrAVDbIAMfPBKZST7zJCH32gmrcnmC/nNWFGeyrs4FVgIEozgnK4jFcoXP99RZ&#10;tgkSB8DFgxrhrXK2+NseBKo88TIZaFDk5aQVzFSueANVFHtbZYjMySOmYp6JJ5WimVn6v/pB81B1&#10;0j3WRw1y5T54rh1Zc4Cm7296IieyAFDflbhmDEzANGguKk6524BGJZMnwFiM4iYBRC34zYktHGcS&#10;xiD5uvmzanwxuQjNo0rsnp4p7oidTqS0EAzrJrNOBKIOA8ie5XMnVOr5uUTN+gFF8BxxDzoDYYTI&#10;5IJcKHibjVLP9pSYyTbVbqCOnbH0+nrzs5+jemyhWyB4H4Gv7vdd2kuApp3otgmsy8ilqPzx1QjW&#10;y8TFzZNgRxiV15Jd7nQVmhXIiuXWdRNZi1MtwdxT8pKV5Sv4vZWTa84YPB/XYkFu7QYAqKzzwUUF&#10;fpyWForPPWbOM0ljZ5L17SE7wNQIUgiAprvX/OV3MvqVof8nf3CbIAS+tKgMoTnvQ2mYrxjBoFQo&#10;jDAQVOgMirndOfDfkoNuSpKmXhMAys2eAPC8XgRA/mYTDLC+qNBqsfHQ2MIAqBsKAFPhG52FrlnM&#10;YoAEPgPA6WkIEQCDzyfQPZXXEQBK/5fCVbgAv/b2cSKwdn8NAMX/kjBi1UnIIgBKjyDRN52NLiaY&#10;lRHCgVx9TjfgS/gB1CoUwVkKgpTVw3Kdv5UnW3XespEN8Df4rS5fbZatndQpKpOAgxOW/0lsrL3t&#10;PVQOK4GPk6hFLEnH0QhS9pzszzOFjLB/CWr/eDP8rZ32m1BnFGv+cAsaR3Byc7IaC/yWCZ3I6wGT&#10;jIggWz2uEJVFz6GjooWD0Q2cSHeIz7+FAfKrGmhObGaLE6Skc6td9hpqhs1He+9FaB22ELUEkHpt&#10;jLBODRMIFmS4AgvnWiuRWQcCZes4bdSUEiBLUT6UAP/ql9aTtjseL9tXEt+WKK7YwT6Vh2+pjZoe&#10;/BRVu1A8HSdPOKq3u893zdK9ir1qd9ozYBFqS1+0spBkcqFQXaN2n7a1zVjz+xvQOsL1g4BVdppi&#10;wDJar2S/hX1y38Uvb0PJMdJu1HzejJK8mnVWFYks91hFufIMHea8c2fxTRojCMohwr78LImfafMy&#10;jXPUNjH5vew+azHgwz+TAWqeZxIAM6FASXKNPy0gb1GyDSa48VF+AnRYIoJseFflAQqSHtcBWojM&#10;2SkInVdgAOiI2HoAlE/AhtlzrC7CLatOPG0WAEqnows5EfirABhNSodvjMAvHXKEauB3ZQq6ZqQj&#10;NC0VgZd785cCQIIlq29R4fjcH83HzzsJgLYbxIboIQIPW3UKAbDdAaBWEGbFGsgiyzu4l47BSecg&#10;AOQjv6Od4LO46ixI62InkQHyPT0KAIv5vRVjGhFqkYN0HfPZNkacFYNZ5ZFWyvkvcxO16f73UDGq&#10;FF6Cn3ZpPVMWmTNNsY9aeTERSxu22OJadJQ1Wt9ot1i/bVj5NmoHU2SW/oxgJvu0DVnVRjkOkJrU&#10;CZZSM5Vi6thlZIKcqDvzngesQs2tbyMQ5J2+rfnidbJ25j9zUyURmh+1vl2G8hlPYc2fbkINr1tF&#10;8KkkK6wZNs9iDGvDwEt2Zbq1ePlUrjrWoWHcQtT1m481e16FltWNbDOCHy9qJ2OsMeMpfm+NdbFp&#10;nU7Rp4EWH9Ze8igahy5EDesmsbpDJ1/iDFj3Ujt9Y1tZdnaJTaPYTnssQaDOnTDSPFEdtViEY85z&#10;T+Osv5Oha5dZagaK+ROXo3OsPGQXswzFaHtdcU1ce61PPZ//95Nj+F1oWNuORX2a1rG/xOai5tTc&#10;TPkDjBrrkw7Q6eK7CYBR/KqAIjDZofwCirzoDL8AMKtXFQa+v58DQIq3sgeU/8+kSAouFAASF2QH&#10;qN3fLgJgRGFzBYCKJnkxbx4HQIs0KQA8Nxe+XAEg8WYdHjkG2DhzltXC9MM92nYLAqBDXaISATAD&#10;gXGkqbMIgDMJbiokUTpGMAxNS4f/1T4sTDYvxEoYxZUOMAUdsRzs45MrLB2KXg+AEoEHrzoV2RKB&#10;+RNFmVdIzCQ+ZmUGcEivoIXiS4jACtByAqm3IsQVpTnbPweAouvdZs1+7YRmxNoFM9IJqFbbQtJE&#10;VafERUWKdCpa/fOrUTVuARpHcpJx8psnYoKfGIc8IdsEHLPQgg01P+d2axOAo8Hrbw1i7W9u5O9L&#10;CIAK5uPEvG8T7RLZNijEcngf/a5jdAlaKXp+OfxKtL+nkALfLSXKpEqKpUX0nEnAECHz6axoQ/N7&#10;tazDajQ88ynq7vs3an+0Ah0EFon2ifJY+ccsQ9kuK1Bx0SNoj8ccCXVFzNLfNlzi11YSlxYIuXOg&#10;7nXLu9VY+4eb0NJ/HhmnnDqIyWnz4/uxP2UxRjNy7l+MqsUvWH3s7oki8KahiEWdQcuq9wiABPa4&#10;v0CZGumerWTwDQPnw1P8kv2ENVAzxeuRuNDWSa4MMXR4vFg2pMN8acqhsOnU+aijcbPTI24ThCB4&#10;KsHvJL4nY2gxwF8WdBoA6gy/vDjJgsNE4F4eAmCcAXKWpxMDzPyNEuB5AdkBihwRV/ipROAwswHg&#10;ncSPHgzQNkMoAkcIgJ1fA4BNBECry0bC3g8AQJ2fFAAmdoF7AmA6AmN7AOAMh9I6tBy6JA3+18QA&#10;s3ghx/ykC9TzNgLgnp25xgDNADoOgGqgQbedZ66wtAssr7IpbFjpEgwACzYCQObj2QnnZcgMxvn/&#10;W6ezYAcVsWOu36EGsYCmjYbatpNkxhGMRhDWRObrxte/RPWUUtSN1gYHJwrFQ+n8OigCCgDNucD4&#10;ZVhLUbL6ujfdNVihxOSxUw66zrWvwTNwHkFMGyZus8HE201M6I3zOgef9nwhmicvQv3wYtTufyvC&#10;HbIO3GhUfU1SeWwy6ZEDz7SvesnnKmMiJa4W4QCr2fcGNI/c0ExGUdQq9lmO9o8b7Lv6reIQG6vU&#10;dXt0qO4noI3pc/5pzHpufxsVUwpRN4xAzvZolvcWZlMnEMi+r1mOALB+bAnW7nMdglXtvH+8ReLl&#10;EOsIWsB2oPmNCnjGlKAlbmStxUwg2Kb7Di9F1X63IBx2elXTU1plelRoKyTbxWfbyVbx2jFeSlAb&#10;ASDzvKwoTueclC2ggE8emRIA+KtemwbATAPAv9j8TiYGpMUUBZLzPpKKkwMkSGSFhg8EwRhJkUTg&#10;GHLhvbv3BgBovgHnEHfOy4Mvb0MdoHDJGOAVM6wVe44NpR/EAE0HuEkGSJY3Jpu0NB3dcQDsViYI&#10;hi7hZwRA+fjXxodVUGYwBMCWSDZ27sxGkrbC1RBxAJSh5OBbLkJGUpgUWhblbETbUeoiAAZx6MYM&#10;kM+PI9ApVkFxhjN7MfBjXsQOEgO8ae8y3le1+G6T97+V5K8sJD92fN7+Xh0qdqY4NqKQYLcYLvYH&#10;Jw7FWB116xy7yDYLGvoVYu30JzhZHCs3w2SrlwMcdbG/qR0VP1kG7zC5jXKG0t+VAQoUJAZKfNbG&#10;Q8vYJRSDl6D9fWd03PNs5fdPAiyBFCeZ5FcdCdMuLT8JNfpRvfc1aBxNVqadVt5b5WkkUNTufxO/&#10;oy0M1o4/i/A3uo4VZaNRbsfM+BhsC6HswgfgGTIHvuEEcRki63oUfZ2u0xmTK2hRz/p/W9aiVDt8&#10;AcpPecTaXzpb/mPVXDn0ECYKSvBWUPu63ZejaUxPkI3Xj4tM+dRStH9Ya7+zo47bwPDUfLflIxTG&#10;DVPbsYBzbGMALMpRJDhn+iJ1lAVJ4lw7Iy2KX/f2fgMD/IvNbwGg4gPrUQB4VEi+QmUa58TgGPEg&#10;QoyIIB/eewvQfQkvIACcQdyRt/m5BEgyQH+eDKE3BEAFbGu6fIbNCI0DNyNc2jwAlBkEH+W91vPT&#10;fTcJgL7RmegiA1QcEFdIV9jQxWSHr1KGB6kqET1xGkQVbQxnYkpnVhwA14vAxgBvOZ8AGHCNR3Yn&#10;HWAymaCcof4tO4wzePkEACrLH+C5GSGUsFPksyxhvKmzwHOTIrj/cIlu8cm7vj22Ulo/UczWj8/9&#10;a+pQ9tOl6BiwDNXbL4J37DIX+IfsRBPVeS9ehvohxag5eCWi/jD7hKxBv2f/aND2vK76q/6q1zn5&#10;F3CyS/G+4ST+5qzJqvvF2Q4BxHMJAZfXDHDKy5mAbTzon+6v598xrfs+/7kBqvILvrsRrO5AzS7L&#10;0D5KrEyeVQgUAu+hJSg/bCUXCgE+vynw1HX4O7ek8Tm71XmicXq4Voq8lb8jm6TI2yTP1mRdxrzI&#10;oA30JsiWUs8dGG66Hb4mq124GNXuyHJ+2WD3MxDU5OI/6TwjbCONtQAZftV+t6FB6gj+Vn24ftd9&#10;GcqHz0HNyrd5BafDNQb4PdrzP5Ec4eEiwoX51h2aCYAupk4CALUJUpjpPEALAM0jO+efdIEKU/Gz&#10;bD9hIUIAdI6MZcEhd1jpvarR/4Pf2/zW5kdKTAGSCIexVBxGLHAmctL/CQAJfl1p7E8yQAIgBIBm&#10;XSJsIYYkADBXR+F6AmCSxQWpu2iajS/XnOvbczMZYBwAuULV7vOzTQPgqAyKv0TwuBH0egBMiwMg&#10;UdsyC88sNtgUzcRUHwGwK3Md+ClrE2TgLecgPSlI8IszQDawNkPS0wPYLzP0FQAUFT8nLYxSdoAc&#10;oQoAxQS1gzWXDPDhYxwAmg2bWmYbSOoXTVeJcZUn3YeG/nMJdNdRPHKKfwGfcyDATJZSRyZU8dOr&#10;4Ktps/6Iii6wT3Sdnp2sSaRJ6av2onbX68xTzCYn8rfkBGi2jCnFmn3ISB/+0O4rY+JojLDDm3xl&#10;A2IzkmuHbvg/aSDzLUGjdHS8r0WRm1iKhqFF+PK0e1RV29Qw0O+RozKHYZlU5yDbpO6Wt1E1dQmB&#10;uxRt4+QoQqAjMHdqgO8NeBtnXkseaeoGzYfniqdZcgG5xpXAmUCmV2oblktSk+fsx81W0JktLbZ6&#10;NZnrrMWoGTYHtQ+8b2UXiOqMcs++3BrJLUcRstgQAbARRZxLPQFQmyCFGVGcyfnovMCAAKgNEYIi&#10;we6nJCJJ8Zgg0t2n8H0BYFqvKvT74DcOAE3/x0edBCEZOiIsCTEOgMQAicBRMsIochwASgQWAMZF&#10;YAeAeQjkSgTuqQN0AFh//kXWLxuvJz8IAEX3m79WBCYD3BQAXiIAlAhM9hcHP9sFJrq3R7Owuzcn&#10;DoAbbYLcel4PAJQ7LOcNJju7HYf0khlMDwDk+3LNIxF4kZyhclVy4q/Lcod/+8/XkiGoBqrJVh5g&#10;8R5Ru3IKw1dWh9rJKwg0snXTBkRCMS/mpp1fPh9dirUEB+8/qjg0NVnUmeuv1TPpfQ3hMK9fsf8d&#10;aB3qAOW7ZmN+zAnQaLSyFZKtzEXVijfd/YlECQD8wROWP9c1axY8Aw/Zntz1NxMkZA6jtqjhwlC1&#10;yMX/9fGm8vpsdRf4c0B3RQiA/Czg6UDVKfegaugcgr7Y3VXwTJYulW0aBz5l1WlT9f6uWQyyftIK&#10;tI8kg9t5iZkJqcUtFrFwkO0hdu7ikwB1d3+IykFzWQ6pMGTozfacVAzP2CJ88cvr4G9RKHqmuA6Q&#10;VdvKSf0ZRijchpumtqGQc2hjAFyQHcNZnGuad2KAJyVHcCrz2Slh/DZPACgGqBNcAkCny88ooAj8&#10;wR9sfusccColQYGgvMEfHUqoyIQPYoBp6wCw4558pwPcBAD6c4krGwGgROCWy6ZbO5ohfo/huXkA&#10;yPXJBj1z0y8TJ0E2BMDAmCx0zyKNjQNfAgDDBMDgq3KHn8nrsKDrGGAq2qLZ2LtdmyBfBcAht15A&#10;AAwbAKYJ/OxYTQDZWc04jABoPsjiACgbJDFAbYIsiscDXgeAZIOFFIFv2qkC0ZDWY9WkR4tspSTg&#10;c2Ir0Hjnm2jpv8A2Kta5UBIAGfgRDMctRvWIeWjhRFINQkYvNFk07Zg2qo4TYfi9YARVf7wNTcO/&#10;HwNM6ApVDm0UJIDQz+uUj56N5lfLjbF0SXfpUNjuu9mJ11CvVC14Dp6CYrSOW0EmSJAh8LYNKEbZ&#10;j5fYjrGYn5n68Oa6rU6QqRxK7c9/jrVkx40DS9FO1tc0mY8s+8ZHAb+bmcu3ZQLq+KvhHV+KSgJ2&#10;9fxnrB8sbDwrojkmHWfChVygPYDK398EX18n1suIOjB6GWoGzYZn5TtWftvJJgBahbb68FQBYgh2&#10;eHHjWN9XRGBjgFnS90n3p/PAOgmi+CAERc7R3+VTBKY05gDQ6QAFgOkFdRjw/p/jAJiGVIq6BoDR&#10;ZJwQ0iYIJUS+JxVZlzHAzK8FwC4CYCTOADcGQDHA5itmWFNufNZ6sxlghL9zANiTAbJA8snPHBgr&#10;O0AywLgTBAGgHBc6AJQZjIv7KRCUnY9jgDn4SQcBUEdiemyCGAO85ULHAHk5nSWU/i8p1YccMsDD&#10;CzYCQOYTudKcTdpdnKYAzq6jnAjcTQYYw43b1yDa6QBQ4LM1kxhTIivVzHgUzQMXkK0IaGSEvMIm&#10;SgcnsnfcUlSQ0ZQXP2sdqlgTXRSt9Fu9drq4Desjp6AClGCjH3V7k22MFgBqY0OmJc60ZdMTe31O&#10;AIVjTYtMFFewpMYBc9BQ/JIBsU5WuKNGdtvNTqbLJJp3NgRQe/gd8AycjapBRaiRm6ofkQm+U2Y9&#10;JrMWsSR913Z/mf2+EKoWPoe1I6+kqLyQbXY12lhHLSRNk2VA7uqgOplKwdhgzw2JzclSTbAtyeLa&#10;hy9D5Y+WodPTbvMDEfWP2wCxR3UP3+74oA5le66AZ3Ah6scusUDt5cffaeYympNi7GLTBoQ/tEF/&#10;cNL9u9FZ78N1Q70oiUtUiSwAnEMR+FQCnMxgFBrTAWEXAZAMsLfsAINIWweAcR0gGWACAOUV2jzB&#10;aN6HU3BqwLnEF/gpx8gQIwTBGAGw/e58dNkuMPHGLEyIIwLA83IQNAbI1xsBYNOMmfH5smF7bjYD&#10;FKPYEAATN1QB0uDXJshMPo8zP7cTnIrwtDSEXna7wK5yMnTk57E0dEZy8XOZwehIDBskAYDSAQ6+&#10;/UxkEABT2XhyhqC4Akls3JysThxWENwAAKWDOD41jDNkB5iueMDrO0u+zIrZMVdPqjFDaK1sW3t4&#10;GS2wjhFT64a3vhM1f1pph+QbJ1xF0OMkI3NpGn0VmnrNxBdn3g2/Jj5/KPLnwNNdalPJdkj56F3T&#10;iobtCXiccHVTSs20xekWN57Q35ztzDHZlE5q1AwrRdODn9h4ML2b9F662Q9IBgDx+oVDYTQ98CEa&#10;5r2EphvfQYBto8urRjaQ+WXtHjsbPwKgpw0VlzyK6l9cj7aRxagaMg/Vo4tZVonQDvSc8wipATZk&#10;gz8kaydYG1QWkrR/EZqWvhJn55wtQj2leCfFYsYN0fZFI6oOuw0N2y1AzWn3w9viZ704HiXK29e1&#10;Mx6v51ZNun8X2spbsKxfo+0CmzQVn1PaBJmZEXaG0CQXsgGU/k/G0GeRiPwyDoAiLgZ+cQDMKKjG&#10;oA9+R/oj5uc8waTzUUfhzrajcBSBCY8GgMSDCOQdJh8dd/GzabopswBQEeLmpiJ0Xi4COdoE2ZAB&#10;SgRunOXsADW/3IRzafMZIB+/HgBTSekTR+HYGnGkdgCYiuCL2gTJtopJ/DUAJAMMRnPxx84CisDy&#10;BLMeALVCDLrvCDJAP9JTo0g3AGRmR2RmdOLA/A11gNJBHE8KfjZXpdIsisH8TB0lyq4sJe6KkR4E&#10;GlQDrbVbN9mE5yDnVLauaXlzLeomLUL76IWcuMwjF6Bu0Dys3n4Raqc9ioBXrkkJljLvIADG+/Br&#10;k+aPvtL+Tw+qhxShc9gSF7N2Iq9tgLDeyPi7ZAGgnBS0jFsGzxAC4B0fWrmdHtIB+Q9KLLDaQ8zW&#10;LbUu6aqWN7q+XmsTRkCvVV7ZFwih4a0KtCx4DRV/ux0VOxCgBhIIBxaiZVQpxerlaKNovSUAUNew&#10;TFatXfK6MYtQvffVCDV7CcycdAkAjCc5k4jETZ0CfAx6OiC3HHptkey2OuBtmER41PINn3uwML/W&#10;DKENAAloidNVc3OcNxibg5ybyvIMcxZZ3885P00ENgB0zhAMAPuUY+BHv+T8FvPT8VfFBuZsD6bj&#10;soBshYklcZJkajJkcIwVwHs7AXCdGYwAkNgyRydB+sBvmyA98cgBYMPc2aqKmwg9xs8PBsDmDbzB&#10;6IYCwBQHgDPlDGF9QRMM0PesIr+7oOiJnWDt+MhL9AEdBEA2hh2K7gGAAx4+hAzQj4wU/oKrS3Iq&#10;BWc+pqQH8KecDZ0hyC3+CXw8PzNqzhA2YIDMWsFWDPHAV62j/ercrZvUHW7zwHVM5eLnUZZPkW9I&#10;CTyjF6B23+vgKXoWHRyAand9K0RmEGaW+PdtAGhKeH6ps82P6tlPomI7xQwpRSNFWAeAypue3JvO&#10;0ksuduLw8FJU/uEmhLxkNQItTnYH45uftFlg9eJlxJ5iRHnZbIoZqR66j1KCGelR77vfEECMPbqe&#10;VUnkjLXzy0Y03P0+Vp/5CMoITmVjClE7YoHpBbXLvul6frds+tm4nlYsU2ywccBc1Nz4uutbVaRH&#10;krgeZuHsqCNfqxZhPusS+LHgqsO2lBKlrPvYg5LsHgDILF2gnQXOpxSWGjIbXGN/nGNigmekduMn&#10;JCHaBNEpLgHgOhG435cY9OnPSH+c+Gtu8XUAIpKCeX4XNjcBgDoyi65MBGJ56LwpZ0MAlCH0rDSE&#10;zyuA384Cf5UBegrnuFHJxu7JqDcTAN3qZQywhz9Ay4oKl5SMztFyhZVHEVj6PxbIAFC7wKlofTyX&#10;hYmLwHEQlEF0FwHwEHmDYUM4ANRGiHOIOuCJI8kAO5GlRkzlKqJzhVxxtLL8Ni2Gs7iqOE+0Tgeo&#10;4MznZsYIgOF1wKes1cpMYvrXoLWsnTXg5FrfHlsnqQBsUxN5+NzfFkTjQx+heeU/0fZGJSJewZ6b&#10;zDZpOEGk/CdSsO309y2JC1a3MQ5OML5sfHktqqcWoW3sIorWDsg2NbG/LovtSJem5xKFK4fOR8Pt&#10;71o5zKD5BzaoBqUWBAMwtQvLrT+7Qfy1BvE6ANSfnhqguPdtMRFgcqA6RYdLasNgvRfNL3yGmulP&#10;m/t6edbZuI7flm033Gwy3XO1Y+K0jEyU2oYvwtqf34jOZp/dM5FVB9VPG0baFLF6snAKdq92c/aD&#10;idJuGyneE6h7vwElWXXryEQiyxC6uCCA0y02sADQ2QLKKcKZJCq7pweh4OiOAUYJhI4BZg4uw6Av&#10;fmYER0bQaTFthDgRuETusOI6QPkClNMU2Q0HojkIXJMJXMoLCACZbRNkdjoBMN92gbs20gGaO6yS&#10;Imt/24jqMTw3GwB1MQeAv98AAGPJZHl89I7OJwDmW+EkAjtdYBIil6SgRdHdzR2W2B8/6yKqkf4i&#10;ko3jggTAKAFQLJCVt8y//s8fjKy0TmTya6lpXEHIBC26FEHw91kBnJUWsjOIOn4jIFRHnJEeQ0mm&#10;8witTkp0llatBQU1pPQKSCNGoVptzWSz1yauJsGmiqN33YRPPH735H4rZbzAw6WyCx9G/eD5pltU&#10;7I/E0Tjl72QWIn0aH8V4WoaVYO3vr0HQJxaoSe3u8X3LueWS7qsRmihIz6eOHSp1vFSFKp1rHvf9&#10;NkEk6grkGk2XKAbJ3+skR7xNBIztY5ejYkgxGq//p91LE81lW3Ktbax97NEerIzrnm9DSQuOSu15&#10;ownFqQ1GJHoCoF7PzQ6YP0Cn/+vG6ZyHOg1yVnoUu+d2Qg5RU2zO6tEgAzkjKzBs7U+JAgTA7lTb&#10;BbZNkGA2lgd1FliHJYgPxIIYvyWvMOFIHkIrsjbwCC1cic5NQ+A8icCSQPmbOB7pRl7m2iWLrS6S&#10;EtTOifSDAFAra+OvfrchABJ9FSUuMCyHoJePrlmugCanq6AEwPa75Qy1F6/jZHwLecdHRDNxlmKC&#10;RMX+pAd0ACgG2P/t3yMzU/4AdRbYmcHIvbbOA/+uVyfOIDiaR2gDQOeZ9hR2SFFGEAt5aQM+dogM&#10;oe0wd3YDGv6twOiqz9Yecbr/psuwZcoWn2w9UjuZZeW4BWjghLVTJT0m+LdlsR4BX+K1TlNUjJiF&#10;+rvfsXGRUNxvvXb9pvZ0i4CYQOUxd8IzjCA2+fuZBSlr17fVTpSsQOfYZRbvQ21o4vBEHTVciOYR&#10;paj91U0I+SXgsj0kxnPCqY0SSU3Us5m2brttOiUYYMWzbShOatkA/JQXc37NyHQxQcwCgyCnELXa&#10;DT4zK4qdC7yECAd82gWmhGoA2HvSxxhct6vNb8UETjO9vxhgDlYG5RKfAMjP7Dic2CDSESNBiiyJ&#10;u8S3zVVl4s7cDPjO6YtA1oZH4XQjxQSpvvoqVxcboPbU0mYCoNtVFAC2/MYBYM+sG4f7kqZewoKu&#10;26mJP16cDN9KMsPuAoKeaG38mAufS8a/QiKwMcANAbDg4z2Qnt0ed4mfiAvC25EB/jyX9JtgdxoB&#10;TrRbIGhnEckKS3NDtvHhANCdBNFh7sVpTaj9l4sL7Frl/05Sn4dY5YojV6JtcDEZjIyEnR5rU5N9&#10;42y6rsma6HG7QE741mGlWP3n6xCmuM4pHL/TtpcELurt5lfKUTa+GJ1jHPvdVD2/LsskSU4UWkYQ&#10;5BSMyU5xEAR1rI6fy6zGwpKybWqHzEH9nc62T8fyWACXvyZtiwCYQIzPHhAAOm8wPQFwCUFtZkEQ&#10;x3PeSf+uY3ACQz2ent6NSTk+xwA5/5wNoNMB9trtTfT3TlwHgKnmACUNyaEsPBTsw8YQ6+OPCIA6&#10;C6zA6DFfL0RKNwJAssDYnDQETyQ46sIb4ZHFBLnxGquDqUZ6NO9mAiAHOa8jEbjxT38yiqmbJB7b&#10;met75SJ04QAECHzRiyn6ssBdiuR0UTK81+cgGs1lpQiAqlxXOqkpaS0BsMTfzw5D25lA6QDVKPzr&#10;XTYJWQPqKAJzHWAjJiUYIBt5dx2FSyPtNgB0CliF5js1NYJ5pOaJSHDmv4zP5SG6NKkR5S81ugrF&#10;O/j/StIEkxjoeegjVA4t5GSmyDZOjg7c7u53DVwuxiOPNJr4nWOWomzMAjS/vMbuoXFlusD4nN+a&#10;SYCs8rgjc07vVnPifagfwvKaPeT3C9SuQOeNo4rgOfoe1BY9j/p9r7XwoZ4hRWgfITZZaiCoUAXN&#10;wxeh+tfXI9QRMB7lvNV8fYNskwBoBCGG92/rIAD6SSg4fzSXOKc0rxQW89K84PpwmJqHBDk7FpcZ&#10;xcgsFxUuAYDaBCFEIP+nL6JPeDAyOM/NIzRBMFn6/3AmnraocA4Au/lelOCnfYNgcz5C8zLRfQUv&#10;Jrf4lxBbplHinJ0E30lD0NRnELwDB8E/aBgCfQagM68ANSkZqF11o+GevC05WwGXNhMA1UkxglYM&#10;1f94FV+sXIm1d9+D1ffeiS8euBuf33s/Pn/sLpR9+Ag8H62C77VCBB86DMEl28F3cRq8pakIhgmA&#10;qmAsnTmTAyOHF87A1f7+pMACQIKfdoG7tD5QBG4cg15jVxsDtKAqotFxKr1zrwDOyZIOMIrTkuST&#10;THqImOkhZhAAl6SsN9wsZePrZIjiAn/5WAIAt7EB9x9O6j9tVvg6oij/682oJwjaZJXyfryU+d/i&#10;MHWjLEbYMW4xaggonutetnuY23k3b7Z6cmYyKo9b6NreqUb1mBI0jpNrsEXM328TRDvn1UPno/mu&#10;9+x6HR0hNDz/OSovegxle1+DqhEL0DqwCK2j9f2lbJd58Kx0ukC57U9Muv+ZZMXtwptLOrAgKbDO&#10;nEzzSRKVwmJekBUw0deFw3SP5hQ1L4ThFhc4AYCU3jR/+bvef/w78tEPGTHFBFZgpAwk83lGJB2v&#10;RkiIoIMSEn8zOV5lOZKJ9ppeaLs4A+FLSaiKR6Drzv0QeHkumj64Havfewz/euXveOf1v+PVt57A&#10;G6/9HR+8+BQ+fIwLVcUajoEY/GGRt/Xtv1kAKAcCMbJAlgyP/PtlHP3EQpz19Aqc8dQynPr0Upzy&#10;zHKc9cQSnH3vUpz1yLWY9coq3PnBK3iz7FU0vLMKgWeOA3zjeB1S11gWwY/oziy7nwfJAFNCEn83&#10;BMDegUHos9Nb1nCJ+KIJAByfE8JZ6RGcTHFYoGcRqdgZcsszKz+AReyghOLWOUYA5iW14cPbpAMU&#10;P/i/BoAxhGVawr/2jz1YvfNSNJPRtEsUlk2gFPqbmPiJnABHAZ9EYNsIIZNS4J+6FS8Yn5Z0oM0Q&#10;YzNbm9Hw9or5K+bVFe5G9Ql3oIlsrUVncFnn7+MCX3VvH7sYFZMI9u9VW1117lg4r8dgbScaH/4E&#10;5Wfeh9rdl3JxWYD6gmJU/vI2RH1BMhnt+v5vjbdE9/3j8joShw5KUW4u2XxiXpoRwyW5AZygc8Ak&#10;IQpHcQqfn0zicVRWGP3SQ5yvXUZeEiCoedv3yPsJgP3J/MQA05FiQZFSMciXgY/CYoCyEBEDzCFG&#10;8AfdBMOGHdHy6Klo+de9eKfsedz56T9Q+sq9OP/xq3HCA6U45r5CHHX3LBx033Qcdt8MHP3AXBxz&#10;90K8X1lmYzEmswC3DlraTAbYRcByLr7LmxtwxK0zccgtF+CI2y7HoSuvwOG3XYaDV12CQ1ZdhkNu&#10;uwIH3nIJDrjxQn42B+c8tQK3fvAYqppf568vY2GI4rFkXo9oRgB8OzgA2WEBIGGvBwAWoBcKfvt3&#10;2wTJSEusJK4hh6WHcVo66XaKC8enQ9gnp0QIgN24NMNPAEy4xJIZjHucSyr/aonMT+1MAR//7yRj&#10;gGTv4ajrw+anPkXZhHkIjFhoIq3FANlo4vfMCX2hNkNk8+beL0X5yCLUv/CFide22cbBZW27lQFQ&#10;t5f4q9T88MdkZLNZXvlFdGxu4/p9W24cWwrPbsvQWeMzVhkIaUFxnl6UEqDY6fGi9YFPUHPWo1iz&#10;QyFq73yPCwPb5H8MANmCzF148rgazE/y2nHSBAAqL06L4fz0TgKgO/9rWSQkpRuHZ0eQTwBMqKws&#10;8zcKi9nv7JXIw0Ckcp7LBCYtKk9QqdiuLRvV4X68rRggSZKB3yiC17V4v+oNrPznc7jgmetx1Koi&#10;HHjDNBxyw0X460oC3u2X4ejbL8SRt0/H0Stn4thbr8SfbrsYFz5egs5ogOORteDC77ZwXdo8Bsgs&#10;FiHX7Uq3vfkY/nzTmTj8jhk46K4rceSqyy0fccdl9njonTOZr7RCHbxyGva78RKcuHIebn7ledS2&#10;y/fZcSwYK8mKfhTtjV6hbGsI+QgzC/HuFORQXM478j6k82uZxMpEYwoA+2eGcUJWEGeS9Z2QirgY&#10;rFUohmnZISxJjzo9IL+/mB1TwpWpMCmEZy+RHeB392j8/0uy4ayNrKizOxMIypu0jo01EPwUGe0r&#10;k56AJ5s52wCZtBR12gSR7ZtAhOKzIs+tPeAWhHzOSF5NqsFl7HprAyDHqQBQuPPlmfeipX8RgW8F&#10;aqcolKVYrDNncUflNqx3z/rr0T7XJsf2y1F+yCpU/W0lqv+yEpUH3orK+S/AV60xxWU1Zlsebq4w&#10;+2va0PxxHcvB1t7K7fF9k+YHIR73/spjjkQWUrKSCCxVkkTgxZx/5xDkZHlh1hdxMVhs8IDsILLE&#10;ANO6LS6w4oEkcY6mJIUxrKgYufwTAKZHM5jJACn+/qgzF83RPoYHhgv4K+rbn8biF+7FfgS4vxE/&#10;Dlh5EY66fRox5lIcdsdMHHnHNBxFvDn0jlnEoenEm0sJhtPw51svxb9Wf2r1cMc0iVs92n+zANAl&#10;/dABR4O3FSfeOQeH8GZH3T6ThSIL3CBfbo+HJR7vZEGJ2H+6+XycdFcRnvroFQS6b+XldkVZIB8j&#10;/FkWIDmDWXqBDLJD2QoVnHeVAZ4LiM6GjANgfkYYx+RRDFYHsIHVAdqFUmjM8/nZ4vTgOgBcSPAr&#10;Te1GMTvyoaNqWHpN///bSWKZn7lm3nPwjNIZ4Q1FYE1+KfVtt1TGvxMX8bk8Ui9D46hFqOs3B5V7&#10;LETz+1U2KrYlgqPBLrMcieRippXTHkNzv9lopdirTRy5pEqYAAncEkC3Qf2VewCgFgFthDQPL1mX&#10;W+QFZtB8lO/J772q+L7SO8bcxouV5H83qQZ+fwA3TvFYOAnNJW2EiAnKumJBZhCnp4lwOOsLzTud&#10;Bjmbj38qCCI1LYw0zrl0nd7id2QOk5HUicErTwc5H9lfOlKj2SQ7fEUg/F1nNqJhWYWM5J2X4oXV&#10;L+O0uxYZ8B1OoDucJOuoVdNxxKoN8UXZvTfdPj/g5otw5RM3cjyuN8tK5ET6QQBoLDB+rUc/+Af+&#10;euO5ZHykomSCiQJtKh92J9mhKnDXNBy06nz87boZmPf0nahtfQ3+rrMwxduXK0ESMrUqsHEyIwRB&#10;NtSQJdMsLsg68TcOgNkEuYNygzhDKw/fs6hw7BwdzD43M4JF2WHTVRgAquOYC5OCuP3n5azG/10A&#10;TAwGO4LF1+3v1qBmJ4q/YzdmgEst7oi8MSuiXNM4AsegUlQMX4CyX16DyoXPwVfZ5nRh8RMN20xS&#10;/VgcB0Rd8H7WiDU7L7QjfC0ENekwFfGupz5zw7pvOgs0E1ntY3FEmDv7FqPi59ci1KmIg2KdkpS2&#10;ofbYrNSNlrUdKOnjMVdYiq1thIJzSvpAhcQ8hSxP9rcn8nPtAJ+UQrGYROWnuQEkp0ZdPG+BIL8j&#10;KS4vvQV9XzzMToGkUNRNo8SXEc1FUigJB7TLFdbxaO58BkteegT73zINB4jtUYo8YtUsPkqy3ASu&#10;GLY4fDn2tstx4G1X4P2a1a4GXzMmtwwA8r/OSADnP1iCA2+9kIX5ZgA0xGYljqKsfsxKVepy/O2m&#10;i3DsqqVkg2/gsc5HsUPnFGuMNDlKjKWC5Bj9Hj4J2ckhrh5xPYLoNDtAK8yf8rgKscHPZMc4OyRR&#10;8RhXpjCKCYB2EoTf1fb9Mq5Mcot/88QWRL2mrrca/V9JGw8GvWp44mOs3bEUTWOcq6sNJ7zbKFBw&#10;9XaCY+12S1Fx3D1oeugjhFp0ntol7fzqMP+2NN8dwFOAY6Hkudrq+sIXKJ9abH4RZc8nMx6J92J5&#10;zqtLz7o71pcIFarvrGODic8nyuRFrsq4OAwjE9xnOQLegMlHBoB21//l1I3Kl1owJ6XORN/FBDfb&#10;BWZelBLFvGw/jifIyfh5nUt8fucsHYOTIwR+R6YvaakxZKYFDQDzB65G78/24ayWDWAW0uUAJZSC&#10;QR3D8XB4Od4qexNn3LkY+990MQ4n2B1NrDDSRHZ39O3rGZ+ygE+PkjwFjEcQBP9640VY9sI9bmZL&#10;HfOfAEBl+z9+dvH1NR/hoJumsRAEN+ZD75yOI2+f8RWR+AgC4GF3XBkv+GV8fRmOJggects0FvxC&#10;lD55B15oewlTAhONCSZTAGbzIP9fv0Fmut8BIIHOttPZCTpn+EsCoM4dCgS1EZLQRZzGz+bn6DRI&#10;1I7AiQUuSY640yC929CwVjFcIxSTXEO4hnLP/79Nqqvqyaya+tY04osdKfYOLyYrcvFGtBsssTcR&#10;9FuPCuXoGV2E2gc/Nj2fel0KZbErO8JnIMMrOs3INpEMALVpZ+XjY5c7CNfyWhnKdyPQy+M06ydw&#10;l1ccHWuTW6sE+Lks8d+J/mKKyhbQnG0lMGwftwK12jwaWorKkUVoeuD9OPj9/zKeuvDuLQ24MqkB&#10;pSkUeznHdKrKJKrUCGblBOI2gM4T05nMJ6RQIkvvxmQdgyMYSgeYnRJBRmbANjJ7j/8EAz3bcW4n&#10;IzvK2R1NwtTwZDzV/ixufvlpHHjLhTj01kuJDyRTd+rxCmKKwwuJuD3xRKxvHSPk80PJFo+9fSaq&#10;Wxus9Bqn/wEAdEnX7eYKmzhnOv/vt+Kvt5yPI++4lAA4gyzvyg0K+3VZlRMgHnjX5dj/hvNQ+uit&#10;eLH9dUzsmGyNI59hvct3Qe7QNeYU1TxKpHTFdYFd2DXfj7PSZPqi0HwwGm6OEfid2aThxakEQb4v&#10;+l7CDpECd35yI8qfl/vyGCduxBrp6xrq/6dkk5O9ZVbxTI3Pf0JxthTtnORt48WIxHpkHOwmvUWD&#10;46RXEKHGIfNRV/qS06nJAeq2hHbfmNSvnAp8ECsTDHZ8WI81P2Gdhhehw4DNnYs2cb8HAArkxIBr&#10;pixDBwGzZVCRGVHXMdfzedPAQtQOLkLFr65G29OfWIvE55W77f8HQ+qZi2owM8nPedNltrQLmU2t&#10;lB7DFdkhir7a+ZX+nZkAeQpJxqkZUQzJ6yDgkQGmAjl8PzUjjFTOvd57v4L+geHI1kEHzu8poQl4&#10;qf1VzH7sPux/HaXIdcRJbG9DwNs4H2afS5KcQdyZgb/dcAFu/9eTVm7zTvQN7f/DAVCZoGHBhZg+&#10;9ZThkFuvwEEEwCOtgDPWUdRvyj1l+iOJ8vvdfBGWPn0zHvW9iOGBYUaVB/qGou9er5n4mwBAtxMc&#10;w5gcH07LJADyPQGf9H/mGp+NPiMnhMVpkXW6C+1clfL9BUlefHRd3BSmO8B6iNf8fzBavyWphmYT&#10;RwBUr4UaO1Hxs+VoHVwCz2S3M9pA8LPTDHwuEJC4V0/G0zqqFNV7khHV+yGv4N84urapZIW1h2gs&#10;Aj8XbdW99Z9rCGwLzTDabfCI/W0IgMqt47kQUPwvO+QW1JzzAOovfAQtlz2FprkvoHHFK2i5+9/w&#10;tYZce8bVAMav3ZP/8dSNe39fZmqjZZxDRRRl3SYIpamMCC7OCtg8O5mfnch8gtnjduPIHD96ZQeQ&#10;SjCU3j6Dc9bO8SeF0Ou421DAP4HfqOBwPOd9FYVPr8TfbjqfLE67u25Dw8Re5p5YsXGWWOxA8DIc&#10;svISnHJvIZo7O6y7TbL7hjX6BwOgkrFATab49t8Nrz5K2f0CA7LDicpf3RXeMIvCuspegWNuZ5ZN&#10;D9//y80X4rqnHsHjnY+gb6ifY4GHPB43qNSWehwA2bD9CXIn5oTJ+LrN/s92ovh4Alesi7L9WMiV&#10;SpS9lL9ZxvdlFzifK9rT59exxGKv8mQiXvM/P1q/NRnJtYkp8dWNj9oXP0XlpHloHlSI9tFiQ9IF&#10;Oq/JFpKS4GDiH8FAJxvql75pLFDhHr9hfG1DySpt/yvgeCQcI1CFrA4tr1fYxkjrkFI0TCHgbSQC&#10;6+xvwwQyvvFsg89qjT1qw0f1Vja7R2Zte8RCbFMzteAbetcmh57/76ZIZxjXTapCYVKAc0c2tTEU&#10;cx5Jr76IjO7sjJAdPDAGqMzPzuSc3D/Pj/SMgM1TMUDF8pYFh2L7DJy7wEjNKP9wPNvxdyx8/EH8&#10;ceV5OJoS4xGrriR2XExSJPDj6+/AAI+6/XIcetel+NuNF+KZT16zcndxhbYd4G8YoFsEAB2biB81&#10;4vVkFnPCXXNx8KqLbTt6HYWNg9zGFVDW+wI928Xh9wWaMpc56NqLcOuL92JV4A707cpE3iUlpNQu&#10;KLocIqSS6aXzMZs0/Eg2uBpenSFlrADwROazMkMoMc/Q3U785ecCwCJ2xKrflLMGclHO4RuLGpC7&#10;4fz/b3I11MRkVpdxEGgro+ntSlQccjvWTC5G+axnUPvbW9E0ShsFAj+3MWJR6kYuwdpfXItAa6cZ&#10;//7g1lJR+KAyuT9XtJ75hyan3nAl1TptTkdZb+kFxdpaXqtAxfalqBtZAq/qOkku9B3oa1OoeSxZ&#10;4k5Xw18tlQmvx7915dW19ZqPTpecKHDP5/9DiUVWmzv1Rgx1H7ejOKceJWSAi8nmlnHOiUgsIdMr&#10;lglMqgBQhEMbIMCpnI9npsXwO87HJAKg/P+l8jvJaVFkcA6mJ3Ugf9XRGNk9FI96/44VT99DsXUa&#10;Dr97Guc+xdhVTs9neGCP37ypeig/P4pEa7/bLsaMh69DV9Q55FBfWB99QxdsGQZof7oYb2cHQIH7&#10;P3jRWOBRq7Th4QoqMdd2aXoUflNZn0snePBdFKXvuhyHXHch7njrWdyG5eh37YVIUWwQNnRyapgg&#10;GEVKWhfS0v34Y0GHAaBziCDXWDKHkV/AKBbkBkx/sVDgxw6UKFxMAFw6vAW+pg42lJ9l18rtOv3/&#10;UtIAERNUrcWM2lc3IkAxrq70ZTQMKCboKSxlXCwUKIxfhpphs9Fw17vu99b7PyDx5zZ+lAUm67J9&#10;uu5xiyW7nrujHMyGI3K9TxB8eQ3Kti9B8zAy30nLoTPR5jCVINg+vBS1+95gu7v6rsqUKOeWL+DW&#10;TVoSuruCBHTNhS58cF8D5iU1mQXFEs4pp0oClnL+FeYEyfhkBK3DBy4msE6BnJYZxu458gMY5RyN&#10;mRicTBDM4PeSMuox6dnD8ETXfbj++QfJ2i4i+F2EI8n+ZMKiwxObwoVvyodS2jzwlmn4V+XnrhKJ&#10;vvmWtIVE4B6DVhfkv45AJ067txgHrrzUKKzkeEdpv5nOKps4zEexwcO1k7xyGv6w8lw8Uv4ilrz6&#10;GpKSKk0PqAZNTYmH20sO4Md5XpyZLubn2J/LXJFSI5jN1WgRvyfF7RIBIT/TijY/qQVVL8otlqJx&#10;iQFahaxe/1eSRR4j4EW7wmwFpxuzo1yf1qNqyiJ0jHYnJSz8YxwIW4cUofKQu20jxDp8S6R4OTiI&#10;eMUe193C3WHjVOxG96H8GqaoFIzpfo4Jrt1zEWoHzzFHqfKQI9CvHcT6XvgI26fbIoslSufG+xYu&#10;4FZOtmMumcBUWjE8d1Ej5lD8LSLgXUVA00kqbSguS43iyuyIhcC0YEhxBngCPz8rI4IxOWSAfK5o&#10;cGkpQaQrMBKvUzBoDR6vfgM3vn4H/nTzxTj4HkqKK2cSAGXjd0lcavwqLnxdFmjud9v5KH7yFlcB&#10;6xLW4Tv0y5YHQOaEScmjH7yCP98oWV60dgaBTVRW+dsreGh8a/sYnS2+81IcuvIyHEwwfWftJzjq&#10;sAqCYAtS0yJIZ+NbuD2C2aRcL85ih2grfj0AMvM7l+eRAZKWL+HqZPZL7EiJwYVJXry9UNvlKneQ&#10;5efEiJf//0pSLF/ZyDkg5JCPAAG+1pZQxUUPo25QoQspOYl5/FUEBoLhqAX48pe3IOj1u4v80MR7&#10;K6ymoQpTVJKEnjN/l4G8OYm1tQmgva8wJ3uEaCjOE1jTitrT7kfF6CI09y1FQ9/5WDOhBB3/qjHg&#10;s3bS7+Pjnf/pcv/fJFclSUNh9kkYq35ey3kisTfMOROxDUSdAinNCuOiLL8Bn+aZTM9MBOa8Ojk7&#10;iN7MOvqWye+nkAXqMSmpGbdeXY07P3wSf7nhUju+dtxt8w0fZBssnd+m8OCb8sH83SG3XoJPqr+0&#10;8mvnd13ffEv6jwCgRbXiv86AD+feU0oWeAkrqIppQ0T6vW+W6U0fKPa37j0ZTc/C326/Aufcfyk+&#10;WPsldt11NRuzE2laVVLZsMxDswM4KTsc3wV2Wc91SPtifrYwM2LsTzZMpQRAicEL+Nmdf5MeUB0e&#10;4jzkbIg3yv+ZpOpal7k/RVjzsh002Ts/acanuxajbWgxWsevQANFQ+nEWvm67KA7EY6KE/2wZGxM&#10;mykcN+WdDXjq01ftfdPV8T9ZGHyXwfydk9XV1VdJui4FYtL9Zceoeku32fZKGZqn/x1VFz6Ixhec&#10;n0MLcBQfH4kyuf///0my643IbRdboa28FaV9PWY3a86ESR4Wcw6JSMzLC+KczOA6wuFMz7pwBoHu&#10;oFyKu5xvituTkhrgHKXom9SBs45pwKtVr+CAlRcSEy42wDv0Lmc7rLl+CCW+7yYl6jvT+dvp+Mut&#10;F6HwObE/YY/6yOHQdxkzWwwAE4+W4wVQevL9l/HHW84jul+JowlsQvnvwgA3zmZYvaoI+7OyM59f&#10;glf+WYN+vWop+nJlIQNMIrvLSg/goJz1MYJlk2SUnJ11bkYQJVyR7PgOP5M+wzJfLx1RD1+rzGEo&#10;EqlBvkPD/f+cRIItWM//a+8qALM6sjWV3X2r7610t1unBUqpU+q+VZwECFasunXcC4W6ArUtFsHd&#10;nRYtlOLuhLi7C/C97zvzXxJCWiwB2s2Bk3v/K3Nnzpz55pxRgptc4ZjZWxB2zScI/6e2k9SagZ8h&#10;Qhu3d53uLCJ769RJkOMtrPH1nln4y+jHMTlslf0+LICVPpUrzChs5r3pritAtngCrxZPn7mGPv4l&#10;k+R96KD6x/Oxd24i3qqUZi6vx1pSToOh3/p9ts20snY/A0HXAfkSXeV/0eA473zX7nfBhQK/fNx+&#10;Szg2he9Gu0lvoPWIzmg8ji6vPMOTxAOvs9T1KfRB88Ce2BC1y7LRy8MTzacyA8DiLBg2u4ARSc7K&#10;wstj34f/qO5oPk7gp0bO0hP2Yxwwtgeaj+qHFqwtAsYMQN3AVzFq03gMGxJDwcaxlqEbTNO80q9y&#10;8dAfsm2HODcTBG6/YP7+94V5eO93OVZzyQK0zLTjYbx3fjxCF2ttQElOjt9/N0kn8s0tplXk69RK&#10;2R6KPS+OR8w1gxF98VvYV5Pu8LZoB0tOh06ajiioqcohW56r4bc98afpD+CmCU/j+6Stdtsa40/x&#10;GydGCtzprtxbLZ6ap6EyvKwougqd8bDCIv5lk5KphVsFgN/2T6D763ZWLOLDGExge/u36v3NJztD&#10;QwCoITBam/OG32sV6IPWPq8ha3/4n3DMXRqJN5d8Db/ALmg1hngwqr+Vb9c0VnrZL42dh+hmkDUe&#10;3gVvLxjBvGElytpKcdfxCBYdh8oFAFVkNNreGxc4Yd23qD+8Ay1ATY9TW2DpCftx1jI3WmWmu02Z&#10;09E/sDO+C1uC59qHEwRzCYCsZWhm3/zHLNuHQGuRKVNeIstEb08XecBvMzGYYPmRhsLwmlij2t+q&#10;lIUlPSMZ00MEbgGg6v3/XpICqU9A2adCL7fP8pSctjkKcdM2I31rrLOQlN/H17NSydMXL4BvY7ai&#10;8uRGuHqWHy6ZUg+PzH0ZSTlZetI9V87kvsFvEfxUD+oXi5UD4CP3f/mk9BbwnyrAwPuirZmoOABa&#10;R+Kvs9FDy9Cx3Mn6c4uPuN3g2v+uAP/4XR7OV+cHPbNKlRIw6NMYTNk2G02+7ogWY3vDf1wftBkp&#10;g0j9Ayfb66txf7T8+F6TYd2xJsotd2WWK5X3ZCz1MgFAkfdBsZTGxlfJrWH4sWmJaD+6P5qO7mFo&#10;r4nN6uRQT683/q/0hDo2i3EMrUC1C9IK1AyTJiO74oWJb2L9nl249lpZglp14hD++ft0PP+bg7Y/&#10;iHaJcxslMVNYG/X6n1x87q0NqMw0N1jDYQ5h6J1hdPm0Yi/jbEJxgik6++8h64OV8lAOkod+q1G8&#10;uExkHwghJSre1a+TJutM0Pu++bldV32Ov015AlfOaYqqs5rgz5Nq49V1X9jHFB+bc0ydOhHFPh1S&#10;6II8+4r9UAoV1/L97jlD1hyRh9idKXj3dwk2caA4AKrcfPzbbLz06zxbBl+zPp5mOdL0t5d47v/H&#10;HPye99Q5qXLZrGEEfohYg6YEvFajulmZVxteMwKhjfk9SYOo+Zg+aBvSBw2DuqLf9CGsrJ3+2AgC&#10;G4Tu8upE8qvMAFDkfdQVGLL++T4wZMlU1AvUNBfXBugBoMDteAB4NGtcId1hhtN4WGd8uHI4Zs+K&#10;w3nnR7DGycXvfpXNDMi0RRHk+lrtRAAUv/LrfHxCENQ4JrX/2aKOvD6IAPjub2IQszbd4upsHSmB&#10;0///ErU/YTp628tTk45eFQBaWeOPqPQk3DCnDS6f6YerZrfA1bP9UG16E1w85VFMPLDc3inQNw00&#10;Xd5UUPmQen/l/m78PN7a/z6hN1UcADV64m26uE/TDRb4uSmn9LhoDb54wWE8+Kd0GiM5Nknh4r9H&#10;Yx29hlfm9EeT4K4s87T4Si3XJ8fNWP7rj+iCZTt8Y1F9+liSj0flAoD2YQbs3Af3gZ3RYWge2IOA&#10;1x0BRH4lwtUEDghLJvCnuMm4HmgX/KaBoJbRWrRnEf79glzhNAo+H/f+Xzpev1CLMrpxSTZHkbXR&#10;0xcWYAAzTsv5eABogzr5++1KGVj5tqbFefudsJAdX37/VVQ8f48GwZMnvVbcmgvevwB/m1obNaY3&#10;xpWzW+LKufUJhM1w6Yz6uHNWe0RkJVmdVHhYM3bslQoqJ1IFo6agibVjCIDJtgJMcQDUJmM9fp/P&#10;MlXgW/mFbrAAkPee/00BavwhBZUuzGd5TMLgz2MQtG4sy+lr9N76s/y/YcZPaeX6RFnL5zUc2Q0d&#10;J32CnDzN4T9aN4vz8aj8AZCsj2h13N6zv0SToC4ELg2K9iWGfLKdIrIgW47u5qzJoD54blJfrN6z&#10;D1dfqfGBebj+D5no8CtlkFaHAWsnrQ6jjZoL0ZX3BhIctZmzANADQi31PeyeSLrBeQRANy3O/LsK&#10;+lFFOpLXp0D2rjP/zBJsvaQ3/jqjLq6Z1RTVZgSg8uzGuJrn18xsgb9MqosOa9y+rprmpAVcK6h8&#10;KTE0Hh/+bwoNg1x8Rg+pOAB+/OuDeP1/CmhYOCNDZetFstra2/0uC3//LQGwUj4eeTwS34euh9+o&#10;zjRYtFq8lqvvZc1YpZfrE2Mtp9doSEdMXf+NxdX6Gnx66Onkiepm+QAgAxXL+rOxVZpnRZq6Yznq&#10;BHalBdeTPvwb1g6gxJzIuJ9SeVQ/Gx5Tb0QHDFkbhKDhiRR8Iv7y63S0+EO2WX2vMPPUTqFpOloq&#10;65XfZuCT3xT6OkAcAA7k9Q95/81fxyN8tWaFaGksQrfSYUI8viB/yfRjylTatRMh0zmCn8YbirYk&#10;7EPlaQG4YpZArxlBsAmu4vHqWf48b4xrpvvjiqkNsCJhO9/jf43UrqAyJGaI5bHOlDmH8d0XsXi/&#10;UioGnZeFD2nh2UIitPIGEfDeofX3Er0pjfeT6yvrT+cv0+Bo8Mcs/Pr8fPz2f2KwaEk4Bsz9GA1G&#10;dje3V+z2CTq5Xl+3JFYva/uTsaQN11qP7oeYVLet7SF6BJ6OluTjUfkAYAnWkBh9JjYtFe1Hv4UW&#10;I7tYr65WirHNk04VAH3cjBZh46BuWBWxFE88FkcQTMfjf8qyDHmBGaZa6mlZg8yoZ3+dj/d/qwx1&#10;M0HkAmtg5we8r53iFnWNY0zVBsJYW1uTU4gKKjtSk7UWJtUqzaJ3twThT9MeQ7WZjVHZB4BXF+Or&#10;Zvvh4il10WLFG8iWTvneq6CyIU1+1KgNNwRMazwexDib/VGATwhmaiLSAiIyEr6g29vn9zlod0Ge&#10;dTKqbMnAeEW9wb/Nw21/yGX5y0Tn12IxZ+9i1B/ehaDnyrfASx7f0ZMcToQFfq6nWGHUD+yIT5eO&#10;tbi7duSj8aY4H4/OCADatBofiHy5eALqBXUwoWh2iAnlpF3go1nC8Q/qjj6LPsHMeXG44FcRuEG7&#10;xP0mF89eUOBrpD1o4wLbM8P6akD0hbkYKACUSW9TfLRidCFG1IxCQYE6Q5wVWEFlT9IJzbuWB5yf&#10;n4tHvnkN/6T7e/Ws5gQ7gt5s/6MAsLK5wgH4x/THbQ5pBZUtCQPyDuXjYIGgsBBJ21Px5W+TCHi5&#10;Zv0NZjn5mF6SdoMb9OssdGa5aktQVLlSO6D2436Ov5/9fTou+lUe/vq3GHy3fieenUZXN6jvkeXt&#10;Siu7J8ICTLUbaqk89R80HNEFa/ZutrhrDxqNRjgWcxwfj84IALp2QAcmm8P30CTW/p2a3taP4Cdz&#10;WD3DpSf+RLgpXeqntQXeiK5YuG8B2rfTsBham3/Ix4vnMYOYca69QstjHULH32h5nxyr1dxGSYcI&#10;hIV4n/ffPT8NobY4ghroi4Z+VFDZkTWN+PRhWexGVJ4s17cFrpwtt9fvKPATV5kpK7ApLplUHy2W&#10;9aQu2asVVFZEPS84lIGCg1rRMBvf9YtAn0pZ5u5qG9mB5x/GRwQ6AeB7f0gz91erLKkHWM1ML5+X&#10;j+d/lYaGf8g07+vD/jEI2TIB/sM05s9NfpCRIyDzhr6VVo5/nDVqRHuB9Ibf6B7oMO4DZGRl+ppS&#10;hC1H401xPh6VOQAW7x302AbUWpsajWsidt8ZQ9AwuDOFIfB7g8fTA0ANi2kzqgf8xnRGx1n9sGzN&#10;fvzpj+Go/ZsC/PtCZg4zUStWqMYyN/jCbLzzO22YLgB0mWzzgrXSbaVczPt3FBVBboE6QlTaKkpc&#10;WZJUTjqhk+4bvsZf6d5q3J/a+6rMbIqrZwoIiwBQ12UZXjuVVuAMP2yI9pY88qbJVdBpEWVYcFDj&#10;5wpQmJWDr2vE4G1afJ+Y66tpb/SO5ApfeBD9f59pZUkAqE4PNS2pnf3132Shym8O4urKcVi3awea&#10;T+qKFjRwWtvS9pq8cOoAqPcDbEe4vmhAUB27yrfcPbFFcf8ZuMCOvd67+TtWo8HwzjRp5de7jpDS&#10;En6irG5x7QkgYdeheTxt9wy88moM/k4r8NVfayygVqtw03W0Ym1b/u75uyx8+mu1AzorUGwrXPDe&#10;FxfHIi0hnQVLE+S9tsAKKjPyKV1aQRYemP88Lp/WyHV8zG5MV7cZXd6jLUDdqzzHucX/N+UJ9N3o&#10;lj06fAQAK/LndMjmfR+yTU2xd2YyBlRKcU1D8o54VIehvKQPflto7q9b/srN/FAbu22H+fs8/KlS&#10;ND4aGIUh66ahXvAr9PD6+9YDPb02fvMQCX7NGFbr4B4ITYxxEffhCqNtx9L4eHRGAfCwmYJASlYG&#10;nh7/NlowMaoNTmUBxOIsC1KrSLQO6Y+mo3ri2RkDsHLNAVz5971oe8EhmumFrKUc+LWnpWcrVvxP&#10;Lj78XSE+Uw8wTfxBvP+FZfphG/u0ekgiU3SIoJ3DeGuF2Qo6XfL0wKw/0nfxW3HpVH/r8ZWFV3Wm&#10;LL1m5vIWB0C1CWpYTJWZAbh4Zn08tOhFZOVlGexZM4U1VVTQqVIh/x0s1JrguZjQIoYAqFESziiw&#10;YS8EPA2Feft3eXj2V2pTLwJALX7Q8bwCPPybTNS4IQpL925G++A3bf5+G5ZLTVs93WEvtuQ9uVHQ&#10;a3h30XAXaeqQdElWoKmAT7dK8vHozAIgWWgt+nrFJPgN78QEqnY4PQC06XEE0QCa2E8xrEYjXsPU&#10;HbPw6rMRuLlSOl5iRgr8XiCrHdA2TqdJP+APeRh0vvY4cABoU374zPtUgKH3R+FQAWvFQ/kUsLVi&#10;uohX0KmT8p+sYQuiDzeMxV+mPkkAbGFWXxW6uuoFrloSAGc1tTZAtQ9WJghePbkB1sbvtjAsbyqy&#10;5rTIeTh5SNidjg9s83PYKkkO/AiENBAG/qYAvX+bb4Oe/00w9BYbERi++usCXEbr770PYvDV+jHw&#10;D+yAZmP6oS09Mtf+d7LDXo5m60AZ0xP+w7tg2T4fHjHKNsRO5ZLnpWGN+Hh0ZgDwEC0pCtlgxBen&#10;HdGhtu9nc1psxZfDOfkucmcBamyRrRAx6k00ZpgvzfoA85eGocaf9uKZC5RRh2yzpBd5fOaCArRj&#10;xnX7bTY++p9CfHyBWyJfXf421qlSAd46Pwnhi7RCTCH/0wI0IZN9/3TmEuN+eZeM7EH3wy57ifZR&#10;yd9nmrw0SO1VIXmKZLHiH5dvVq2at2ptLadNCtN0lfI8jLxDBfBb3BuXzHicwNfCAZ1c4FkEOBsP&#10;WASA16hdUCA4p5F1lFw0sS4Cd890oartygItO7I068QnC5f5uuZ0WP/PBSquR0dOFT1y0bgL3wWd&#10;WVrs5Mi53TGTPAOLekcR/LJYDjTwWauna+jLYfIhfPjHLLz0mxw8I5fXeoA1BlAdIIfRhOXn1iqx&#10;WL5pC1qM68oyqXn7WrCAwKcyeYoGTvGe4ybBXfDapIHIzlVHDYlZIr00C5AZ5nT2x/nH6AxZgKql&#10;1ciqc30UNgasx4wv0DSoi9UUXmJPBQBdL7JrbNXgaNU6jUZ0wLy9K/F0mz14vFIq/n1hNoEvn5lW&#10;YC7xM8y4ly7MwTu/z8MnFxRi4HnZ+PQ8LZRwiLXfYfSplIYxzcOUKpe445IKiUvvkYxRWo3d9XOF&#10;1GisVa5s1Jfi5muaUBQV7wLd59HahrQyilg3SaeaFr3jvst3+X9vRixqzmiHK2bVo9XX3IGdb/ZH&#10;SQAsyX+eUg991g22cDVq7YSz6ARJ8sg/rEpPC6UqL+kk8hvWwUfzVUk4W/Rj8veum5wtrrwoS/sE&#10;41qYl4sR10bhzUqZeJfgN4hlYDBBbhDLxKdaSel3WWjP8iOrT0Ne1APcnobEKxfm4tZKyXj7w3CM&#10;3hiMBiN6nfZcXw8LtC+Q13mi1aSCf3CdHxqzWDy9x+OfojMIgGL3WwVBNH3zMtQb0YU1hQY6usR6&#10;gyVLCuWnWF3kGlStJXK0kZIGWTcN7obeC7/EpFkRqPWrKGu7eO7CTGaepvBo3uJhtD0/Dz3+kIPP&#10;NDXugjy8p3aOShn48qokzH82FmsmhiI8MRbrIvdj+e6VWLBtOeZtWo1FW7/Ht3s2YFXETuxNiERa&#10;VppSb2k6QvpJtvJ+lCxKPHcWSHiX7y05fxzSShu2KrMel7V4CqW/eNptqXvSN9EbcPXEJriCVp1m&#10;fxj4GQDKAiwd+Dy+aGo9PLu0v4VT1vJ08TxkKyILrLN9wR8s1FARnVAW7tJZIcWv5EgLq6jIP5af&#10;WXk5iEqJw6bofVgeugULdvyAOZu/w6yNy3lcSV3+AWt4ffWCUKwemIjxj2gR1Hh8IAuQIDfwtzno&#10;SG9JnR8v0Tt6mi6xG1ZWgGcJhvddHoGFW7bh6fHd0YRlz43uOPVmLQ8L2oX4NkfTlhjBvbA7TgaJ&#10;ypSHJ5KHx0XyKMk/RWe8DdDYNOgwYtOS0Wqcts/Ukvk+8DsFAHTb5qmtoa+vvUAmeFc0Dn4N3+5e&#10;h4aPhKJ5pWy8SvBr96s8vKxajJmrlaK1p+lHNO8/qpSLr66Mx8ZB6Vi5cQtGbpqBvksG0jrti6aB&#10;ndFkeFc0Ijcc3oW1XDc0DOxmu1C1Du6Dl8a9j35zh2Lo8slYvH0t9sZFIy1XjcoliLK2mvksE7MA&#10;WxL2o82yT/Dyyk/Q8ftB6LXmP/hk6ziE7JuPObGrsTFxP5KzklmwSkw7Y/x/WqV+nPRdDz9H7p6H&#10;Syc0oPWnnl+CngY/2wBoDYGRFVg6+In/Oa0eAug+mx6dhJVzYuRZUGoWcLRg/1psiNxpv60CKNPv&#10;nRp5Zak4SbcSM9KxNWI3Zm/4Bl8uHof+1MtXJn2Ep0a/iWZBNA6G9UDjYd1Qnzpcn/osbjSiKwKC&#10;e+KF6e/jw1Vf4pttS7FpShRGVE6lUZCLt/6QQQNCe27ns9wU4nl6TFpf82W6yo/RYHi7ayRG7RgD&#10;vxGvovlYbVEpL+zYcnqy7KbO9YFfYCf0nzXELa9H4R+FJSfAP0VnBwB9LPpo8WhLYCtfjWFLXBcT&#10;wgmzTZWR8Flr0BIUkDYJeh0frQ7Cf4ZF4Z5KSXiFrq9lIoHvGdZg2rzleYJih/NSMeXBVOzYGobP&#10;No5GSwKof+Ar8BtJ4BvdnWF1sRWpm4/R1L0eaKWxTeq5Vhf/qJ622nU9PlsvqBPBsStahPTDaxM/&#10;xYfzQzB+9Vws2P49tlApPVI2FrWJUg4ShQ5OJOVPzPTUgiz4LXkT/zf6XvzfzCfw16lP4KJJdcgN&#10;cQW52pTmuGfOC2ixuBf6rR+GSeHfISIt2rnLPnLthL6aWFYJ/8mF/rGE6LJnQb6/ZTQumlgHWvzA&#10;AZusP88C/GkAvHh6PTT8tjsKFJcf/9wx5Omc2XAWGXcwfVRAKmAe6pFSslm4t47CPye2wLzw1Xbt&#10;yLNngPQVi7KGj1FuPtEVEX+nEPA2HNiB8d/Pw4A5w/HC+HfRbEQPWyWp0YjO8AvuhKYhGpPXg+Wj&#10;J8uZ2stlaKiMOJYB0XxMRwSMft1Wa/Yb1gsD1nyF7VtCEVgtHp3Pz6Gx4Hp8bZtZHl9QM9IFwL1/&#10;j8Xi1XvxwrT30CqkJ8tfd/LpDXtxfQJuvcCAsb3gN7QjvS+32bnafCUOy4cT5J+iswKAVvh98Vq9&#10;bxMCWCM1G9PdEm8NpyUEcjyWyWxms8DPMtdtwPRUSC+0HtcH32zchnuvjkC7C3PwovYwZc2lBtwX&#10;mJFtKuWh9/VJ2Bq2Cy/OewuNhr3G96gYIe8xDE3X09ijt52iaPUZWZrKHH7P1jTk9zRCXfyU2ICx&#10;t20H2jBINW0XPBnUkYrYFYOWjME+mfHFzECJQW0aWoPXmfa+i+VJPuHvT45CtZmtUWWqel4DaIk1&#10;RuU5mnnRCJfPaoRLefzHtEa4aPJjuGhKPdwwvQ38VvRBMK23+Ey3Qbgo91AO3cM8HKKxqDZDQfvR&#10;5CXI5b+oz8bh+OuU2jbwueS4v+PxRQLAb7oj35PjSchL35cloX0/5Erasv88Css9SshKwdDtM3HH&#10;wpdxyfjHcOnk2lgRvcnuyfVymVSWVCI8hq/vqEqxRWCL3T5E+YYlxmL2luV4b34QXhjzDpqO6Il6&#10;BLz6IV3QxNep2Ir677wqGQa9bAqZmoesiYh6e3T5kc6+gdasuNWOruXm6gzrhHdWf4U10+MIfmkG&#10;fDaWViBIo+FFcp1KWXi59R7M3D6Pet7Vhqpo2IsMhOLhnzwLlPsynow3vcP2YwYgPiPJ0m8AaPI5&#10;cf4pOksAyKN0l9/OzqVrOuFj+LOWEni5JbJLCuTEWYCkDPfaBRsEvo6RW8ahw+uReLhSAl49j24w&#10;zXdtnq7FUttWSsbioCi8tzyYNWYnZmIPBMjSY0a28VmSrj1DmaIBmb5pPfyWB7r6rgfCxqYIrnaV&#10;Ndo2RO2SvVA7uAta0A3pPXMIJm1cSjCMohVTDCxUtpghnpzKjRh2oS16SQt86yRcNKGOAYtmXFSe&#10;3dSOV85uwnM3D7cK710xpymumOmPi6fUxz8m1Mats9pjwLoghGdoS1EtVgrkaQMj21zeLhWjY9PS&#10;c90Q/GVqXQv/eBZfSf7b9PrwW9pb/fMu6JMQlekfZSzwLNCSZ967PG5KOoABPwTiljnP4+LJj+Kf&#10;s+qg2rTmuHZKU6xJdBa8KqmT+uAJ0dHhOSva94NUkF+IHTGhGLtmAXpO+wptgwewou5MwHsdzbXj&#10;InVMll0bgp88qKOHlqlzUBW5a2Jy1p/T2SNlhu+KpdMyHnSuQcz+gV2xaPu3eOe2NBoKcEvLnU/r&#10;j+XntfPycfdvwzF29l70njsIDfltzdVtMk7l4/QsQMXdlaXuaDKsAz5aNt7kIKxyRsI52gkiKi0C&#10;xzKfo/tS4KvBQ1bNRZ3AjmY9aczQybYBlv68QLAnGo/pii4zPsKsxQdw0/9G2y5WqsGePy8PTzND&#10;u/4tAys2rkOLCQI3l3EtNUeZ7wsE1avstTHq3hElKvYtKZR+29F3X6x7VtsaEPa1mrE5rzcK7ma7&#10;4bcJ6kuF/hKjVy/Atthw24jIIw8Iy4Osd5NgJSDIysnAQ/P+jX9MpztqgNfchp0I9AxwZjsw1G8B&#10;4uVzm+BKWokX01r85/gnUHN2OwTumuEmpUtBZQYeE213wdLjuzdgfaBNgbtydoBvmMvRIPdT/Pep&#10;mhP8pgtKf3xhnggpDgdt2pf7nV+Yg9lR36HtqvdRfUpL/HVyHVwysyGumt0cV8xugctm+6PGrBbY&#10;lRZlz3u9+2VLxwaocrkvPhJj1i1E92mfo2UwrbzADmhMl7Y5dTFgrPNyBHZNx/YxV1FDTgwMTY89&#10;APQA0emmjqU1MUnfDQj5rnk4DLPBiN4IWhuMMc8noJXa/jSettIhvEjwe6pSNgKe2Icle9YQKGU1&#10;9vJ5Pyo7x4Z/MqzmJWdcaO+frvj+wE4nE68z7ucOgGbC8sMFvgK/M3If/IO7EyQ0M0SWk9rYShdO&#10;aewBz5Fr9r7aNQSCb6Dx8E5YtHc5mjSIptmeg3/TCvw3LcBnK+Wj9xU5+G7TRgSMU9uFVqxW7afO&#10;FLdyrVMMKZMyt+hbJeNnAOhj/faUzD3nTHqBYlumsTW/o/aYxoyfX3APug8d0SKwOwZMH4JFm9cg&#10;MV29yj4ymfmKiI527jLtVIl2Gg7SZCvURuSkqfu/wUWTNBylGcHITUmzVVkINrYeH6+5JaoIVDOb&#10;EQDVVqeFS5vh0ukN8Ocpj+Cp5f1xINlZg+a+KW9NWXVw4Ki896L+0eYx1ubo1v07GuCOx/8gcD7/&#10;/UcuIAKvhVuM3C85kIqHdM2iwj9mMxrFZ6Vi2J65qLegC66c0BAXTZU73tDtR6JOGVm+TPeVtDbv&#10;nPUiYrOdC2a9rV4iTpR8r9hbio+xnbqKrlh4Ccz7+dt/wIBZX6NFcB/UpyvamBWmNv8WQFlzC/XI&#10;gZysNdfsY5sEHdE5B3gl2auUS7KbqibPyx2bSVf5rQYhr2Hg98GY0jGFAJjrDAd6Ta+dX4jbz4vD&#10;l19HYPD3Q9BkRGcra2qH13jc0wVAue1NxhEHgrrjuUkfID1b0/QoK+a1A0BPhifGP0VlDoCi0iJR&#10;nKWaPPEBIWvhgwXoMf0zG+zYgqCjjCjKLGVK6Rn64yzA0juuRmswshPeWj4Eo0dF49rz4vHyr7Os&#10;LbA9gfD5/4nHymW78dKUD9GKYKR2vtY+BfLa+H5McU6ci9Kg2tudq/b2mN8Y2QsNgruiAcH6hdED&#10;ELh0EvZFq73QJ1OeeBWHLLjTJ5cXyopC1qgBy3rir9PqstA/VWT9/Qh76/VdQUtQRwHi/057EndO&#10;bYUpEUssznmE2YJD+Tbrw+W7O3rzwQP3zMY/aG25MYAC1KO/8VP8t8m10WO9mxKlTmqN0StO0mnr&#10;lKE1Kle/gEd9XxSdlYTB60ei1px2+Mvkx3GppZnfF/AT/JQ2/b5yjp/NSPnHjNqovagHcrUIK8Og&#10;7aEvuMBOlJR+xsdBsoubG8ribqsZZHv4fnzGPG839i34De1My6ebrXPpdMVXAdu5FgXw2vccl6yM&#10;T5ebUScFqg2Gd8HYLbPw9VMJtPi00dhBm0rajm7w/dUPYNnmbWhDS9ErI16zUGlhngx74TRkWRj2&#10;3XSTkem95GgskRb//dP8U3RWANBLjNXOvsbnGRuXoN5w1SRFVpRjTwmKXzseu84KxwSYkW+i6ehX&#10;sWLnOjx0ewyasiZ7Rq7wBXloUykLU7onI2jrONRlhguAW4/uYQqgsJS5p69gXlx07oGely6XNmus&#10;Zg2qFa4DtLRXYEc0D+qN9xYEYX34DpOVSPml8WlWwH3XyoIWR2/AVQSki+cG0OL7aatMIOGBoI5V&#10;Z2r4ylO4bLofLpncEIO2T6ESMFDGT+PpGNUjpIIv+iZyLS6d3IgW4Mm5vwLLv06qi8+2T7ZwBKjq&#10;KDiKKJ98XsvlpzSIW5R5MAdfbZuCu6a/iL/R2r1sRiNUn053n9+XxauwbToeQc8sP4J65VkB+BuB&#10;/dnlH1gYSo9Zs8W7ik+A9E6hkFqZV+zV3Px8rNixFv1mfIVmI+ju0ZLSkDDpivNA1PHm6Y+nSydb&#10;Fk6Fe6LJmG5oTTBeu3EzulySivbqBKEL/Or5h3F3pVT07BmBMdvG07t6nZ6R29+37JguOOOgmWKb&#10;o/ebrCwfJT/pPg9H4clx+KforACgEiE3zAqDTyFiUuLQLuRNFn4nAE8YsgbVJnG0gI7HnsLo2AdP&#10;hfRDo8BO+HLdV/hsSCSqVoqyrTNfOi+TbnAhXv1zMrau348eCz6wjZafslq2SOlO16R38fDCKwI9&#10;j12bh5Retemb1o7SWq7EyJ7wC+wAvxHd0HfOCHy/fwsKClmQypg0u0Hl+plVH+LSiU+isnZlO45V&#10;JrDwWNbStQIOWoRXzK6P/6M7+eaaQFtiSeEW38PD8p+0PSkMNaa0wFUET3W8lPaN0ljjBv9BkJ0Z&#10;tszCsUZxnxJ7ZAOZhcD6LA+rorag0YJe+N/JT+CSmfVo6fnh6tkEX/V4z1CbZ9ECDEd6pAmKsk7V&#10;Jvj+ppG+cF27qZeGEyW+YfG0+JDScjMxc+tydJwyGHUIeo2COyKAgCM9a6MhVtQ/T0c8K69IX4rr&#10;UvmwvBT1Ak/dOwZzesWgXaVsmwHy9AUF+Pev8nH9H+Mw+7sovD6jHxr7mq1ktZWdNfoG/EM6oee0&#10;wcgrcDNvJD4znEz+yguXDyfCP0VnBQD1UQ38sDFhlih7Cx/MDyZQdbU2Dg90TKhHCedEWQrkFKXx&#10;eFmEvRHAjFqxexMevXcXAirl0wrMZa2mBt1MvFsrCTv37UX3Oe+gwQhnCdqAar6n7njPHS6bDD6a&#10;XZgCet8wGrsuK9GtgdaClULDwC5oOqwr+s74HN+HbaT0fBlryuBOdc3Ofb9PmHwAtTUpHDdMboXL&#10;ZzcgqAVYO6C5hyWsNOsdLsbqxLCjtec1o1Xnhz9OeRydVw+itepquIMGVAJEF8HknCw8OPdFXDmd&#10;3yIAut7gom+UZAGUFkS4YpY/qkxtgjWJrmFc4VvhULA8mkq55CAuNw1d1v0HV05qin9OrktQk4vb&#10;DFUJelcwfdfMZlgMT+F7wOfaO7XyDL/HZy+mtTg1bIWFV3w6508Rn1CC7TnDPd8LqhDmb/ker43/&#10;gO5dBxby7r4KvphXQKtP18wNlG74uEhfygMA37COFLWXW1PMsNfwn01jsXFyBp6/MIUur/b/AF6+&#10;4BDuqpSB9k8dwKydc+BHj+0pdRT6wPpUy4dLqyp/l3Z5X/Uon4kbFpjcpJ4SodNvsjBDxxPg41G5&#10;AaB3PDG2x/Ht3rW24kPr4taXhOo7Py2mYjVkrfLGt5/j21UxeOAf+/A0ge8FWoDPXZCFlpXS8N69&#10;Edi5LRLdFr9PBe0KjUTXUJjWIX0tU8okHifA7jsqBK5QeEqlmrmJgJBx6z/ra/wQsf1I+5dkKIva&#10;8tMHACdKejff91KvNcPxF4LX1bSOXGeAAx4PiE6M/QxI/jahLrqt/Y+Fa5Weuav64UCx5Xf9cfG0&#10;2gZMWgZLVqcD0pLh6fvqmGmKS2kx3j6rPSJzEi2dB9XOyHQLYK1pwCeP72O34sF5r9uOcldZ54YD&#10;crfeoHadc98p7s57XJnAKNf4Mp5fO6MFtqdHW5he2MclPii3PLdYXuyMj0DPWV+h4bCOaBzSDc3V&#10;dsY8Nb3y5e/ZYbnZ3dFmVFc0pzXXIKgDRmyYjB++icMrf05g+cij5VeIlysVoHmlFNxVORwr1oeh&#10;y4w+tP68Cvtoj+ZkWXotV18dKDYOeCRBleVub0qkyc76rqgypWPHT/Px6OxYgCXYetaoKCm56eg4&#10;9kM0DaH/P9YJpywAUL24zcaqc6MnGg/tjM/WjsTS5dF48eIIPKMM/lUunvmVxjqlod910djxQxwG&#10;0YWrG/g6Woa8YT1vioeW21JczpbC6rvmEjE+fkGd4B/UGW/PHoZNEXt9kicxQ0/aTeOztuk4T2My&#10;4lFz5tN0FetaG5mGg7g5ukeDxE/xVQQQzei4ipbhRZMexcCNE+0zmktrWxj6TLR3N4/C3ya52SAG&#10;THI7SwFA/b5srnpl/fHPKQ3QfEl/N4JABYOlQ4Nj9dsWWiBN3rMCl0/3w8UzHkY1s06Lxd835OaI&#10;xefjI/eNHVj+Y2oDNFj8BsOm5WdDMH5arkd02hcPUWhSDD5aOgEtgnowv143z6KlNgQrlqdnS588&#10;VvNLQHB3BLDczdi3CGvGJuG536ehVaV0PEsvSXv/PsXzdx+PxupNEXh3+RfwD9SK7r3wVEh/vn96&#10;AOgsWnVYOhBsENQV780PJCSoQqfdZ+B38rgiPh6dEwBoLoIKBmn4smlmfUkwp+7+lmCNj2Itp+ls&#10;rUb2Qz21B64eh52rYtG9ahprtlwb2f7CBYfRjhbha39PwIa5CRi/YzqajOiGRswcjaQ/UmOXDL+M&#10;WS6BlELDHnS0jiFTDvdtueSt6aq0DumF+sFd0SioJxUmGJujdjn36yTJprRR/uo4EA3dNAP/O7mO&#10;AV/VGdql7WQBUEcHZlfN9MM/JtXH+H1LLGyX13aK+ZHrceVEhd0Y1aY7C1DvlgQkueFXzQ5A1dmN&#10;8GcC5ocbJ9j7thYgXWCb1WFXgCm7F+KqCXRdZxFY5zSkFdvCgbgXHtPkpedIe1+pTACc8AQGb5tm&#10;4doYNJ++ngjFpiVg2MppzLc34T+0K5qN0taQGiai4VCnt0BoWXNDglnbSW9iZcRqzB8Qh/aVosk0&#10;DC4s4LGAQJiI8V0TWNFuR8/ZfdFouIZxuZEarUPeZBpPHwCbje1h+q5V3RsO64rF231TD5W3Yoq9&#10;JG4cj0+EzhkAPOwborUhfDcaj9B4PAlZhV7CPd02D7kbboS6BkdrxHqjYV3Qf8WX2LolCh8+EEXr&#10;Lx3tzj9EdzjTJnw/e2EyVnyajAWhS9CWGdMopLv1Dgew9rYB0hYnuadu8LZzAzwuLQ4nzkUAqG+o&#10;c8QBoGcp2JgrfsfN4dT36boQ1BuO7Ix35w/HhrAdRzLW2k9MgfibRxlONpRDv32kmrYoL4CMvFw8&#10;sagz/jLzCQKIBkU7i8j1DvP8OBah3F/t6WsAM7MVwehJ3Dj1GWzIOMDv8vuFzGzGIywzATXmtELl&#10;Ga6NT8BnM0+s3dEDUndPHSWVZzXC5VPrYWXMDov34QJXOA762hkXha3DlVOa8Hv1cK2sV98yW7bP&#10;iOIiFgD64i+AtqPSxviqM0fpVOeHgPu6yQHYmsg4kzz5KAH8qu83f5ps1VDvIDgzJxuTNn6LdmPf&#10;RsOhXQh8zLMxAjxZfX19eeesnZL5XlbshloJbPXb6aTa2KQvsrAMgFmpqhJtMKIzei74BJt278Xw&#10;5gk0BrLoFWVZs5D2+nia4Df/3RQsO7AKDSd3hH9wJxoBep9GijrsrMNG3zs2HifKkokqdbnTGgHx&#10;7Oi3kJCW7KpyVjzyEL3K50TZG21wPCoXABSVFqkfY0ug1bBAfkEBOk4fBP+QzhSOAEa9Yqcn4JIs&#10;YUsJGo7ogI6z3sam8FCENI+jmZ8A7XL/wnn5NvCzRaVYzH0tGZsit+CVWe8jYGhHvquVa+iij3qL&#10;CsXaj6DoAZUbKK1B2KcPgifL1ng8sgf8WJv7sQLpPuMzfL93vS835H5KKZThKrMu03+KVkVtwhWT&#10;m+CKWX4+IBIAujZB9cQeAZSfZAGP2ttokU1sBP/FfZBXqDa7gzbrRZZnw5U98Y8pstT8+Z0ikBV4&#10;CqB0vMr2A2lG97cpan/TAfkH8w2EChiOb3lMrE/agSrTWxIA66OagVhp8SmdrcOD4FdthqzWAAIh&#10;QXTSk3hx1ScG1CqE9hUrLNJZb0ym3TLSsKRFu9fayiv+Q6i7wdIJ6cLZ0AdVig4A1cHieSyKh52P&#10;7UZd7YE6dDXf2TASB9Ym4+27Q+GvdTMrufm+7VkOWlRKwZwPkrDwwFw0CaTuE5za0OV1FX7x750u&#10;q5J3HX71gzpi8BLfnr/SEemtyfzk+UTonABAseKh+aSiiRu+Qd0RnawDwvUOlS0AWk1MJdCmTI1H&#10;UDGm9sQP4esxuVscmhD0NDTmZa2AQbdYU37G1o7Gvi0H8M53Q1ljvk5Xmua/b/EGN/Jd8dM8TE/p&#10;zqzCNxujoQha/EEr1vSx/VE0fMafSjts5XRkeEtzCfyEgsepHa23lvTh2tH428QnaTG5TohrZjsL&#10;6UTW7HPsnr18ttxQf1zEsIbu9fXsaWAx6atds/BnuttVZ6itzmP3vlsaXx0kOm+GSyY8icCd8+w9&#10;WX3ay1bIlJidhkfnv4yLpj/GZ7W/SDGL7zhsVqfPLb5mhuKpzo/aqDq5OTamuDFoqpypoqanIlss&#10;1kxr+4ldseF4Y8FwNB7WAU1sRlM/AxvP+irvJpOS7HkL3sgF51G4eekaa9qUFaXa/MbsWoDdk+Lw&#10;1iVJaE1XVysjvXB+rnlArSslYdF7aVh0YAVqs9IX+LUN6WuDpMs6PSo30tsm4uHd8EPoVpOrKhU3&#10;euBYvDgRPhE6ZwBQrLYcKVVMUjzNcxZmCYYZ51a0KF14p8KtaLW5875oK5AdQYuOmbz0wHLM/Tge&#10;bSuF0fTXcj85dAcK0aFSGoZWicKuWUkI3DEeTUcQZEL4/lhNIHduhc31tdpeAHj098qb1XaiGSza&#10;iEbWaRsqatuQN8z9qju8K16Z/DG+21uUjxqXJ3n/KAkAWb7TCjJRd0F3XDy1LqoQJNQOJyvwKJfy&#10;J1nPuV3erpndEJdOa4A7576EhNw0hq88B/alRqPGjJa4nGFqOXy3+ZHOfR0i/J56bS+eWRd3z22L&#10;pJx06/AQ/qhLWQOMX/7+Ex+ItqQVF4BqBpzHZ4Gfc70ZT1/6qvJ9LdM1aKtvoDWtVMM6xtXKirGT&#10;XXpWOoZ+PxPNgtWO1sH0SuDXdGxfm5vrXFC5eMfmWXmyyowBnumiwKUH9UEVtDoYuuPp8b3p0n6H&#10;799LxvsXJuEFurzttcrzeQI+AuHvo7Ei5ABm7P0WLUJet7G5ranftjoLDQcvXWXFnofXlKDcYfKn&#10;yMnPM/kKAOUpePp6MnyiVG4AKCotYqXxEf+eCbaxgfz/wcIgWz1Fa4uVtcBtWStb388ph9yE5iHd&#10;bcmq6XtnYe2IJDz/q3i0oTK4fYTz8eZ5OfjkV3FY/XkKFkYuQPPJHdHQdrVjbU9rUC6oFMzCNwUs&#10;/dvlwbI2nOXprNJmY1gAxyguBGemsUlQFzRkzfr+otEIT/C2FFTmq1BL7mTfNWYEr0nxXDvd+uS9&#10;uG56c1w5tR7BoZUDP1qCnpV2bA9qcRYAujm1bsGDFvj75EcwfNdsfc1WWRaOvbLyA/x5am1biqva&#10;jCa4lq5slVmNcNlcur60/KrNbEyAexSDt0+19w4VyPpzjcbjdy7APydoTrEAU9aj64EuPT6OPfdY&#10;cRdYCnhloVab2RB/pQv91PJ3UWi9y5KNr5OFbD3YPlq2ZwOen/Sh7VPbjO6kloIS6Cgf1JYl8BHw&#10;mfVVxvr7U6zKV0Alj6BNCCt3xqEpwThgnOacd0LnOe9he9guzH46AW/T5e39a1p9WhjkQrm8ueh0&#10;UQw2zIvFyC0h8B/eCQHyaljBuvBVwRKsyrgTRzKSzBoN64TgtfNNvoXEAmGCDW0yC/zk+ETpnABA&#10;j20cG1m0at9GNBnW1dUOzNDSBFdWLCAUgDUZ3Q21gzohcM8kbJuWiOf/T8Nk8m0PhFd/m4K3f5uB&#10;gVSapc8lYWtoKLrM+gCNh7CG9K3EIdA50h5YynfOFmtIUeuRPa2jpClBUYu0Zuc7t1gr1GuNOYrf&#10;B4BkFvpcgmCBvFT+nrH/O1w8rT4unaO5u7Lo/G2FGIGIwK04uJTGbqpZU1xB9/Sy6U/iifldkF2Q&#10;zW/q48APcZt5vTauVNhzBJQEJI3bI2heO70FLppF62/+S0jJS2eE5D4zvvwXmhOLmtOewyUz6h/1&#10;veNxcQA0K5DgefWslvjrzPq4c/aziMxIsO8c8gG0VcpOLRGdloQPvhlFi68TGoV0MkDQ2nulyf2M&#10;sQDW53LbSi42LMWtENNqZH+0CRqABkO74b1Vw7BzRxQmPJCGjwl2b/5vFiv6PLx4QSE9njz0ui4F&#10;29dG4dM1X6PRkA7UFRkIclFLfK+MWQZDM1berYL7YF98tOmcRC5MsBPKviRW/BifLJ1zAKijBJCV&#10;l4uOEz6G32gNSC5/AFQ7Wnu6Mi3oQj4e0hFfrBuPTcti0fOaSLSqlIHnLshA9z/k4pPfZOKNSpkY&#10;dX8itq2Pwtvr/oP6w/qivZYbH9fVXKBzbZiDrAK3ZWhvFoaeqMea9tVpA7HZW6VaIpfcqQz6p15i&#10;FXqN29N8WtGg3ZNw5VhaaerdpaXl2tlk3el4LMgUZw8svZVm/jmlLuZE/mDhHs53H+i8ejAuGf8E&#10;rbBWDN/Plt2qPk2dGY1plT2JsTu/tecUL3kKinOnNZ/jsgl6R27ysd/9KfbAT+9dwW9dxnRcP7YZ&#10;volxwy8OsWZQZ43XYSSZzNm+Cs+Oeo+WiutE0LhSZ+mdWYu/JFvnBi0+GxVAdj3MPfF00JtoEdQN&#10;TUd0ReDOKdg1Ow6BlyWjD13ej36Xj9d/p3buQ2haKQYfPhyH7dv3461vB6H2iF5o6jM6zlRzTgN6&#10;KVrglYroAz+nk8YnAYDik6FzCgA9tjYo0ojVs21RgPKvYd1SQ7Lgmo1+0xqLG454HW8v/xI7tkRj&#10;wIMCwUw8f2EuBhAEv7jgIN5nDTr48gRsmxGPMbvHob4KQmBPA+vmxQa6ngusQmruMIHZ5pmywGqd&#10;taYhvTB+wwK3MKjINM/lm9q+5P5ZB4Dv/vtbJtPdrI/KM/xooTUneKg90C0dVRrIFLG7r57eynSD&#10;L570OJ5fpV3dDqJAQ2JYxe/KjMcNdHf/MasBakx3LmyVWQ3xt6l10HJhf+QX5Fubn9byE30XtxNX&#10;Tm6KS+c2oqXo21bzBLm4BShX/oq5TfH3ifUxeJMbXyj3y7xdX+GITU/GBwtD0HBYF5u+piEtGgFg&#10;C+dStme6zbck6/tuNkVR72/T8YznUFqBk7tYR8aWz9Pw/m8S8QE9moH/k4fuvy0w76YtK/dhzeOw&#10;6cBuvDTvbdQP6oq2BPfyTJfCVfgea5FhLfC6eMdak7c6Q48GvZPDkpOhcxIAD6t9h/HalxiFFiPf&#10;QBNZLxRUeTUmu4xWLe6UR2AoN6JO8GvoPv1T7NhzAIGt49CoUjpepDv88R+zMZhugzaQfvvCZHz/&#10;URzmRizB0+P6oUFIN1vIQOGoa9+Fe3YtBKVLY768xnHFTdZgEy04+XVHfDRjGMJT3Vp+cjesvcvy&#10;gRY5kcB6PXWPefLJ9tH456T6uHhWfVw3TSAoi825uGp/c2P4jm6Dc0DTmEDjb+/8naB1+7SnEZ8R&#10;y/zW91yj9/h9i/H3KU/g6hmtLIzKMxqhCkHuh1g371erTVunBM9fXPoB/kK3XJ0zGqxd/HseFwc6&#10;19khUHXXZMHKza4+own+RJB96rv3kaPFDhifQkM/R8v2bsGLYz6w+eGe/qmZQ6z2aVlfZ7rN91hW&#10;fHqYziqf5YU0HPEq/j3nLawO24pvX4/BW5Xi8DYr7fd+k4P3/qCxftnwr5SMqa+nYHPoGjw9RYuP&#10;dmc4fa3dWOEqvR5YHfvNU2e56do+QuVM8msS0hMvjH8f6TlZpn/WJu1hwUnyydIZAUDPtT1Rdm2B&#10;sg+Aj+YGw09bZ6qNw6eA5QWER5jusGvb6Y+6o15Hy8mdsebAWsz/MB7tKsXi+QsK8NXvtJ9wNj6q&#10;VIj3WIvOb5eM7aG78Nr8j52LRCvhqdECQynQWW4jKoVVocgtbjJOPZgd0XZMX8zduhKeMaj2OZsh&#10;YnnnVkGBwylM3r8E18xubq6pNiqvMruhWYO2mOiMAFxRfOaFgY3m1goA/axD4+rZAbh4YkNM2L/U&#10;wjOX1mf1d1n/OS6eQuCj9ad9SHr61v3TsBdZo6KdieGoPLMRrmDYAjatKl38ewI6992jfxd13Pgz&#10;DowrQfsvU5/AY992RnJ2CiPiFiwQRSXH48NvQmzKl7/m7lI+rQQOWq1FuliKTM8cH93OrE4EGwUw&#10;hjoX0g91CX5vLh+EPVujMPFfqdTRLLx/3kF6LtkY+Pt8tDgvH8+fl4Bvv0zGN+ELbbSF/8hu1AkB&#10;KfW1nAFd3zBL1YCb+jesE8Ysdx1jpeHByfDJUrkCoEiR8jo2Skb2p9irhNfu24ImQ3xj7iQws6xK&#10;F2xZsZt90htPB72B9oHvopHGPwV3xbS987BuUjxe+3M0Xjwvg64E3QkC4AcX5LCGTULQ/UnYtz4O&#10;730/FA2YqWZZUjFdo7QL27XPnH0WAGqOsyqTgLGMX3A31A3qhB6zhiAiMc5kz2wgMDE/pCTMwjxe&#10;8C0ijd0EobaLB+Bvk5/A5VMbmGVVhS6sentLTp3zBk5fOUfth+rpbYw/T6+DF1d/bGGpp+9QoVv1&#10;d3HsRlwxqQEumdUIt8xpg2hvM5z8Q0faI7/YOgm/n16b1htda4LrT7X/qd1RIKlnxDrXIg9X8fzP&#10;k2ujwTd9kOD7hrdFw+aoA7YRT52gV2ipyCpyY+hcT7+svtJleua4OAAyThp3yGPTUdq+tQuGbJmI&#10;0EUx+E/lOLxZKQefnF+IweflYvDvc/E8K+tn/xyDdVOTMHnHQvgHdYMf3xV4aqVyZ9GWbxu2epXV&#10;My1LtTm9kGasYMLi3ZYDGl95Ohag+GSo3AFQdLIWoEWKlojaAnIK8tFl8kA0GtkZ7UbKMlMGla9F&#10;5TUoB4xVm542R+qHgNHaD/hVDF4fiB0ro9CvVhw604X44sI8DDq/AAPPO0wXIx//uSoWuxYkYtiO&#10;MWgU1BltRrihCBYuWe5EWbsUJ8tWiTBOAsA2IapQKE8WAK1+ox34/z3qbawP3+Uyj3mgYSBaLMHG&#10;Y5G9BUiVTeP2L8YD817G/059FJdPb2Bj8Vy7YHEQ1LkDRq0iralnl09viPvnPovk/Gxa+tqgyCHr&#10;iugtuHKKP/5Kt7T7D1/ZNelDQQG/y1pRsz8aLO2BSybLqtRCDbIqNfTlaODzWIOpxZ41eC0B+vIZ&#10;9XDR5Dp4Zd1HSMhLNnD32vu+3bkB7YL7onFwF7qCrBhGqT1XfLTFVVyeZ549AFT8ND5PbqTaynti&#10;2oF52BSYioF/iEG/Spn47DwQ/Arx6W+1qEEWuldPxM5lERi8YSjqjeiAltSBZ2xZLnUE+gC+1G+W&#10;JauHWuMU+6Ae5fzRvOFumwZmgS06URwLToFPhs4IAJYWyZ9i63krdDt3iaZtXoL6zCy1b7j5hwKo&#10;0gRbNuzGJQkoXAHQEj0aZNx4zFu07Lqg96K3sGX/XgxtE4EeldLxHt2Ljy84yJr2MN6tdBDv/iYW&#10;G4YlYmroCjQlgDYP0lL76oB4g2Dqps7pGx4QnukCdeS7R4CZctX5GC2F3sfaMVsE9sb8TcuFf0aH&#10;DhX6xsNJaYQXOnH30nOz8NnWibh1Tnv8ZcqjuGzGkwRBWme2EEEALT6NsZPrqbF6GujcjC5sYz7X&#10;EN/FqSf6MPJsnSxgSfQGXDqlgQHqiJ1z7Jq+Zbvn8RFZntdOI5DOpgtsQ2Zk1emoHmN9Q+eNzRI1&#10;i5S/r6RLXoXHS+Y2xJ/p8taa3Q5T9y128fdZtDn5uRjy/QwEDOmGAG3NYLJylrvAwbltjs/kuD6x&#10;Oji8b+vcs0Q1zEXjUJsN7Y4Xp76J78M3YFHXeAyolIAPKh3Gh+cfwuDz8/DBrwoIfokY+EQEdu3e&#10;j/7fEvyGq5mG5WiMdFEGRdH8ZBvrVyIOZcsOvFXG6lLX1u/bZnlgAMiyLzAsiQknyidL5yQAFmdR&#10;fEYqniX4+DOTNMtB4wLLvR2wGNtCkaO7oe1IDQjtjwYsIO0nvYnlB1Zi8bsJePf8JAwm8A2+IBcD&#10;z8+l8h3Eh1S4tb0SsIwWTZtJrKFpDWowqqtlnQVb/jXtqbEUU8DdaHgnDFw4EnEZbg9gZYeN3SsG&#10;flZZ+c6jshMwaNMk3DvzFfxp6pO4aPrjqEzwu3Selp4PMBDSPFuB4RUEo79MqY33t02yd9XcKJof&#10;tRaXTKmP/53yJIJ2zLRr2rOEtaGdf7l3Ni6eoCW0XJue9eISCN10OWdpqk1Q7Y0ODAl88/yt46bq&#10;hIZ4/YdBCMt0Lv5B3wocm+Mj0GXGl2g8tAstfVUMrhPLYw8Yzha7cao+ALRzAtfY7iwHnWjFdULH&#10;5QOxe1c4ZtaLpxeSjYHUv0/PK2CFXIBBlXLRpVIcxr0egXUHduHpeT3hF/Qa2jAs14mjDcAc0J8p&#10;1vayqvSbBHVFtymfIk8DTqlD9C+MS8OBE+FToTMCgKLSInyiLBqxaiZqB3bC80FHg5/VjL7z8mJX&#10;A/dF61GuobjVqLfQNOgNNB7VHeN2z8f2qakY/M94vEVlG3RBAa3BQnxMt6M/a+IFrWKwPmwfXp/+&#10;tu35IAB1iuc6IRS+Z5GdM2wVjFbD7g4/guCzY97EvC1uVWRTVAGgj5Q/+YWFxh4QxudkYOz+RWjx&#10;XW/UmN4M/5xQD3+ny/nPaQ1wybRGuHRaQ1ymZbKm+KHh8q4Gfl6QUyJWEqzq4M8EwCG73FJU1gst&#10;RaX722b1e/gH3WMBoNjNF5ZbrY2M/KFl7t3qLk1w2Rw//G1afVw1vj4ClvVnZeQsDZHaMhXdsWvm&#10;ovWI3vAL7IbWTLtnXZ1LACiLSd6IWeoWHxoB9Er8CdiD1o/CrhUxGH5zEt4h+H14PvDR+fn4hHo4&#10;gL/f/2Mcvvs6BXP2r0R75mPzEd1YmavN0Hkizso9swDo0kLrL/B1zN+60vJDxbxkuT9ZPhU6Yxag&#10;dzwl5rsxCYmW8eqx0nI8qkGkmKagxYRbHixlceO++lmboLlDqoFHdrMVZb5YMxr7v49D0C1xtP5S&#10;Meg8mPsxkLVwf4LihEcSsW3/PnRa+DkB5RVrW/KA+9woYEezZKvBvWpY1xjMANbUfsM6Y8zahQ7j&#10;+Mdrp+Ef13BdSKYy2eK2xWhHWiTG7/4W3dYNR5Olb6LONx3wwJIXcdu8VriEVtkl8/ywy7fyr2j4&#10;vgW4mAAo6/DjrWPsmg1+ZrD5OTl4YMFL+NvsegZ66snV1DlZeep91rxjW8p/RiP8la7uJdMeR/Ml&#10;vTEnfB3j5kxMzXqxhVRJI3+YgSdHdESzEDdMSD3iSrfr8Dh3AFBx0NGG3ozsh0aj6EkEd8KEvXOw&#10;ZnI0Pv9jMt6vlEfgK8TAC/LxKb0QWYKB1WOx+9tEjN08BX7BryCA+qoxoPJopMteW7oDwmO/W14s&#10;AGwW3A0vT3wfKXlZzAmvacUUq6jcnySfCp3zLrDYG43/+dJxqBcoK0o1mNdOp8wr3ww0sLWJ7vqe&#10;Fj3gdbMS1HnQE/5DOqH74o+wc/cuzGqWgr4EwfcrURlZEw+kJahB06NvT8CeLXHot3gw6jMNWhK9&#10;LWtxN6/yzNbAx2NXIIosbblIAUxzI1ocw1dMRYHPddRMCQd6BD+acbIMzTokIMqVcZ0L9qgj5mP2&#10;oQKkFuYhLicF720ZiT+MewT91gf6HgA+2TyZ1mJtWm610WPdMLvmDX9ZmxaOqtObWhugQE9ur9xf&#10;zRqprM6NKY3x9wkNUH16Kzy78j0sD9/M+NmripIBtSg7Lx+fL5lom9NrUdmitj7XYeWBXnEuLp9y&#10;Z33PvunyQb2z6pltPrYX/AkcrSb2xdJ9a7HynUS8d34CPpTLewGtvwsOsQJmYa6UjGmNErF7+z68&#10;tfw/aMjKq5nCGuuaczQt0mvnU96emTZonxUr8KOH0WBYR0zd6BsGdVC648DIuFjZPxk+FTojACgq&#10;LcInymqAVzRD4yNYi9EFpdJ6Vp/nrhwr8PJjFYiib6rQ9EEjurftJvfDgqgV2PBuKj69MAHvVcrB&#10;5wJAusRvsUYecU0y9qxLwBtLBqPxkK5WGzu3usdR4Z9rrHYnc4uZ1oZDumDgN6OR6xu24sOmEqSL&#10;yjuBpPKP51I0XRYGFdvYrv2qD/H3SQ2wJ9ENg+i7/itab4/hrzOexEurPnbP8708gu3TBLV/TKWb&#10;S+vvHzPr4P/IF02riyvGPYHKk/zwyKIOtBpHYmdKqIVlpDgQ+PJ9P5MzU9Ft7te24bjSZUOASknz&#10;2WQPKNyiHQQtyr2lPBBa4s9OfhMbwrdgYZsUWnma01uAjy7ModV3CO9WysRH/xOLje9kYmnkd3hh&#10;Wn/UCdECpqpo1ZMti+9spFfgp15mdQJqL5EueH7Ce0jNzbY8sSYQ6YbOpSa+cn8yfKp0xgBQVFrE&#10;T4QPHi5AviLKwjBo8Tg0oNuipajahhD8NESFgi1d8GeGlbG29loglTakI0bvmIud86LwRfV4Wn90&#10;Sc7Lw4e/ziYgZuPLKvHYtyEefRZ+hbpBr6ON2hSZhtLCPVfYGt55FOjLQmrE2nvA/OFIy3MgWLxN&#10;UHR0/h3726wx32yf/elxqDy5CZ5d/ra9++oPn9H6ewwXzaiHgOVveJ206LcmmC7zw7iMYHnNpOao&#10;M78TApb0wTNLBuDjTaOxMn4bcg+6+IjUJKl2PsVN+iMKT4pBx8kfo2Hga9Yh1SakH3VIafRWOzk3&#10;WE0POkrWGpIll7xpSFe0H/cG1oXtxvQmyXizUgbeu/AgvYwCA8F+lZIwomYMdi2KwZidM9E4pDv1&#10;0dfeZ16GZ+meDRBUu3lv+I/TJmPUn687YuIm39xuKoH0QXohhThaV06cT5V+FgAoF1hOlWhXbARa&#10;BvVAkzE90C5Y7TVaf63sF2k8UVbGuuX7nfvUbHQ3AkQHvPvdEGzfegBznkpizZxO8DuEj3+dg3c0&#10;VvDGaOzYGYaOM9+FX1AHKqg2lnYuybnKsnptqpVZ3H1Qb3gX9J36NeKzUi1flE8elcy/Y1nthXJJ&#10;HbwN1qKoYx7Gt1Gr8fyqz3HF5Cfx11mNUOebTijIL6BVGIyLJtTFxRPrwn/pG/g2ZiPSC3OoF77G&#10;vGJ0mGAnd7yQCGirxviweUfELjw/+i3UD+nCSoeAR1BvSuvvbOnN8Vi6JFZ791Mhb6Du6B5YuH8h&#10;Fjydgv7Up4/PL8QgssDvvV+lYFnnJGzauRMDFn2FOqxYmxM4ZTUK3OVyFumXwO9sWIFkxsN/ZA+8&#10;Nvo9JGVnqP6zCooq4dMLn24Ye7+Pz6dDPwsAVCQLNDqIBUbRHbp4gm1s1FSdErYQaSnCPkMsYDjS&#10;IcOj22+BIDi8J9pMewsLw5dg24gEfHaJJqLnYnClw9ZbPPnhOHy/fzvf6YuWIeeWBXIMM23euEgN&#10;EZHF245WSe3ALnht8iDEJvtmjghwDHFKKmVRXvKPO2eFVnhIYAWkFOTg3rkv4Pa5z+D+b1/F1dPr&#10;4bJZfrjjm3Z4eflA/GNKffxp2kN4be3nyPGNDbVP+MJza3q5ilK6Yi4vz31DC7H+wA7bvMc/qIu1&#10;u2qxCuvgofWtfFO6Sk33WWWBs4bj9INfYE+898NwrBueQEsvlVbfQepSDq3AZIx7OAn75idi4t45&#10;8JvSEwHDu9oUTFVWWhdSbdea2ln6N8qfvfZFHVXx1KP3NnvbKssXN+6vJNhVAGCprJ3+pdgyBMNS&#10;4/F0ME15AkdrFsRzzXqShdRuVGcEhHSmu9UHA9eOwZat4VjQPgPvXhBNxU3F26zFl/RNxqiNc6ng&#10;nUoN51xhBxLO2vUsJv0OoOVdL7Ar/j32XexMCLM81qyOI2bXj5Lu0zVlCfA6OIJ2z8L/afn9aa43&#10;V+sCXkb+ywx/Wn+P00V+3wBTwFe0RL1jDwx1EGkpK69xcu7OlWg5vA/8tNestkbV9L+zZQGdBGuh&#10;AM3sMEswuBeW71iNUTem0ZPIpBeRiqAb0rB5SDKW712H15e+T2DpjqeCe6NdCL0igr21+1k4RXl2&#10;NljfVlumFoxVBdRt2kDkaMK58k7/lIEEoZLl/WT4dOiMAqBIET7pxREoKLH9FgiSRv8wBw2Gv2rT&#10;47xFEs4VVo9d07G0muiea6l8tfU9N+09TN/xDbbMi8S8Z+LxxcUpCLo2Dhu2b0OTsZ3ospQe1rnE&#10;HggK4NXuqvGMWuxBbuXTY97G3oQIyxv1CkvBf5x00+mBLbJAikhPwC0z2uCymVpYoYUtoX/1rKdw&#10;+aTH4fdtL6RrXxM+ekg9htZo7t4z/ZBe6J+Oplt2C1PWLkSjEV3RzFbudrMe1FZ7Nj2GE2X1xGvu&#10;ewBl/Pz0vtiwfDeGXxGNmfVj8ENIPFZuW4131/wHjan/fiEdaV11Zxr7wX8sdU7rFNqIBV+ldZbS&#10;q29LP+SGB2i0RGAPrA3bbnljKqL8Umb9twHgybLAz3Nx3PkhJOdk4uWJH9jucWqXKi0Dzia76VOa&#10;u6y2GLrFwV3gP7wzOs4djPHb52PBho1Yt2Ivhi2bSkuxyxFX4ZxkXyHyCpP1UrJGF5ho/Fw7plX7&#10;E3ce9ykSs9JcPvsUqzTy8tX3y/6nF+bjoQWv+lZ3DsDlcxvgqmlNcQtBcFeqW8b/4OF8Az/XEOKo&#10;eFhWOfJUOjJq5Rz4D+mGJix8cidlEQm4FfdzHwCdfBXfZnTZ2457G8u3b8HKDRswbfsiDFj+JdPV&#10;CU1s+1jqvnqL+bwsW+mdTRkleCp/nLV7dsqHrD+TNeNYl17Op9/6dntTM4YHgNKT0wDA06WfJQBq&#10;/Jloxc4NaDic1hMz2xvMaYXzLCu4i4ssDp3TNWHh03CLJuMYt+DuaDa0A1qMfx3tJ/RDY22f6HNX&#10;zlV2oKe0HHvPQJCFTvOI5YZ9MDsY+YWu19W1B+rEHXjhqHzVDe+Z7IJc1J5DAJxe32ZzaL2+iyfV&#10;Re91bjkstS/Kq3WDor0AfWTq4a7xLgJXzobf193QVNaeDwBsKI/piaZhOV05t9nF1zrWCHDPhfTF&#10;U9ShRkEdqTO0almpNrOtGPScpmq653XdVVBeGs8cABZ3t93RjfnTLnTtQvohMiXW5VFJD/AUAbAs&#10;6IwDoKi0xJwUs8x4Q8kGzh+JOoFdWAg1tUcrO597YKK2HDf97U0qqLgfWZtAv42nWJOX/+Tz8mVN&#10;m2syzq2qXZ8V0qAl45Cv9joSs8vhn/54+affJSirIAd1BIAz6tkA52rTm+H/pj2BUbvdNpiqAH+M&#10;TIndfwxfOR2NaPm1VNswgUMAcrYsoFNn6Yob2WBARte2Kc9bje7IdPUzq+9ctGIVJ8fSZ4Ef40md&#10;8GOFP22LG/Qs692aLMqAy4J+lgCobREPF/CcYWmTmnaj30bzoM5oOl4ugasBS8ugs8Ve25Nt/kyA&#10;tnFeY7rxt5SFSmLjAH++IOilzy0k2wP+Qzvjo3nBSM9xGy+5zisfQv0IZRMAn5zzmnOBCYDVpwXY&#10;YqWj9xQDQN/7nh4cOfcZmqO/n8PC1gXNR/VEK7mF1vvpCmNp8T7XWQDowMSbuqb18/rzeG6mxwNA&#10;Z7n2sTF/fiM6ov+8Ycg7WODGZTKvNHjJy8PT4bKgn6cFKABkxG1wNOm7XRtRx5YwcnMlVXuWlkFn&#10;j+WSuNrc9o6lUktRnFvm7h/7zs+L1dmjDdlVWP3HvWnLhvWb8gXis12boAGYL79KI7nAT84VADbA&#10;NVrZZUYA/jb1cQTvdUtiFX+3uC54NGnDt/AbJsvPrXOohndvAd2fn3ylF043vDY87fds7ZdaXq1Y&#10;eqRHZ7vJx2MPAKXnLVkhNtFK2mP7IzbJ7bKXxzyU+6usLJ6Hp8plQWcFAEVKwEkvlOpjtQPapHtN&#10;wPfJYdDSiba0tjZUDxirke+lZ9LZYdWIPkvERuVrLJpA2rkybj5zae/9PFhp86xugY96I9XuWX/4&#10;a3hz9hDkFviGPfiGMZVG2QV5eGJuB1w2vRFs6ayZTfC3KU8gaJ8PAL2MJsnikx5YbzNpyfY1CBjS&#10;HU34fa8NSnwutAefCruNjRx4uzRIZ/rgKY3po2yPftZx8Wtng91YWF+cGdfGY3ugydBO+GbbGssj&#10;29+X5bVQTjDzriy4LOisAuCpsgBQrHPPMkjNzUKXCZ+i0YhuaG8bQjtQUdvbueoy/HKZ1tfIN9BU&#10;+40M64z/fDOBak8QZF5ZvumvLy89yiEAPj6vE66Y5kcXWEvr++OiKbUR7AFgMXLLY7nzH8K2odUI&#10;Whtaq5EWqGsH/nlXKD83FuhZM4iNs+yDtiFvoB4rv6+WjLM8stWCmNWOi8rx6XBZ0VkDQFFpCTsR&#10;PqoRlQko9FkCe+Ojbfn6ZiFdaQX2RvtgWVjO0iot4yq4fFjDf2yzeLVZEZC0lcD0db4d/635wm2y&#10;pPzzqHQAfLJUADyo2fOksIR4PBsyAP4jtWObr1nBrOuK/D7TbM07ctPHvIGGgZ3RbcYgZGrsJklL&#10;kR0pr2XEZUU/SwAsyW6rRJeQJTt/gN8I5w49E+SGn6hglJZpFVw+bOPtCHxueM8bzIsuaDW8J1aF&#10;7bA80vaWzDk79+hELUDltyg5JwNdJ36OhrT4nzKLz1l9cr/OtU6w/wa28YfMc+2b3HpsP4TRGFEW&#10;m3FiM3c8Vh6eftkvK/pFAKDY2oN805+m/7AI9YZ1tYxRzaR5rF7DshWOigJSzlw0Lk0gKPk3Gtkd&#10;z4wZgOhUbywY860YDBYHwGu01WZJAGQeaxCFXtAWmW8vDEb94W5ur4ZbODfMuWMVFV45s0++3uB9&#10;G8nAvPYb0wVPDe2Bdd5sj8JDzDFZf2Vb1suSfiEWoI4Mz42UVcj4z3dT0WioFh5lBtEqcC6SFoKs&#10;aBM8UywwEvhJ/m0IVA2DOqPn9C+RkZ/r2gPVI+iDQO3+V5oFGOIDQD2r4U+isWsXsoJj3hLwXI9v&#10;BZ8N9jqctAhIkzHdbEvOpTtcp4cKZGlltSy4LOmXAYBWjFjTyKpQwWLYeYcLMWjRWDQY2gVNxmoV&#10;XBXGntY2WNEmeObY9QrSEhRYje6B+sM6Ivi7mQ72lF/MP1HpAFjUBujNGV5NN7pJUC80s1WN9Q2N&#10;qzz3Br//ktkNLtfQJ3f0H6vVjzph1ka3b8zp7Op2IlyWdFYBUFRaAk+Ntay2rUViXe7qdMw6WIAP&#10;F4xBgyFdbVBmyzFubbQKF+lMs1t5WYOkW4f0sCEr3+5Z61MAd/gxC7B4G2BCWgraj38PAUE9zKpU&#10;r6PLy4oK7Uyzq9jIwT1Qb0QXjPUtcKr+KTNESi2jp89lTb8gAJQr7GxBeUqWEQw//2Ahvl44AU9q&#10;H44x3W2IjBbCbEFrRD2UFY3mZ4bV9GBzV9VWNLIHngsZgKjkeJ8SuHGAj8/r4GsD1J6+/vjblDoY&#10;uW+2PXKwsADvzB9hq7tojKFmnqjdyWZKVFRo5coGdmS1taqX3WZb8XrTkG7wH94VszcvtzxSE5Qt&#10;W8f8LK18lgWXNZ11ABSVltDTY4XpwhVp3NjXK6ag/tAO0K5yWp1FMxe04XmF9VD+7LUVea6TrDc/&#10;Fpw+M/6DPAKfADCtMA+157xOAGyEK+e6zc0vmlwHQXtmWR5O3bIUjYd2ZuFTAXRh2tHHxb9XwWXL&#10;aj/X1DbXjMQyM7YfGhP8nhreCwt2rLb8keslLHHgVx5l2nFZ0y8UADXwUkeXGa7pHJixbjFaDuvK&#10;mksb4rxBd6y/FShv0HQFnxnWitJqONfWAaPXLrS8yc7LMQvwcgHgnGaoMqsR/jL1cQwLW4ik1FS+&#10;1xeNtSWpr1fZA7/Swq/gsmU3sJyGAsuJmpH8A7ug7cR38EPEXss7V85KlsGy5/KgXygAHs3F94Jd&#10;sn8jng95Ew2CCIJ0hbXnghrSS8v4Ci5b9gDLDZ+gK0yXuFlQH+yJDmU+HcJj8zvisun+th5g1RkN&#10;cOkUPyyI34yBC8eh8YgO1uZnq6T4wO8ICPrCreDyYmcgNNM4vyEd0HPG54hOdsOZtDKdmp2sN99n&#10;ApZWBsuCy4N+8S6wWKNjDipjbIgMEJaYgD7Tv0adwNfQMqS7y1xzz9x4Mjdu0LHnvlXw6fMRAKSs&#10;5VJp0/UmI7qiy+zPkZCbgfqzO+CfM/xw1ZwAur9P4sU1n2EuXayGavcb3QOtjwxj8oXnC9MLt4JP&#10;nYv0XIPY3TFgTF9r92szsgcahXRFw6AeCF4x3RauEGlYktsT2jecqQIAT51KS3BZsfLGDj4W5Rbm&#10;YdzauQgI6Y2mQ7vZ/EW1TaldUPOHvVrPlq4yLlKWCj49djJVRaP2WLnCnTFt/SK8uTkIf5tcD9dM&#10;b4Qb57THd7Fb8PLEj9FkZBcbviTg89zfkmFW8KlzcfCTN6Qee1VS7YNZJoJ748nAjnhlyodYF+oG&#10;OItKK2flzeVB/xUAWJw1aLpQe9L6GgZ3xUWg37xAszL8QjqgCQuaFVBr+FWhq+goKWt2FYwKGa2L&#10;kD5oFtwTz47rj5WxO3DH/Bfwf5Mfw+AdMzB6zQLUH64N5N3q2nq3wuIrD3bAp6PA0G001gP1gjqg&#10;7Yi+CF49F2l5mVZebFWXcrTyforLg/7rAFCs+YlyiQt8IKiltZbt/gFdp32KZkO7otmIbj6lUI9l&#10;RQdJWbMAzCqWUX1Z2FzBazi8A0aumoP390zA5ZMbYmHYZjw38R3b+U+dJuqBlOUnK9BzgSu4bNj1&#10;8qriV/tqHzSmMaD9RgbMD8KO2AOukJAKiBUaXsZCdEyZKk8uTzpnAFBUWuLLhQl8Aj3NKbV1BX0y&#10;1mbay/ZsQN8ZX6MpQdCfhbJVSHenHNb25FYZdqDoA0ifG1dSqTz+qXv/rexATO2tbnXsZuTmIb3w&#10;3Lh+WHhgNfyWdMKivWvxlHrrKXO1z9qK2pYPjksLt4I9ln56FbesOsna6avTR63g7SYEeE0+zUZ1&#10;R/2gTggY3gNvzRyK9WE7XaEgaRqiDAZbwUdcvCydAS5P+u8EwBKshlvbVMdnEeYSITeFbcfHC0fS&#10;PetH66Qzmo3siqeDe9j0H204LetFVkxx5SqNraeylOsVXMQ2mZ7cMKgjJm1bglF752L85m/gH9iZ&#10;992g5woALOLiVvCRnnCeS888gCsCQG+Eg/bMcb9lUQv01AbbmMDXYEQnNAvsgQ/nDMf6A9tcWRD5&#10;yoa4tHJzprg8qQIAfWyZfPCQ1XbFaVdcNL7+bgraju2PJ1lD+lGJ3KKPri1L4Hd0gfwxMNR1j0u7&#10;/9/LsgDbjOyOxkN64us1M5GfcxjvLRgCv0CN+3OrIXttgBWsisC5rDpXxeHpn1l0ZB2LP28jHMZo&#10;sVJW4PzdcmQvNGHlUpv8zPh38PWKSdgcu48F0Om8+nSPWq29AgDPDJWW+DPBtjqdjr5z1YBaxgca&#10;P+ijuJRkjFw9B+1Hv4WGw7qgHpXHb2Q3ug7ak7WnucXa/d5bgPXoAivQ03WPK0DwKPYVWL+Qnugx&#10;YxBCE2PpDvdGgG/BA295+GPe+69lNbs4C6/4ArDSOQM700MxZWfP9UFTytAvuBMaDO9o7/Ra8DXm&#10;bl+JlIx0n4Y7dS9k/V+yfJxtLk86pwBQVJoAypsNACkIAZ/Y1XhucQWvvdCjaALhol0bbO/ZntO+&#10;sCl1TYZ1QqPAjrZLvywWKaI3u8RqaB/o6dwtD+WUuEihjwZEe9/uO0V3yn40u/CLFwTfu77jz4mV&#10;hmYqyLJsaAm+NP1jtKIMvOYFgd+5BoDODfVGCpRyz3SgiIvfL52L52/R9eLNJ5KB9EerGmlzLcv7&#10;EgP5pVvyUNRUo02J/Ed0hv9wbb3aE31mfokpG5Zif3KcT5sdaQ6v2ve00rbpP9W9tHJyNri8qQIA&#10;T4Z9wvKooLAAkUlxWLxjDT5cMg4vTngfLYZT6YZ1QFMqXUBQNzSnVWPKyULQUg3P2qpRBd0U+g0q&#10;pnreVIsXWYjmyvh6PW1Ijo8dILiCoHMD1JGu584rIF5BsN92rZg14OPihepcY8mliW9w+rnLygvJ&#10;UYtpuN+eW2qdO5Y3xeRN9t61c8uvovx275Pt6Avfpxdu7rM7935rkVlrf+ZRvegtqWNNg7rCL7Ar&#10;Gg3vYm16fsGd8W+6twMXjsXibWuop/E46JsNZXQOgdxPcXlTBQCeILNqlCmoBhLrEbMlt5zsjlBa&#10;dia2RO7CpI3f4JNvxqDb1M/wzKi30DywNxoPo4IO7YxGI7rAT8pKcGwc3IOFvSeahRAUaT22kstH&#10;bsna2ll+DsCsgFihOBrMdF2Wk1ulg79VeFQIfawC5yxQX4EtVhAr+HTYq5Bc/rgKycsvApLd1zXH&#10;xd8tAsQii0/PuHyVh+DCtZVzCKq20xp1ohkrhcbk+sHdUF/NL/Q6GrOybR70Bp4e8w46Th2Et+YF&#10;Y9iKmZi6cRk2ROxAalaRe2sk95Z6e7B4+945zuVNFQB4AiwX2dxgCcuUyLGW3zqIfBQedpv8lKS8&#10;ggLEp6Vge8Q+LN2+BhPWLMSXy6ZgwPxAdJ/1JV6f8gn+PfF9tB87gEpOMCMYNiEoNgrshgaszRsQ&#10;LNUD3YDKXp9Hsa7VCyQHC0i7sObvwkLAgsD3WhiA9qJVIHaFT6P6xQJGuUfOSjm6UFbwybEqI/Wk&#10;6txVSrLMfIAoQCNoOaAjiAm8WKE1HtUDTQlgAQSwpmS/YFWCXZjXzGMeG7BSbEB3VRac3zAeh3WE&#10;34iurCTVPNAXT098B52nDsTbs4bhqyVjMXHdHCzbvRY7IsMQn56K7MJ8qebRpAsEu0OHC0xPD/Mo&#10;Hbal4kro+LnK5U3nHACKShPE2WTrGFE74VHXfbWoJoMLEA0b3T1WsaZoJS3E4lR46KDNqUzOTkdM&#10;WiL2J0ZhZ2wYNkfsxQ/7t1K512HRztWYvX05a/RvMGHtAoxcPRtDl0/FV4sn4tOFo9F/7jB0nfk5&#10;Xp32MZ6Z8DZaju0Hf4KowLMeC1R9HpsP747WgWQWxLYhDhy9TYQEhiUtlAoWcDm5eBWFXN3mY8gE&#10;IrW5yUpzS0PxHl3QpjxvFNwdDQlm9el+ykLTzKKAwJ4EQLqpo9/EM+Pewkus7F6f/CG6EMh6TPsM&#10;fWZ+hb7Mw3cXBOPTb8biiyUTMWzlNIxbvxAzti7HUurA5sg9CE2MRmJWGrLz83zaUwpJ16xWphZS&#10;t6z92vSUl31tfGrX1jNFqyWd23wmqAIAzzDzjy+VJJ2qlj7VvOZ7BQcLkVWYh8ScNESkxGN7VCi+&#10;27MRMzYswX+WTEJPFrJnxw2APwGxDgunf1BnNB9Ji5HulRsLVtSLWAGGx7Kz6sSUEQEvgJVGo1Gs&#10;XII62RzmloG98NzYd9FjxhcYtHAUxq6ei7nbVmLVvs3YRst/X3wUolMTkZKZioycTOTk5aCA+XXo&#10;UAFVQYDky8sTIFMfq2xL161fGp8JqgDAs8E+i9FjmpjWvmjXVSZ8VqWWGtI158p4z7lze0/XdBT/&#10;CGnFjtjMFKwJ24lR6xbhrbnD8dzIN23DcrVDykVzhd21a1lDvK/w/7eyFl4Qux57Ad8baKamieGv&#10;I4AW9esTP8WgJRMwfdMybI7ag0SCm2YVnRQVy88j+sCj5buxxuLRkrOjLDg+apacu1+qXv3C+ExQ&#10;BQCeBTb3mOx+u/TKfbbhOL5n7JrvGRuXWIytUBAlxQX6LZdbA7iKPa8xXfkKu0S55FOISonF3C3L&#10;8Masr9BsRE9rU2xOa7BtSF+6f65TpTRg+G9ggb/GHWqWRAuyubZ0Z9VW+/Wq6dgYvg9ZOce6ohQ1&#10;ZU+QIttQEq8ZxMtrHztAk5vqntESbXaud3x5586lEYWWgS6/9S6D8gXrPf9L5TNFFQB4NlgKX0zp&#10;ixcCn3YX3bP7Un5XONzRrcPmCpqvUBQDTwvDwtFB7zszQ+d8wCdld29r9H58sWgcngrqjSdDuqDl&#10;yN5oO9IbjkHXj1ZQSZD45bHriZUFLKuv6bge8B+pntbO6Dn1M3yzYzVSc7N8UjOxSpwmd0+knuxt&#10;Xxo7d88pX4x994ue853rX7HrjovCU41l+c9zy1L+OfrZXxYL7M8kSZ6icwoAPSpNQBV8+uwVUCuh&#10;PtoddwCDF49F08BeaEyrxwZr/5f0GAvsvQ2b2gT3Qu2gLug44SMs3rUGOYUFPgn59LEkYP3CAels&#10;8JmkCgCsYLrLRX7yuvBd6Dp1kA3JaDqmp+sosfXhSgePnzNbL7h6cun2K50NR6nntg/GrFqAjLwc&#10;n0To1spCLy4zWSnFXNyj7lXwafOZpAoA/C9kawiUa6Vz/T94mOVZ7odThpz8PISsmmmWYECI2sM0&#10;3ap0EPk5sufWCwDl8rYe1Qt1R3fDC6Pfx7rQHSYDkdaNdC7tsQB4pNmiAgDLnM8kndMAeKTBuBQh&#10;VfCpswNAnftkKzA0WRcaGHr0/Z51aBX0BprZuMFjgeTnym4WjYa2CPx6o/GobnhmzACExkdbul2v&#10;q69CkJxMVk4ungwpOd5y5xVctnwmqcICrOBjWQDp08OhP8yC/3Cty3cskPxcWe6u6+0V96G73w3T&#10;tyyz9FqHkc869nrlXWVRwWeCzzRVAGAFH8OyfGyuM2n1vi3wI0C41WlKB5SfG7v51e682cieeH7U&#10;O0hIS7H0qnfdxuZJDiU7PCq43PlM0zkNgB6VJqgKLj+Wa6epeqIFW763cXC/JAC0hSV8501CethC&#10;Avn5rrdXafcAsILPPJ9pOucBsDQhVXD5ste2JRq8eAJdYAHgsUDy82VnAaoTpGlwD7w69RNk5eda&#10;0ygTboWipEwq+MzwmaYKAKzgY9gAkLJPyUzDv8e+i+a0ko4FkZ8vqxfY7TFCIAzpjbZjByAuLdHX&#10;N6SOoYqOt7PBZ4MqXOAKPpZ9PcEr9m2ydQy1GkppQPJzZll/Yi1w0CioK9bu32ppLlS7X4UFeFb4&#10;bFAFAFbwsWy+IDDw23G2pJbmxpYGIj9XFvCpB9iBYC80Gt4BgSunW5pVHsSlyqWCy43PFlUAYAWb&#10;y+uxfosS0hPxzKj+aEzrT4OFSwOSny+7VZy14rKmvzUL6oJO0wfZoqLy/YX/JWVUweXLZ4sqALCC&#10;bbiHN+TDzB/S/G2rUS9QO4hpoYBf1lQ4z/pTT7ANih7VA8153BcfbmkvKZ8KLl8+m/SzAEBRaYKr&#10;4LJhA70jLGEDA+aNRP2Q7mgTcvSuY78ELj4Vzg2G7omGwzti7palFbp2Btmb5XU2qQIAK/hoACRp&#10;BeM2o95CwKheBEDfTmQlQOTnzBrSI+vP7aGrbSR7oUFgZ3yxeIylX5VAaXKq4PLhs0k/GwAUecIq&#10;KcAKPj32wE9tgKIFO763zXlaaLc52/zHAaCsJbd6ims7s31xfQOktRmQbWBuv8+FTpNeRwDO7dzm&#10;dtPTsZna/sb0tKOuaWvRBrR2+8z+jysQ+l9CRhVcfnw26WcHgBVcDmyuiFMGHd+fE4gnhr6MZuoA&#10;GdnT7TBHK1CWoMBCnSLqPW06VqD4xhE32XafI+BYu9pRYHRm2duprS2tV1mw2sFNQK5463drW/ma&#10;cSbAu719e8E/sCO6zhyEwoMaCFOha2eSzyZVAGAF0/JzqxjLCiwoPIQRS2fi1UmfoPXo/mhEy0hr&#10;A9YP6oJ6o7qjsW+bR7WbtQ/W7mjepu5uX1vbV8RneZ0tdsNbaOkRoGUJtrMlvboTsBn/MT3QOKSH&#10;jf2r79ti1C+4J5oO64KBdIEpEcqkQtfOJJ9NqgDACnbMf9pb5KD2qaCs8woOIjIlEWsP7MDMjYtt&#10;L9qeMz7Hc+PeRYuQPmgUKADRsvFd0DioG5qM7IEWBMUWtoWkXONjgelMsL6rbT9bjexu+yX7k+sE&#10;E8BHdERAcHe0H/kmXp/0Ed5dMBSjV87E4m1rsSlsL/YnRCA1J8O2GChVPhVc9myadnbpZwWAolIF&#10;eQp8ZNzbQa2I7Lumxm8rAAQBWx/P99tcw18uy/KTFehWQhEQMs0+eRengwcPIjUjHaFxUVi5dzPG&#10;b/wWny4Zj34z/oNXxn9I8HkTTQJ7wW+49sXtgEbDO8GfVpZAqDEtSa280lxMoLThNWpLlDvNc9du&#10;6LHc0mJswNoLAQTWAP4O4O+m5MYEXf9ggVwXNCLANSDXD+xku901J9A9P/Ej9JszFEOWT8PMbSux&#10;PWI3IlMTkJWbV3oCJQrlu/K/FDmds6z8Y+SLNu8/aPprG2bpd/H0SJfF3u9yY33T+67bAtTKk+Qu&#10;HbN4Mar6YxfPDv1XAqCELvBjeUa+ynwhr9P1yz1UgDxyYeFBuoK6X0glyqOQvE2mf8FsgF+8oBTJ&#10;WjpievIjenrocCEycjMQnhSDDRE78M3uNZiwZhG+XjYZ784fjh60HF+b+DGeG/0O2hKYmtN19qfb&#10;2SiwO/zJfrQmGxAotbG4uIGY1mVDciO5qGT/wG4ICOyN1oF9zIp7lmG9StDVBuNvzx6GzxePxejv&#10;Z2DepmVYvX8DdidEIiU7EwW+VW2OIaaFSbN06VjEvvT/nJiJ0OxFsSrsAuZjPrmwMBeHCnjUOW96&#10;zyrRx4RRhqxPHKRO2Abt9CgKCYBacbyQZengoTzk2W54hbynnQ3d82eL/isB0GMpRQEFQB3RBoRa&#10;BcmGwYkLeM8ykZnER49595fNJdNb7DflVfzcIQgF9mPEe9q8PTMvG/EZKTiQHIM90QewOXw3vjuw&#10;Bcv3rsXiHasxf+tKzN20HHM2LrPjvE0rsHDrKizZuQbL9q/HqrDN2BK2B7ujw20D+MR0bTSexYqK&#10;1oUy7EfIy1PGFtkHc8yKPRYAlL5iafyZsXkyTOQhT5+LpTtfrMrNA8AzwGZcsOxoX+OCgoPIL6Qh&#10;YXng4qVzqY2AUVaiRfQs0c8OAEWlCf1kWNJXJmnRz0JafsqQtLAYpOzai7Td4UiNTYQ2QSwgKqqW&#10;ku1+bDgnFg/+OebaucL8c8y1Y9keO+qaK21OJlJoc52lSDzotpQfVG5d8/YOKi9S0PqmfYTxsMVc&#10;+fkCmkKJYRFIYX4m7wlHSlwSKzkWRsabWGAvFU9TEbvwSr93pvnE46GMyGfa8+m9JO4NR8z2nTxG&#10;IWV/GA7mC4xcWPxz1HsnwvxzzLXjMiMkCzCf1oVAODspGbF7wpC4JxLpjF9aoaxB6Yqe58lZonMC&#10;AKm2FJhyyGRthcqipT9k3XXX9IwEqzOqs56nkG2zcBMkr2lfC97XudtTRLUR75sC6L7baFpC1zWJ&#10;PnbsJIRffx/23fkAYm+4CxH3PoyENT+YVZhvzzM8C+ugXbNNyZmt1o4hfLRvCS31HT5niZB5r3YY&#10;fovvlaokFq7vHR3tWb3v2uPc3r8KR2lUnN3z2qWM/+05x3pXz+m+ouTe0bmF7wvD3VfcZCW4uPGi&#10;e0f3FU8JlYEfkQ+vy31xcXXh6Vk+bXHWQ04uDJG/JQZtJuRtsqS0saahOFTh8Du8pk3blU6lQ2Al&#10;rBRmmnD12/esmiUO58uFU1rkSrkwLU1kFSA9o28I3Fz8lX4gcuRIxF57D3bf/SCibrwdBx58Akmb&#10;drn8O8i4miwYAMPhBYuL0ieFUBgWP15Q+5Xiq8fUjnVsXvry5ZTYvWv6onRRZyRbxUH5anaTXdcz&#10;Lj5Km8tTp9d63Cwqxtez/qIXf4ftD9RGZI2aOHDLvUhauoJX9YzvWwyvtHh4rGdkHDhZy4rkfTUJ&#10;2auKq+Kp8qf7fI7/vHPFX/nv2vykJUD67v2IeKwx9t96B8LueAAR192OqMFfWPHmI/acdibUt91F&#10;L1z91D+dlQ/pO6KzC4BKMBU9/1AB3SVXYxQnZTrrCwqXyshn8/nMoYP5pph61is7SgqNbhY2PScF&#10;ctclPscq9PlUlHyGpV+HEDlrLvbccivCHn4M6Wu+Q9z7H2Pfdddga4OmyAgLK6YMCpNAx3A8krLl&#10;kg+ylstmePmmqAIHfYvKwGO2zo8pND6W8BmgF0eR3tFvB3JSJLIdFcZB5OpbLPQar6bYeO/p6LKS&#10;8eKPPFNAtb1QIpQXH7dnFDYdDzvXt2Q1HCwgU56Kue4rHIuDmLJSLX4wX8pNpee3db0kKTy1p+aS&#10;D2ksHTOHxgjjQGYaGHuTowxqyUnhi/Sex178Rfot+apXOofh5TOOBapU+Ka+r/sKw9LDF9Vea/El&#10;R0+djx031UTkI08ic806xPZ9H2HXXoN9DVsiLTHRvaM0H84+8o6XXn0zj4HnK6+V71b83fe8+zqa&#10;zpaWpyfMXp6qEPLItJl1yrB5174neYgPUe8tf1S7eNfIFh/+OMQ/h5l+yUdhiDK37kRU0+Y4UPVm&#10;bH+lI1Ohf0wn80XPOJ1iWBYPcVHcChWOzi0kV8b0rXxe0TCpfOpCoXSK11xcXHwtzqqQVD4Zvn6n&#10;7t+ObY0aI7zGTUgcHYy0xUsQRUNj9623ImL2TOQyANMHpuEQFSiP71j+WHguBlb+vMiUMZ0TAKh2&#10;mTxKU4nO5zE1nK7L+o1IW7UWqT+sQ8rOHcjLTLb7im72oTzL7MLMXKSHhSOT7mtmRCQBKwrpqdlM&#10;VC4VvAAZUXHICI9EVkQUMiLCkR2d7Do8KHD1kBVSqRJ+2IK4yTOR9N1m5CbE0gXei5i5ixA771vk&#10;0G2SQtiz/HB2TgGy6ValRkbwe/zu3kgkR0cbCObxewo7JzMP6Qf4TPQBPhvOOEUiL0uQU6RgYqc0&#10;KoSHkZ2cjvSIMKRGxSA9Mgzp4Yxrrut8OXSQaaWCaniu1agFhClqluSQRx89jWlOXrceyctXIGXl&#10;Grrx+5CV5fa0tQLCOMmNz8vKZLjRlAdlRFll7Y9CWlwschhWHpEqn9/IyshGWmgEn4tBUmQ4UsNi&#10;cTCrELn8oADBKSULV0o8kulipS3/ASkrvkfK2g1I2xeGvDwClZ5hWDkqYFJqKTd/M9G8rjTwNzk1&#10;LYlyikR2aAzzJsLyR3mVoThGMl5JsQRyfY06QQDIZaUmazw/LYdp5rOMn95JZ3xzsnItT7NS0pC8&#10;/wBi5y5D7PQZiKMVn5GUiJS9exE7fyHipsxDPOOaHZtkoFHAdGcx/9LDw+zbqZRLMvOukLKXhczP&#10;sbDnIZP6KJ1MjoihfA4gNynN8k3JMoFY8o7O3+Mz5WMA6MmIFRor51y6iun8VhbzNTOUcYrai7z8&#10;bF8e5iFNukd9z2J8JYf0rDRa3QRrhaGKnTLLiklEemwcUrdtR8LsudTnhUjYTb1IzTGgyWNemlVP&#10;JSoZL13UvczMHKY7ljJm/lCHkxinjLgElhnquOJOvcpOz0QKZZat8ke9SomOQmo+KwzGVW2z0oV0&#10;ub5zFiNu0kykrlqFrJU/IGrqJMTNXoiMPeGmx7mMdx7zV5VdRmIa0g5EM23RlHkkMqMjUZgni50P&#10;lgOdVQD0hK4CocKVQNCJfup57L//YYTeehfiq7EWv541Ra07EF43AJEfDkJ2YrzpnJ6P27wOOx+4&#10;hy7rv7D/gTp8pybix8+0gp9HxdjRthUi7rgHMXc3wL7b70FYpzf4HhWA/1SDieLGTMK2B+7F7scf&#10;x+6HHkDow48i/F91Edb4GeSnulWCWVr41mGC406E3v8You+sjd2PPIS9DzHM+55E4tZ9ltkSZdw3&#10;S7HrtgcR8cAjCH3gX9jyyL+QvHmXQhEyGHvpNveQFBsyHmE1ayHy3rpMy4PY9dAjSN612dW8Aj0q&#10;Gx83q1VgrPQlzVyI8FZtEXXX/Yi5oRYibqhBd+dWhNfit+s3Q/Qng5BFWSkMxSzuu2XYfs9jCH3o&#10;IYQ/SPnSzd9Vp46BnRf3+MnTsev2W3HgvicQds9D2PFYQyQSmHMoBdXKqmzCe/VF2GN1sa/W/Thw&#10;I/Onxg2IuOkG7L/3Xuxv3hJxw4JQmEN7nZFUpWZJJCt8s7oFjDyP/mwYdte8j/F5FFGUaeQDjyLy&#10;PvK9jyPywUfoMtVBxFPPIJr5k5vLAiurQnGcMQ9ht9yH6Psfwf5/PYRNdHGjV6/kHbq9Xw3B3ltv&#10;RtS/nsD+2n6IebA+Yu94GPH3/Quxj9RH9GP1EX5HTeylRURYp1VZgNA2zyDi9vsQ/sBjOCCm3oVN&#10;HWfhSccyKZ+tddqYPMKplztq3oXwcdMsDUUAKDArytcT4yIANItLIMZQDwwazjTcRxk8gP333Y9d&#10;TzZAcqjLxxSCx6777jI5hfH+PsovceIsi2eurHNW6Pm0ona+8DxCb7uTYTRA5ON1kPBgXUTeeC+i&#10;3v7IPBJZXPISTBfJqpiK4uXyKmnVCuy94zHq92PY+69HWSbvw/7H/FlBh1qSpQ+xkyZhL+UR8cDD&#10;OHD/3dj/SANWauF2XzqatmcXovr0RXhDf+YrZXwz86b6bYi8435EPlkXoa90o3v+vYWV68OAvf3f&#10;R2jNe5nGR7Dv3gewvUFL5MSnWpiKX1nT2QFAXzqU4ZYP5KivvzZzPfba65HBAp1cvRZia92DDB7T&#10;a9REwg23IvGKy7DXrwkyWNNIwCmrNyGp2p1Iv/F6pNx4O+KvrIy0URMtvBxahxF1WyH9mhpIvukO&#10;JFauhoRnXzIhqzDl01TPIbiEP/MSkitXQWb1WxF3wx1IqnEXMm+4DtFVbkD6wm8tLLmQOuZu34Ho&#10;m25DKuOTfMOdSLvhNsRfdS0iuvY3011xSpy1ENGVb+S9WxlvgvdNNyN1007eISkDiwGgJ/ykoYFI&#10;urwyUm7gt6vfxG/UQjwtLN2V+6MGfUGwa1s7hKiBXyK88g2IqX4D0vhs0nW3Iqnm3Ui+vhbSatxC&#10;QKS8Lr8WoY0pq8RIp9CLVyCuys1Iuf5mZF93BxJuvBMJV1RD7Iefm0ykhIljJiKR8ciocTcyr6uB&#10;sDvvYc0fxTu0yrdsQ8T9jyPu6mucnG68Ack1bkZizXuQyooq5cY7kFytBqIvq4a9A94zizFHhYsW&#10;q4BCOa30HmZlIlnGfjCQ+VkFqYxr8g238/1azOPbEHPdjUih7NNq3InoGtUQeWkVRH45xKxsUfLE&#10;KYipfC3SKd/UG29G5NU3InGFa+OKGfgFZV+N925H+vW3IYlucFyV6xDFa4lXXY2Uy3l+0WU40PhF&#10;i8uh/AJEN2qG5CrKL6WBfDXzvn4ArcoMk0nOnjDE3P4IMqiXSTdSxpddg+QRQfY9AwvLy1MBQLF7&#10;T8018mikP5HvfYKkK65FVo3bkELdj6v1ALJ2hzl9J1jEVqN8KBulLfbqqkgeM87yV1aUgc6ucBoM&#10;t1GWNyL1+luQRJ1IpI4kV62OiNr1kZ/OdPFBGR3SRbEOxeMlSlm+HDH8Vjr1JZ1lIuOGm6mj1RDx&#10;8UeuYibHseKOu6IGn2FeVL8Z0Xc8iNzQMHs/aec6VqSPMo+rI+4mloXrmJabCNi17kLqdYzXzTWp&#10;v9UQVaUmkkaNNVlLLyK6dkF8ZaaL+pB07c2Iu/th5MXHWhpLxrEs6KwCoDJep5l0hfbf9QCV/lbE&#10;33YXUq5l4X69K83g/Uha9A0trscQf8vtSL6NFh4zYfegwfZ+8roNSKxxH5JuISjdcgeVnQWHFoMo&#10;NzsHB/yaI51CTKrJd6tS4C+9bEIm9hlgpUVFIez+R6koNVmY7kBMvWaIpQWScguBmAqj9kBljBrq&#10;9V7Ojh2IZYHPZAFLvPUBxN5+OxWDIHfL/UjdtcfSEjdnEWs5Fupbb0cawwyl9Zq62QEgs+6I0ikT&#10;XeoJLsNGIJFAnUTrQ2FH3UYw2eKsRoGHamg1LuvpjP3hOHAbQYdKl3ELAar69Yjs+yZduDDEz56J&#10;qDtuY5zuRRq/H3nlNQgfOsTCSVq2ChEs4Bk3Mz630Lq+7W4k3ngbYu95lC5TnIUdP2YKEqpcy3jw&#10;/ZtuwYF7Hqa77JQvqntPA6yMm1nhyCp/8F9Imr+c7lEoYga8jcSqrIT4zWwWhLC7HkJ2VLgVFGsP&#10;lPAI5JZug3LK6aNBiKtag7K+i+BzOy21h5Ayfwnd6TWIafsMkllgkhheahVapM3a0KVytmwqATC2&#10;yk2U7x1Iu/l2xNRgXqxaY/cSBn3Je4wHdUHvRlNOCbR64gJHIGHIMCT9ZxhivuR3pyxENiORT5c9&#10;unErAs1NSKipd+5kGu5CQuXrkTBlioWZyQIdee9jrJxq8d6diL+6OlJGuFVjihfIk2e9r1BUMcj9&#10;labRMv5gMPOgBuNzD795O8Lve5B6Gmr3kpatRHz1O3zpuxNx1a5D4gRX4dvwHlL8xBlWeafeTM+H&#10;3k98gwDEsXJMZ8UdejNB9Xtfef4Jq1WU9t1KxLISSbmZoE89i6XlnF79Tux/8EmkR8dYHsaMHo9I&#10;VR633moVYAy9l3yWZdHeHj2RfHlVJN2mSpn5+1A9JH+/hu77Phx48VWkUV/SlPesxPc9/CSyU9Ms&#10;zLDevZB69S3M31pWOYY//ATyE9yWpeVBZwcASSZs5RwpjYUzlrVCyq0UOBU7noUwZcZkE0hefh7C&#10;6zWnoG5jbUhrkEAR+npney95wwZabPeyQHsASKGWCoAElKq3HgFANfBK3RJnzuE7/O4tdyO+xo2I&#10;e/czhDVvReuIACZLrEk7ZBVkMa4WpFmA8bcKAGmhsXBl0wqMr0Xr6+pqiOn/nsU3djYtQL5rGUil&#10;OFDrzhMEwOv4TnEA9L3DCMvtVSO5KHXFasTWuAM5tMIEOEnXsJbmN82KyyhAxJONWcOyINM1SaCS&#10;xXTpZ+8lLV+FcKYrnXJKo0InsFKIr0VLsfJ1iKM7KrkkjZyE+KrXIoHuUyoBcD9dx9SoOAs7JuBp&#10;JNI6S7+ZFVRVyqbdc3Zd70V/uxx7Lr0coddWpxVeHQdYSNN3ux5Xxd+guxgAijwATL3lTtb2tyP0&#10;PoJuXJy9kzJuGGJVISjfCKjh/k+hIC/bpJUyaRrzjFZQCQDUvSRaxonXXG+FP+WWGrSEaPkQwEW6&#10;L/Ys9Ty5gVkFiPJvbRZJsipJyjOd3oJ9s0kba8tS+5+aWMw6FABeQwAMHM0QGJ7y5ZRZ7yuUYwEw&#10;nlZrqnpv+c0ouoHZUcl2L+X7tYhSZX2LKgfquw8AJVG1tyqEyC49kU6QTr2JrvLDtRE++AtaXqwo&#10;GfcYlqvEgUEmB08HS2NRcQCUPONq0Upn+Uy8qjot7aEmw+gxYxDJPExn+Uu+iXkhAAyLdjrR+nkk&#10;05BRHmZccyt2PPeiVYiSf/JXw80jS2QlnMVvRN96P9L37eMdAmDP3kjm8yo/Kb9UAPRhgLUP6fOp&#10;dM+iaK4nUglVIOKvuQXp46eakLMzM7CrUQDdToIbrY8EuskHXuto4aSs20R37D4qu5SidADMuJbm&#10;tgeALzsA1EeVEbG9BtDloUKrhruRrtTi7xDWqSsz7GZmaC1E0rJL27pZb1g8c2kBCgBTb7qTcSVY&#10;3XQ3YhjfzOtq4sDd9yEnPg6Ji1bQTZEFSFBWwRaY+NoAqV5HEm/KZqH+GAB67YYENj5rQzL4M20p&#10;rQC6Rwk1yQKBq29C6owFpvwFCamIerwRYm6mq8sCFHdtDUR16mnvyQIMp0Kl851EWtnx/EY6XV3V&#10;wHserYvMzEwkjZ1iVrQKV9qNtyCUBT89yrW5hrVohwQCRerN9yO2+i2IaP8yZejaI9NjkhE5Ziri&#10;x0+mGz0TMZOnIzsp0eLthnAwBiUB8MPPnAUoq4suUsQ9D7AQRCE/Px9xb/RnJcLCdws9ArrAoT37&#10;WRr0rWSGHV/1BgPAVAJgdA26eCudBSgATJAOME9SCOAxt92H+C07bGxcdm42dSIb2VlZyMo9BHUT&#10;5eSwcm3SCvHUPckjlQCYIIC/8U5E0f1LXbgMufFJiL6bFqAB4B1IuIaV83EA0CJbnH1kP488p3Nd&#10;PRoAYz74zCxAgbGadSLoAsasWI4kWvhxlG+sKmdVfGYBVicATnAASM5NTUfUY3XoHdyIeOZfbEO6&#10;97S6ou+6j0BD17NaDRxo9xI9GlrlLjK+uBzNonQBoNxwAmAKva80ykVNSck1qFMP1kV2Ti5iJ0xF&#10;FPMii5alykvMPQ8i74CzDsPbtaee0iMjeCZVuwV72/4bMuIV1+Qv/oPoqtWYjjupZ7QO5VWxwpSe&#10;RfTshUQaJb94AJSgBYBKdPKSVYiksFMJcEm33k0FuA4Z4ye4mjojC+F1myClxs0OHKtdTwDsYEJO&#10;XbMRMTfda8Kyez4XWPdys3IQ3lCWIy1AmuEpZgH+274nKMlPP4g9jakgBNaUG++n23Yf0mjax73/&#10;GdKuuo7Kfo+1T0SHjLRM03s527cjhpmVzgIiwI2vdRein3oaGTc+bBka8fUwpmUNwq+jS3Ar3U1a&#10;aQcEgJuOB4CBBoByvwSAkXwnaavPAqQQ3Fg/xYAASFlF3HwT3f67aK3cRTAigM+Yb/fykpMR/3g9&#10;Ahtr6pq0ICjHiG697CspBoC3srYmeN/GwkX3KOqpf1Nxb0bc1Tcjfuw0JEyfxYJ/Pa081vrmAv8L&#10;GZHxlg/7n2qL1Oo3mjuUxGf2P98Oh3Kz6JKHISN0N7KjE5EdG4XMqCRk0KXOynXDkWwIkKW3JAAO&#10;NgBUIUhnvsffzkqoSXOENQ5A2G33Ipv5HX/73Qjv/R7SkpIIEK4JIH3cTIK0LGymQRbgdQQtnwuc&#10;OOgrB+CqSCmbBFZSEXXrI8K/OcL9AhBZvykimrREYmiM062cbET7tTQXWPmZdCPd91ZPIen+J5BG&#10;2R14mq7a3lBE3/skktSOpQqYAJgceKwLrJ5TjXXMp9XIn0Yuxxzpkr6Zz5Oi2UViAaDGwRUDwGtu&#10;MItUTRVJ9E4i7rgXB25/hBXjw9Q5Xb/H5CYLMMFnAYqSVq5ENC2qNFpkSdfehAh6POnJ6Yh+/HEk&#10;Ua/S6LnE3PUIsiL2WXxc04rizzjY0bFIABjjA0DJRvoU27I15UBD42panlOmImXaAsRWqU4X2FmA&#10;0bQABYBKd9jT7ZHIylXGRSork7A2zyHPF3by519T36taRSwAjKElmL1nt92L6tELKTSAPACM+CUC&#10;oBNykbCT6NY5AGSimelxdN0yJky2ewWZ2Qit72duiqyFRBa+8Fc6mpBT125gjciaiYqZqnu0htLG&#10;jLN7eZk5CGtI5b7OB4BVbkMsAbCQn+SXkbJ9Nwva3cihS5FyHZWlTgDvHSIQTEBY9arM9FsJLjfw&#10;W6/SBXXKnLlrGwGQVtMNdzHzGJ4ao0dNRHSLVkisWtWsr8gvhyGONWIqATDl5jsQRuvzx1xg+01K&#10;IQAmEQDTmIZMgmYkFSOR7rbuOgD0vUeSBRh1IwFWaZas6GakT5lt9w4mpSH6yfpIoyxVkaSwEIf2&#10;6GP3UukCR/gAUOARzW/E0MqOf7IREiTTZs0Q+9nXtIbUfnQvuQgAVTTDWrVH2rV0PflNKXTU8y8i&#10;Oz4GoY/XpxzvRGStf7GgPogYgvjOB+6nrEKtYAq46EsyvQxF6fYAkC5wvA8A09QEwTyKFbhcWh2Z&#10;VW9ETC26RvfVRey7g5ATm2rgIU6eMJ2uHAGQFnASLZPY61g4V/1gYSYN+g8rQeoAXURZcwYSLGhJ&#10;l16JtEsvQ9LFV7JSq4a0na6DqTAvhwDYGgnXs0KhvJJpPUZ+8Ami+7+DWMYtjBZf9H+GIeGxuki6&#10;WQBIy/maakgq0QaomlxDdmxqJa+nrl7HSrozYrr2QXS3Hgjr3odWbE8c6NgFSTt2+yoEvS8WAPJd&#10;yYkU8+HnBEC1B6s9ksw0Jkoul19L15YWc81bmT5aqeRYWl/x46fYN6WfBwZTpgTPJFqzCVffgIRP&#10;BlvexTzVhvla3Zo24qrcyopupj1vIwwY5x8FwCMucC3sv536Mo7Wd52GBF7KqWlLRH8+nM/cgAzK&#10;WwAYdR8BMMx1mqmJJKUagZxpSKa+hLZ7gfF0IJ/4xVcsq5QjK7oUhi1LPXvfXrsXTgsw9epfuAvs&#10;hFwk7KTlDgBTKMjSAdCflpqEQsBhph941QeA6zcghgAoSyBFLqHaw8Y69yQvOw/7/FvSAryFwEIQ&#10;qnIzAfBlK0T6alJgsFk+cmVTqlRFWIfOlj2xqwkw195DF4qZQ9co4oEnWQAT7J2snTsQR8tQFmCm&#10;gLfyrcj85jskTafrV5lKe8vNiCEAJdXiu8pAtQGeKABSuQWAshqj+E7SNgeASqj6oDXAWpS2bAUB&#10;kJUBAVCyiqGSpU1zAFhIAIzi92UBWrsmLYSw7r3tXrLaAAmAGazNZclEqcd4zXokfjkKMVWrULZ0&#10;Q+v4I+2mBwgujPMRC9C1y4W1akcLUDU6rbXrWDH8+1VkxyUg4s57kHjVDYitRVC6qSayr6UMaBmn&#10;799jeaRhLxq+XFoboABQhTyJ+R59+/108aYgauFCxLV6CcnX0ZK5iQX8ystwwL8tclPckKTkCWq3&#10;pYtvFiCtkepqA3QAKAswlrojtyue+Zp2c01EvdoBCf3eRGKvPkjq1g8H+r1Ntz7a0lSYW0gXuCWS&#10;rqNly3ioAk1473Okb92DKBboZLmSjz6BuAceJQjIqqZuqg1wRAkX2ACQxfugGy6UMGYqIv/0dyT+&#10;80ok/+MaJF58OWL/eRmi/nYR4havsHyV6jsuAYAffE4QV4cSQYV6nUyQSHr7QyQMGYW47n1ppbIC&#10;IhArvsr7BMpM4eUxjChaWal0i6UXUXQ742cutjBD3/kU6ZUrI4GVinq54zr1M1lqGI4G99MMdOnw&#10;scgDwGTKMptud9y1dL1/2IbE/wyl3l+PeH4/sg5lI/C6WU1GRwNgbNvnkMaymlSTFVy1mxDa/t9H&#10;ADD5s6+QVLk6rVl6b5RrAq3LHAKgvhxGC/C/AgCLCzt56feIosK7tg1aP6wBs8YVAeC+Bv5IMgCk&#10;SyAAfK2TCSuZABh9Ey0hDQXhvXhaURmjXa9YLgEwlK5PGgukLKXUawiAL77qLAm+HPrKy7Qmb6Yb&#10;eTfibiAgNH8KyZ8MRUy3N5BA8EgkoGYSMEKv53cXLFFUkENQirvV9Tqn33Q/oqtfi9T581CQm4/Q&#10;R+swnFuRyrBS+X5SzVrIuF4uMF2PTTvsfabYQOBYAAwiALLgGgCyRlSD/Jadlg79EYDIBdbTqQTA&#10;aH4njelOZkGIuZbvTZ9j92QBRjxZB8lUWIFAYlW6wF17272k5SsNADMJfuoIOUCXLnn1auTGJRPE&#10;HjAXKYlxVw9wqioMAmDY3Q8jkwAomUU0f4aydJZSKhU6/PmnkZ+Ri9jly1jAPkBS9VspM4IIw4+/&#10;7XFk7XWDXAUKpmQ/BYAEqrC7H0BGdJLdS1i0jAWOrjjd2BRaowdY0OPmzrN7SePnMZ8p5yMAyLxf&#10;tdruqRc4mqAvCzb9+jtp5VL2jEdxUloOFbhBugdz83CgaTMW0JoMj/G/hpbw2+9YMY188XWzjFUI&#10;ExmeAFegk8B8SgkcqaCK9Jjgo0HamiWjNCcsXYUdtJjDnn4RB555AXufe54W0PPYoyaHTZv4Dp+T&#10;SIxLB8A0ehBJdA/D73sMqfFJFm7q2jXYR11PExhT3wWA8b5ykhkeisQ7HkAigShdbae33oTort0Q&#10;/8VAxD31HMsPQazWHciqcR32P+GHnLQ00y/NoPEWShB5xyIApCdBPYuucSOS1ixDXkIqQu9+EAk3&#10;Mh43qvw8iLSadFnVZm4AGG3vR7R7lpaf2gBZZqvTAmz//BEATPjya2tKSCLwqaMw7tb7kbvHjaJQ&#10;J8h/DQB6XfepS75HDIWkWi+JtWz0tdciY5rbqDo7j+DSoAndVCnp3SzwN2I/LUC9mbx2HWJZaNVz&#10;l0YljarK98bOMEHm8E9Mw6bMeBYyNcQSOCOef82KX1Z8CgX7L6QR3JLUqXEzFYc1Y8I/LkfqJVcz&#10;Y+km0IqRaxZXrRoiBnxgypKxa6cVhjSNoat5DwtpFaTOnmvfixr4KWIr32ztTqlMh9rZ1F4SRnck&#10;ZYsPAJVugYAHgD5lSx4eZIXP2gCpdLE8ph5wA06Lk+Kesng1wglOSdYwrXagGkid+63dy8/IRnRt&#10;tffcQhC+hy5ddYTRBZOsNIQiUgpr792HSCpX0gpnjUT3fpOWUxWC6n20DtWjfr8Ng1EDfCZdYBXr&#10;0FZtkFCdecBnUvjNUBZqfVPvJy5YjmgW2vQbH0RmjTsQe9edyDqw1+KvqXaugDEWBoAuzwWAcjNl&#10;raTR6lWHS2p0ot1LWr6GldNtiCOgqqKJYcUWSfdL4SVNmYkI6orapZJpOcZXpyvs6wSJH/gFQUGd&#10;ILcj+7q7EFaLFVm46wUWKa4KQ8VQsTiYk4OIJi0I7LRCaB0lX30j4vq+5eS1YjHC6AGkUw7Jco9v&#10;U9sawV3uaFAxAPTlp9rSlE43f9bBvL6jGTw6t/whE+usY8jLfweAB22spyjmg8G0cFUWaOHfeBvC&#10;778fmfsiLU6pS5cx31jBElSSGZdY5kPseNfmHTdjquu4oc6qAstmBZD6zyq0PGmFXk09pZ7Lgk0n&#10;QMZfx/KwZo3FL6vwIA7nq4miKE6itO9WIbYGQY6VUDJlHUWdSvDNKY6gFR1HOaTc8oDpbDIre/Xk&#10;R933AHJ9ABje5hnE0YLOIIDGXVcD+9s/azJQOmKHDCEAXkW50gKkAZLAMpW923kM4b17IvkaNeGw&#10;wmE5DH/4SeTHu15wkcXPF8eyIOWV6IwCoEgJ8WZCZISG4sDt9yCLiphN0FABS+j+JjJT4pC4dDXC&#10;7n3Y2mCSCCoxl1dD5PufmiBzYiIQes9DiKVLmMaMiK1xPeK6dkX63n1ImrsEsbQq4mqq7YYFQYOo&#10;3//QlCV54VJE1aD7cJt6uGiB1HwY+9q3QdjzzyPsuVeR+NDjLMwCY8aJtdgB//ZWQ2fu3cV43G/u&#10;kN6Tq54yZ4GFmb03ilbMo3xPY8ruM0CWNRhBay5l83Yl84iCFWdR0ojhSKJrpeEGSVS2GL4fMfAr&#10;JI+ejphxoxE/ahKiRk1AWnIaskLDEUngS7jpejeolHFI6P8RMhLiEPvNUoIWQUPNAiy0kVexAHz2&#10;hfvGkh8QwQKVTtCQZRVxI93ZFUtN6ZK3bEb4bTdT2QXcckk09osu8L2s3SOj7Jmwl+mWVrmCIHAf&#10;rYgbEftoQ6TQmklNiEZsnw8QeT3Du43Ay4IQd8e9yNzvANwWivBZPA4AHWmmigBQ1nnizbUQdRfz&#10;ioUudfdOxPboj/SqrITUM0trNpphJ6/9wYHApNnWSyqLP4nyilUnyErnAsfbOMAayGChimVhD7ur&#10;FmJp1aeMm4qUUVOQPGYyEoMnIHbCDBRkZ6MgvxCRTeglVJPFcS8rk6qIHjDAvpNbmIfIls8j/dqq&#10;LMSyABkXHmOrVkWSrxfYEqUCpHQpP/XPl6c/Rc4CFOv5QzQEDtn0NL0Z8+GnrAzpestdpTcQS2sr&#10;PSzSZJm6WFZZTeqeRj2wLBDw1BObyXvhrOiSrqGFXtP14Ic9Uhe7Xn4V0c90RFTr5xB3O61zgkoC&#10;K5V4elhRnw2xMPNpATICvriIGT99a8Uy8zSsfZ06E8s8SFi2jHdoHW7fRc9GbbDqGWc+qF2S3k7s&#10;Pfcja3+0yS+q0xuIIfAKyLNopYc//gQSt2xDelQM4p/riMwqah+8Bxk0diL+9S9apK6dN7pbH6RU&#10;UTpoAV5fC2H/qk2r01WMRorcCcj4ROmsAaBScmQqELMiauAwhF/FWv+66lTemgS12xH28MMIu4NC&#10;oiKkKeOuro7I2i2RHaPBuYesRon9KhCRckuq3kTQYUbddBv23HUvM08uHQHueoHf1Yh4rCnSwt00&#10;nbi33rLxTGpjSaMVF1u7AbLoMss11oyD2I8/Q1LlywgIzNgadI+pbFn7DyDvQASB5w5k0l1PpPuV&#10;eDULx8y5SozFJbzv24gmkGUR+OJpBWpgd6RmjvhcYI9KFpI0DdKtXI0FWuBVi7V3TURdewPDYi17&#10;eXWkXHoddl1zNRK+X2vxj/zwS8Tw+WhaxVnX3YuEGncj9BG5JQ/SbSKA3XQzYq68Bvv82iI9Nt6+&#10;kbhkBSIIXGkMX8M8YqmUySu+PzI2K6pDNyRXvoaAQ/fxpppIr3ETomo9jORwB4CxBJGwqy5HWnVa&#10;4bXupXV7O6Jr3UfQv5+WRzW+w4qLAJpMqyFZA2/DnAVoizqYdPRL7NKexEos5Uq6q3wngbJKZt5F&#10;3PoQ9rEAJ9PFTmYc0wnukZdXwe5e/VF4KNfeTJo4A0lX0Qrj84mUbYxmEtBdE8UPpFxoyacSAJNZ&#10;ONOYD4l0p2IqX+/j6xB7aWXso07lxMezUjuMKL8ApNHiSmWlEX9VNcQN6GuxlFziZy5CJAtjAsOS&#10;DiZSDxKvqIa0YT4AJFkBOukCqee9d1gOCgtRQJZFFv3+59RNeiOstNOuoz7f+QDS90e5tC9ZZW1x&#10;mdQPxUkdPCkTp9ic5pgnHmFlXZ35Qovr6muQMOATS4OG+2RnZSOmXn2kVruFecQyQaCMbPYMsgu1&#10;MIibYVSc9K1MuvHx1W+xyimjBvNaoyl4TWT68mJHWqBXMi6sEAmUSTVuYyV2L/L2uTKWsnUnK9A6&#10;NlslnbKLo3wj7nqQVuJ9SLRmBRoQ196EOOZLxMRp9o7SH9n9DSRcXcPKZjL1O+zhe2gBuqaRI3Sy&#10;4v4JOgcA8BAKC9zqE/HTpiK8cWtEs+ZPrH494q+ki0TBp9NFTWHBCu/Xxya3K2M11Sqv0DlUcQvn&#10;Ibx5W0Tcdp+Z2wlVq1v7TfRNzOgHGiCqX1+kxTolytEc4aZ05667FfG08KKq34D9r7/qc1EOm8JE&#10;0609cJ1r74q4/XaEV6uC6PGsaSP301Ji4WfmxTCO4XSvE+csPJIfqVu3YMdddam8VIbb6Z4xE7fd&#10;/jASaGEVJ5UXveOVm1i6wGFUhpjb6IrTEtH0MrkVsbUEMnS1WVOGqhb+Ya0piTh58gSEBbRA6B2M&#10;I121WBaGOKZbFUf4v55E5LsDWMgT7FnJKGHZUuy55QaGdQfBmS4nrae4ld+Z4oniVyzHXlqfiTc9&#10;yG/KwrwLe+59HHFR4QyDFkrBIcQO/ozu7f1WMPSt+KrXIebe2oj5fDDCG7Titwn86ni461902/Y5&#10;pebHNRTGwI8JVpL1K+LjLxFenQWdVr0awWMprxQCd2xNWj+334aI+x5BhH8A4oeNQF6mhtSoyiOQ&#10;03qLrkrr5/a7LR92sSKKXuUKZhSt3f3Mtxi+L7cthi6wBvDG12J8yfG0xhNZGMMfrY2shARbwSe8&#10;6VOI19THOwSmNyJiwKe2QkkOY1mYlYEDTdracJBYzSphXA9oeMmYY4fBnBxZ7rtTHjUEJp8sNzri&#10;40G07JiPt9MyvuV6ggi9ilBXCaV8swr76QnF3qaB+HdTfiwjs2cjeecuXr+XngOZ6Y2SLs2YYXmv&#10;FXqk0/s6dqbXU5Xv8f1bb8beu5n/ezTFzpXD4qSYJa/QwHnK+Eal+1YcoEERs3K53VNcYld/j/2s&#10;rBJoAUbceQtiCJRh9z6GzAN7lc32zaR9oQjv2os68hDlTvlXu46VDD2W6jUZzzsR3rYtEhfPc3rC&#10;iCq+YbT+E66mHvKbcazMtz9ZG9kJJQCwDKl0ABxPABzX2gBwbvgGe6DsyROl2k80D9IVjjy6JVl0&#10;g5KWLUHUlKmIergOCxqto6uuQdILvazxVuvDWZHyuQ2i/MJsZOzbi/il3yF81jxELViM9PVrkROb&#10;bM/oeTU2Z+dlI23PHmRRaTJYSDN27EVOkntGIKhMKDiYj8zd2xiPfUjXszv2IJume05Wpo0LS923&#10;B5m79iNt125kpyg+BVYLa9UWzYXM2bUTWbv28t1dfCYU+VlZR+IpkoJ4rDaj7MQExmM7Xfe9dLN3&#10;I4uKk7VvP7IZPwFJxp7dSN+1A9kZmUyHc58kOa0Gk8PriUuWI2rWIsQuWoDU9RtZuNNdesnWLkXO&#10;z0hHBsPP3r0fOXv3MG67kZ+Wbq69lkjKphuUvj8Mubu28Zm9fJZp53OF6bmUbVGbVmZkjI3bjJu9&#10;yCbMZ8UlmguWHRqKbKY5a/duk6t64bUStK2z57MwdNCKOWr7zYxPZJr2MS58Z7/SyXjt242cPfuQ&#10;y/dzomKRkas50M4a04IBrCeRm5RqbnIW8yBndwQL2V7kpmdaJ0QWw7T8pNyzTYaMxx4nR3EO05S1&#10;ZwfTud+tXFOYi6zQaEtrrmS/aw/S4mgZHtRiGQdZiA8hM4b5vs3JImfvDmRQNlnxyTaERBpbFgAo&#10;1+MgdShXehedgMw9zKf9Sh/jQ7nk5qbyHvMoNYu6x7Qz73L2HEAG5S155CYnIHWndG4/UvdTf3Yw&#10;7ZmZNr9YnVC5h6jztHgzqM+Sd/aeUKTs2oXclHRbSUbDd4qnQHmWk56BVH4nl/LM3rud+UqZZWQw&#10;TM1Hd3mbRV3PZF5kMN+U96mUeUFOllWYGrgvUt5lx0YifeN2RH27CtFLVlJHNyM34oBbkIEk6NM7&#10;KkOZUZFMv/J3K3J3s/yEhuMgw7TmsuJiO21yAXkA2McDwAkCwAkBDgBH+WFOxHp7oDxJNZDAzMsI&#10;yUWKL0pYuhqh9ZohvGUrhAY8jciZ86wgFSft+5DLtzz5ePWZHpNLq7F//ADZgYFIz+gbeiZ51RqE&#10;938L8e99iDgdg8a5QkfW+0feoIKK9I7HCscGKms5H10g6XmF7aXBF8AxVLLgKCyxgTDZF9yRb1nj&#10;OdOg99zwkiLF1TvFQysuI31G97z7Ouq2fY8nUjxVJd53PNZ9rY2Xy4ckQwGQ4uWFI9J3BWh61vuG&#10;XbPrLq5HrvvkL4PDuybWt3QsTt63GbSlRawlrGTReHmj94z4DUr/yDVPFsXDF+vcyxcLj6xr+pb3&#10;jN6VS6hBuwId731LD/nI83pZpAunSZY+Bip31IsQhJKLAAAGGElEQVSL9x2Lj9a3FFD5PinSqVj5&#10;pyGWXr54R1N3kzUtTAGhrvnueWFbGPyj9QHdbB1eINnyb+7UntG5955WJrLFG7zfZJF37uW2/VXe&#10;86QgrwCR9HLiPv0ESZ8NQtQnHyOFwCmyJd74omsLdQZNUVjuqPi7sHhFF0+bvK/wrw8AewsAQwiA&#10;EwmAvx7bApV0QgtwWuQme6B8yVegrcDo50EqoCwPt4hjTk42cvP5m+e51AJtWmTC8JFliiwLllAt&#10;DCkFVrokVNfjxmeKsS1sKheawhdFfvQZQn/7v4j65xWI/eOfcOBxf+SwRtbofi2eqrYiC5MZcYjf&#10;1nvZAmzG+bA0kP/ds0yHviuFYjxsFWZZCtLwUshLg9Iu1ntaZ82Y4aomzvXF0ywppkX5puAsTRaG&#10;KwR5vGjT5RRXPqul/nXPWPJV/PlDGe4t5qmj2Gp1BUJNV9iWJN91G9zLMLSEEsuhhWdhKV1kq7hY&#10;OG1RSz0jMLT7LgyntGSSZGSFUvcoeu/7li6+oHCtzVDxJ8tC4G2XBjF/SEdU4Wk/CclXcbDA9E2x&#10;CpEKDOPusRbotIqDR81OKSBiuJWkVdj1OsP1fdfyQN/hPQZjz8njyNU3pTcWBu/zW5Y2L4KnQQxJ&#10;0XdIw7CdTChbyZLftTTzXOv9WTkx+fGbjJvOlQaBYK7eUWXGZyxdvKdwLc8VXy99lnZ+Q+/pfV5z&#10;AOhYrrgWPlW5Uvi2dJye4TsM3lWEfNEWi9XqPr44W3mwMCxZFpyAMis+Fdtq1cLef1yCmIuvwd4/&#10;/BNRo8bavXzk8V1FUvL2pd3KDcPmUXI+Em45kGQjcgDoTwuQ2Pfr8a2IhM1x3kh/zArztV/puXJj&#10;/uF/yUHnBjgUuoGOZM+bWkTJ5KRCKsXUK773lblaDIj5ZRmq/DLmA1JiC0Ps+4YVNAmWD+la2u4D&#10;iJs+E7ELFiJ+zkzEr/wehVoF2d6TEug5AZoWBRXwSSldxrhZGr7v+sLXuV22993vorQey9Q1+5YV&#10;UrLSbwpGtpWO+T2FZ+EWY8XdrvvSaOHxompwWTB2zcf2PNnk4jv3WL8VB4WnNKjw+MoiCwHZF75k&#10;r4ecTIrCkdxVWLSHit7V947ETX/0w95x73oAp/CL2BVOPaej5Or7SXa/FZTSqIJi8fXYd13xUCVk&#10;wMcbHtv7elARtkIlXXH5a5d8YVh6pVs8UTo0bc2muPFdAz2BECOhbysues+Tr5eXp8L6rqe7Ctfp&#10;lK+CYVw9ILfE8mHfQQ/yxB41zuV7HhhZWHrFwiti71vqyNBR7+ua7nnpkMyUZpd+PeMLU/fsPv+Q&#10;rQzxgstXXtI3Le7uWYsnXy/IzkPMN/MQM/sblq9vbRV2LRosIJZuswZ13/V9QPHRt/UZBSD9dveL&#10;2JPd6bCFo/SR+qydTIPPB4DnTXgKFwgAQ5pgeaRvUn4FVVAFVdAvlAZsmGEW4PnqBKlEFPwt3eDz&#10;x7VCs6Wfo+/6qXiDCHmusNC6tOulcWnP9lk7CX3WTUTvtRPtfp/1U9BrQxH35u8+68i811vPkn8s&#10;LI9PJk7lyaWnt4hL3vspLvl88d8nE+aPPXOi75fG3rsn+37xd0oLo+Tv4vxT98qTS37zRONQHnE9&#10;kTD1jDoVevPYe91k9FrPI7kXz+03uc96lUGVq4lkV75KDacYl/bMqbCFx/LfZ+0E9OX339owDfcv&#10;eBcXjG2OX48jAJ43NcAA8FfjW+O84CaoFORnPSSO/Ytxyd8/xt5zXhilcfHnjscn81xxLnY9RMx0&#10;jSSPKsG6pnusEY5+1zv/KT6Z507k2VN5zjv/KT6Z536Kiz9X/L0f45Lvl+RTec47/yku+X5JPtFn&#10;iz93olxaOB6fzHPFjz/GZf2cxyf5XJDOVZ74+0iZ4rldJ9PddOWL1+0dj333j3Dxe6XxqTzHo327&#10;EePRkOc8jmmG349vjvPp+VaSGXj+BLUDtuIFsvziCbzxC+Hzxrew8T7uSEuX1y4oxvp9noShe3qG&#10;v0sLp4IruIJLY3WiurJ1wTiWKQMWYQpZ2EIrS2xj7jTsRM+XGk55sb7nfZ/xo+V3PuN7oc4ntMT/&#10;AxO+x6dtjLdUAAAAAElFTkSuQmCC"/>
  <p:tag name="ISPRING_PRESENTERDATA_1" val="Tmd1eeG7hW4gVGjhu4sgR2lhbmc=|R2nDoW8gdmnDqm4=|bmd1eWVuZ2lhbmdsb25nYmllbkBnbWFpbC5jb20=|aHR0cDovL21hbW5vbnRoYWNoY2F1LmxvbmdiaWVuLmVkdS52bg==|ezM1MUNBMkMzLTI1REItNEVCRC1COTMyLUNDRjVFNkVCMDY0Nn0=|R2nDoW8gdmnDqm4gbeG6p20gbm9u|SVNQUklOR19QUkVTRU5URVJfUEhPVE9fMg==|MQ==|aHR0cDovL21hbW5vbnRoYWNoY2F1LmxvbmdiaWVuLmVkdS52bg==|SVNQUklOR19QUkVTRU5URVJfUEhPVE9fMw==|MDM4OTMyNzgwOQ=="/>
  <p:tag name="ISPRING_PRESENTER_PHOTO_4" val="png|iVBORw0KGgoAAAANSUhEUgAAALoAAAC6CAYAAAFuCWdnAAAAAXNSR0IArs4c6QAAAARnQU1BAACx&#10;jwv8YQUAAAAJcEhZcwAADsMAAA7DAcdvqGQAALpSSURBVHhe7L0FgFxF9j087pOguywSSHB3h0UW&#10;d4gQgkMU17gH4op7PCRI3INLCAQnQJD4zLSPtnfPnO+cet0zPZNOMjGW/X+/O7np7vfq1au6derW&#10;vaUp1dXV2J1sXrAtKj/wINSkpKI6JY2cCqSkoLRdu9jdLZN5QTQajf2sTzXkaEo6qvukIxTJYeh0&#10;VERzEIrm8k4qQqWFqOmbgkgaX1qj0JuT4k76ggBTWNM3DTU16UipSUNmagSp6WGcmRvAsVkhpKVH&#10;kZtXwXspiPLF1f0z4b7s0tjTdZT0BRJDsH82UsOZJqKOKTUYnVqNkVk+uH7zomhlJYakhDAqQ/eq&#10;kZoCXOnPRU3PdHjTMmKxWLTZC8qbNUe4ZwbSmKq9swOMuIaiiqKoZVt47u2CyqVLjegc19wE78YN&#10;/BbB4JwQc1eN9HA6on0y4Fvzp4lLVO8FUcoxMjAd/w7kIzszjJFMeZiFVPHBx3D07GMijpNEXvru&#10;u4yeOeaPcUxIWnoE60L5CNzZtDZsvRdEUilLZCCLWX46J2gC+cvKTSRxqmFkJSc+E/sF+LwBIoW5&#10;ZODOfEGTsU8iaC9ARWFTc9+8IBKxooj0ykFGOAsdMyNwr6tCyb//Uy9yk5vvi+A8cgzczUfFrlJc&#10;Tw9BuKoK4/aqwMFM2CehJvAdkmfuKW7zAqU20iMN2eEmeDAraG7Gyd1iNCq/K0LJqc/B8egcuI4Y&#10;A9fho+E5bBzc/J5IHSiqjBrWFyJQVPuC8qHDEN6UhwyKRwWbSM5mw+Fg5O5DRlmRxyJ1HzaaL6/L&#10;iWgoy67w2UcQ7p9BcSe8wHfU0cxFJtL5glHkOLGyw3HdJBNpyBdE0O013yVz8xkLF6fRfDZ732IE&#10;FuUj7PMnvODIoxlVDtL0AmqChiRRJMpdpBfYz3wh9ssiPZt36BpE3spDOBKuXwa3TOmFtAP/wKi0&#10;zXWTvyrA2pBINfAcPNJ8JlJPlt8lf9xq4hKZF4TDYfOj7aRe5sa9xP/WaEOlLfatPkVqguhIlaI4&#10;HpmplxN5jLv2BZKrbnZ7fA3a8VPfZ3/3vrl39YdPYL/Z1+C6D7vi0Dlt4I8EMeiHSeZexzefNmFv&#10;mdIbD8weaL6rvogavKAmFrAXnjrHU/vdegA4dG4bfGL73tTcFvNa4aM/vq29rwS9PmuZ+X7r5K28&#10;YI1jU+1Dt7/Vp/a7+M6pAxjGKp/Wk7vXXm83pSfaTuxZ+1uU9AUi3Wg9qWtt4Ib83abf0GpCXeQN&#10;ufOMIbWRi5K+IM4PvD0cbSZ2SxpRnCWa1pO6Y9DiN+o9G6etvqAhN4w8WZg4x8m8IBQKxX6SeC/Z&#10;A2LRp2t/wE9Fa4waSLwXjlTXfo+Q46S4a1+gyyU9+sI55jl43poF2xnnwfnsS3DcdQ8cp52F8j/W&#10;wH5DaziubYmgw4myE09HyOuF+8jj4TnqRBN56UlnoPSI4018otoX7E7erXZRgt5MTj4/dZAsDGMT&#10;pfIzBUHytiyp9p+9tuXIfam0eR4vRGBsNmstG47qLDjCtItqpOPTEe6dAf+1TeA+/8LYE/VpC5HX&#10;wJebA/+vhTjfn4/CP49HKhuefbPCODsrij1oC8k8KQjujbnBQvhfzDdGWUPaLPIIG+xgjwIiIB35&#10;lfvh9LwgHmFkI1Ki+HRgGSptPsy/u4J6vhqdaHg1zQ7SLJBxkArfcXwuFo9os8i9JxewIDKQW+BB&#10;J6rooWk+84D9P1fDecYFsF9xDdzPvIyNT7JS8W84X9qebcWeLz/EhNGcTMm0IiLVizzCQooiD3tM&#10;eID6m2YV9XjJDa2MBeF86x3UMFcifVT8+hts518CR/sO+LCXx1h5mYzKP7cJqppYpkm9yKP902gI&#10;ZaETG+fpl7vgr6hA1W91lpio5OixzFld5u0d7oP9wYcxNCWAZjkBXBnIQ+gJGcAJkVc1aYJoJBtZ&#10;mV6MpN3jmjAVJaefZwLFyc4213nkaFT84Ypdsch97EmQtnooM4SmH16OwGv5qFz1S13kURqzNYy8&#10;SWYQLx3t1iVTrak92JiPNr/dh1smiePKN1B8nGWa2B6ZR1FaORlB0aRS/ioz+Qa1kQduKcTetNbu&#10;M7ZOnZ0mCSgS96GjUHzyc1bkxzDig0fBczi/0xaKU0VJAFcQPb9FaCmkZNdFXk1LN6U6DR0aNOLu&#10;g0cwIvIRY83v4jNeMBaD7TAr5S4aVLXEnHZmym8J5SJwcELkNTTBU5gdlXoyUkQSU5xMxEx9PWLz&#10;2CGjGk+yYgX3z6yLvNUEq8nrnCGRJOj6GHkOTUghqWzhr7FvdfTRQA+a0T9Qi/Xa57MTUs5UKfIh&#10;0z42FWNLJKtgSyRv5q63rEZc8dWLvB1NBt14dP4w89l6ck+J0ZAiVSWKR37A7OvMp+jWyb1Naodc&#10;WBp7rvvmkQfZ/unmLTQjpk37LPadDfPkPqza1SbiQ8n6vGjJw4ywd22Y8cdX1n5XeupFLtKFeADx&#10;9MvqDCelTNRifmsGtKy3OL92aHm9cIpHtFnksrYSH2zIB865Lun1OCuOLUYe5wp/FVrSKLp5Uo/a&#10;shDfzHKIf5dY9Lv1xB4y/us9L6oXuSgxQCLfzAjikYptFZ6k4cRxShp5iF5cwwf0SJmvEkt+/oL3&#10;afs3vB/juHcpqhd5Wb9BKHvuRZScexF8v/1urtna3g77ZVejYvkKU+1drfj7vIupzI4ziofxwUXb&#10;xU1bxnn8yXTijoHniBPMsybyZPbGrmJjt3T64lW0X/5yjF9K4MZci/9+Gfea3y+iwwr+Xvk62n/9&#10;Ojp89Sru/eIl8osJ4Rs+2/D31sMcPfcJyy7SfztCKobKvfehnZSGUFYmzZw81LC1rOlDpr8d6ZVK&#10;Tke0J22qHrSn+tKWGkRz59YCY43Ivirt1MG0SUSTibOxpCI1iU8E0baotP9AVMse650H9KZx5yok&#10;btJQFKbvHqYVQOc+hX/5ob3Q5Nt/I2/pdWj6/bnIrc4x19Xl9K9gLp3OPCY6DYGFBWyu0uC9hi05&#10;4/VXVcXetHVS4k33x7YSH2FTI+PG27YQETZdoKk1PdAEqTTPmrR8lzYfcBDti85szjqkVKNjWgRd&#10;aa49lRPG8OwwBpEfp8fcITXK+0CnjChyaMfINmz643lIrWYJMTNR5DIjqfDumQtvbh4i0S2XxjYT&#10;r2IJMdG+x5ogOJyQiFKybHMLr56DlLQaWmhRPJoTMh0Zz+9fziei2HCXYEAT8fd1sI2fBueTPeF6&#10;egSibDd0vbqGaoaqZFhKECPZit3Dxr0LM5POz6Zrj0NWMIvtSKaBm/cfeSg73qr5DWmriQ/zmjoB&#10;aygJmeop0QzkN1+Nf2T7jXRHUNprPig1Zk7JwMHGALOffxEcQ0fAt249PCPGovLLr2A7iSqozxDa&#10;s9cjSGux5PRz4DjyBPhdpbA9Nczovheal2EsMyJzNT0tij2/PgdnBHKY2SxE+zENLNqGZbDFxFcs&#10;XoTgHjQx+xEi9C9o4yAjPcRir6alXoNKhxdlK1ai4sef4DzrQlSt2wD3lDelwWMxbJ0Ew02XXoPS&#10;8VPgfnUCbFdeaxI3+WIXhmdFjKmVQQimq8uVJR2lT2P6gK3HDSVNfIRBgmmZCPdiwmljZ6mSpVej&#10;PQ2cEZR4lC8OVlTBfW9nOLr24u/YgwkUZXHY7nkHZe/8aJlrZHuvpbG79ama8dnvfcDg2z1tOpzP&#10;P2MEZEohPYoMQlWuT7QvtVcaP2Pvq028uptEui4XsbpvunFNMsjpppIRJpQG2yO4V36PknMuhp9u&#10;ZR2ppaqvbgWHkuPHwt2CljNtTXvzkSwhD1z8VM9uNBSttbEVr+2Yk2A7/jRLuvR0RqousC6lMxOp&#10;UUq9JptqOAPeVMvhU+Jr++FEkYpKBP6Zg+D4PIwK5SH/ykW4TU4e7VbK24RpSN6fbLXSdR80wlxT&#10;AlSWzl6La+/Fy9Zx6HA4Hp1be12cjCaeV4qHqZHy6MjkRAsYaSaiPTLoEli+3maJD5x0MgPkUjIE&#10;SzTNdImqN34kP7dEkrCn2cjahHh/tVOOkiZthhaxftkjx8DZe5EJr4zFw7robjgaGO61xJIcTenf&#10;S8HlnPINBtPdCL5Bl+MfOQhV03ltmHjTj9uHLZ+qKHGm7lb5OYl9uonkunw8HAcPN/W06utNJkHq&#10;irU/OT8Wgn4G4y5pOYmV1OqmrUv4GJMRx6kvWFDZjGpMf/B9aSFk7ePAdaEs+JdSiTTLRrDKl0Ty&#10;4ZCxFdtM7MfW0pJ8Z2IuWX9xMqpc4zaJKjlhXOxKffLZWdF530l2NBuxhURbFImGMZL6vw1h27TL&#10;y/g4fCBaTVKPYm9zf7PExylu8LaZ1BXH5gbQj63j50M8sbtbpzhkRCqR/WZerW/WhRgJatuiYSkR&#10;o5pTUiNoOzVuhPfms1aWaxPfsEcysbe3LR/okBYkdEL4o3Q9LXjLyU9GUpGJ6ezyxQjjaTWf3TJ2&#10;xaIoMbs5WQ/+6SnGl5/9gadpbrQurPPI4g5WPONK/Ba7U1tPSOyn7Y37svzoNGeQiaTuOplSmfDV&#10;XD6jZ1HrGjab2xJrq2zm+yu/z0OrD3uZ7y3m1WXk1kn1e7Qt7o0JE7/AxEG/8V1195fSQ4mnTZQ0&#10;8aJ4oFsTnLF4xFNmfozJZ1nObzIeunS8FAU6rhiMfd+9GgfNuh5HLrgFB89vifeKV7I+dd9cAOQ2&#10;k3rS04/gsQUjNrt3KwWUmHDRNhOvZqn1G1vqdq9zuJNxpxlPm7gOpOevd948ub4DmcgaK9hSfBO/&#10;mF+bnkYlXpT4gHjIsjeSRr517oNHvngmqaS3xm3J61zFm6UhkbaaeFHDh7fGohnfLE2amERuSylX&#10;BXyMfPvjT6TaxMuRTUbJItkayz5uN3nrcOowfVDSZ7fFDUmJNw54w8QrqPu+h2AbMhyV4yej9Okh&#10;8ND0lYZ1nnga7LTJTZiJU2G/uwucN90M+3+uRMBTTltnFcoWLjG2jOO6lnD9+z9wXnk9nGdfhIp3&#10;Z8Jz3ElwXnhFQsIAz2HHsfE6AZ43JsF2Q2tz3XPC6XAcexJNjKNQetgx5GMZYx3VSzyj2epf6Idf&#10;En79hX/MSHVw8/R1WB5LvNy9/0VOSXmzbW1fSPK+ksZds/prrL4Z9dN0+PoNtF/5GtqveCV2PR6+&#10;/nPJ4koezvp97/IXYwmfsuUu3saQcF82bKSZTaN+fbHGvTRmUM1Psa6pf6YiNx+V335nntkZ2uGE&#10;yyap+ugjk6gIPS7f2YWoHphjmdE9meAeaYiqo6k3nebuTHQvej19+btvNvwH5BqHPsxnA+GgwfL2&#10;0vYnnO8oW7TQ6hA6KJeuGP3IHunw/9CU2kf+Je1l2v7haDZc4VxyHnOZba7J94zQC/a9XciMMGMD&#10;sxCmf6w+oFDUcisbS8ZfbWzCpRYlJd8eOcanDQ6mhEFJ0q9tF8w3PWPqG8vktfySFsj58HLkfHw5&#10;sl0HmWumd4xhn2VYdVJFanIQMRmQK5eGioL8Rku/0Qn3blyPSGoaAv1yEeqp4dQMVISZWCYkk8kt&#10;vGIRI6qhnV2D/IwwjsgO4aysCM7N16hcCOl024go44U17T8I6cxkVoh+J0tDGajunQ7vtU1ZAtZ8&#10;n21RoxJeOmIEJcLEUsqBn1jMUfqx9KbyqvNNQtLo1dyaEzRuYUc6CQ9kBNE/O4whWVE8xXt96bDc&#10;lx429zsx/EV0YtQLltfEgTT6xKf4c8zUN/9wlsDAbNRQQCHZ/1uhrSZcj5YOG2Y8ck3qo6uLtZSy&#10;ujxy8j1ITVcHEBsEJnYIJTyKzvhQOiVTLyjDn0vKUFkSQNm6AL57vRwv7l9FRz3MMDXomcPnUqK4&#10;IzuC9PRqNB0wCGlRSj/CivtVU0T7ZyCapvdtmbaS8Br4S0qMxlCio0x0z0AhsgmLdCb0mrwg2hMW&#10;o/lidTQVfVnOMDWmS4/1zLC+G+ZLohFrmEM1ZdljZRjDDAxSKTGuvbODyGRG0muI9zA9/01NERnA&#10;hDPxqlfJaIsJ1wMR1vjqvhnMeS4e8Rfy/0xkEr+d06N4lA7vSGLWvqrChJeNIgl5S2ywd3rYXLNf&#10;cR1sl12HkosuR9krE8w1Z4vjEKqsolyqMbut25RAe2b8ZtUDfqbWEEuUfOD9QoRVn6gM1PvWkJIm&#10;XJJRAxLukwf/ykJsChWwKlIvEKedKOWnKSFBQg6ud0OR6dVyHnUinIOGwnXkiShfstSYoL7Vv8I5&#10;eAQqf/kd9lgPl9j11FBTEhZFzOwDjXzfxnqRSThlRtXvmY5Qr0x4Dy9E6XXXx8LWUdKEV37/HQKZ&#10;rO1sRGqqmWRWRnWj3ZcWxQBieWiqn6Gq4bfZqNMXo/jmWxH0VTGBvyIUUIaseOKkn2LfurWwH3UC&#10;w62mNdgKJSedCV9VJWOKYDi9/s6ZEVyQ50c2K7fmFqjrOiqYEq4NXfDNEm5me6YycD/hi4ounIm8&#10;vYtxeV4ID1Mqw4hF9Y84r7gWpdNnw3XSGYTClZsldkuk0qxctx5V361i61cD18uvoWLtet6JmNmN&#10;7QmddFb6PX4+GY8H8hFaV4Dwk/nwptefYLJZwn2rfkKgaTZCg7JQHVE3NRsV02mqTiS1biGUnHcx&#10;ik4+HZ533sGmtnfyqeSprlrvMVMrQx56QA2oOloD+30PouyrrxByl6JyxTeIhILmHRp8yKC6TGNp&#10;q6taOj5CdZyoZRoknFpB2B5ITaJuu0gGspng+6iLR7MYi7+roB0chuf1SXCNe85oi2RUtdoGf0Ww&#10;XvechtSTtYreDRstzcN7Rfd2xqj8KjycFcYJ1PV7Du6DLoE8BFYVwH9bITzX1w3F10u4olXTG1Xf&#10;ek0m0tREU0/fS2xL5Wn2sb+iCo7zLoG970DzTDIqGfoBnGM+gfMgVlbTNTecHs1I+Cn5hmmP1kTh&#10;fuFllH3wETZdcJlER21lNWSqV2lRGmzCel/L0oyT6e2KJ7zq/Q/gP4k5nF/InBag8NbpuD43SC0S&#10;wo9Ty/nSagRcbrgGDzdDMXFSB0dDCgeZoINHwHnkWLibjYDf7WNG2AIHYuNK5HgmNK254oefUDrj&#10;HfNbk3c6EudSvTkseY2syJCLEi5xbVQv4f6MbEQHUHdrHEPahBnszNo+2nSQbl7MIlffRfQbRxPL&#10;I0wQFbnr4JFw8Xe8a9p56Ci4D+enuqj7LeG10ea6RxBiHBrVkFKIk78qiJGZUarHAPJOW4m7Arnw&#10;LyVczixE1fIVJky9hBujvx9tZ+rQNLZi8Uo5jDDZEnni027IIr1fyJdkNIFa10tOftbccx00Cr6N&#10;ZWbOc/wZZ98l5l4iRfinueudYkZZarXWCFBZ9MmAp8XhVpjEhMv6q6HhL9vZGKGs2Z3TInh+/821&#10;QpzKF/3KBFgJcTOhtrNegOfwsXAc90xt4sSqIVWr7PzOe7GZUp5nP4f3J3sspvo0nAnX8E8665gG&#10;ijVAjAF0PjRIS6pNuCky2Z09qS9rqE3YWu5Ls/QJNu3vPbLlXtzKpb/XdvCXUpLCvrSH/YIXaxPt&#10;Tpgy7TCTpazrgkpdC1qfhjLRHVOYOEmdYmQ1BYgGptbcrydxjfWrEqgy5G9qgWNpSPWiHf3dK8mH&#10;vn0bPCbR0q/xxDjbTDP3lPiS1lOM9ItOsVYO+GyVtZm03TAFVXze0bxu2lgiDadJ0Z6aRaUu56SG&#10;wqxJlnDJQwmXr6gBpvwNR+J46tS+rCQ/Tys1gRuSm8UelBlIcrHyKUFKWOKaFed+w1jxANsFr5oK&#10;Gs9gyUnPGM3iOnCoFbABjaC027OOpVAVSy3L7ZPPmjThqpw1PXhD9nb5P3EIjakebOY/G7TtUQv7&#10;A7NqExUsky2zOXle+7I2jDJYl73NaahJOCUuXW4SToH2SSJxUZuJPdB2ck+sdw6klZKCLJqvD1KX&#10;Tj43ucQbkvtQVlKqvlAkuRbyxFZUKNG2q8czMbEbSWgYK6fMXVXONEL32U9fNv2Q3eY+Z+7XS7go&#10;PgNr1BcvG3zJ6BmaorHRrcnHIvvIjyx9HqOGTwj3nuajjLrcWqLV0I2htDVXNo2Jv21i39oO1LjZ&#10;UL9y8mKriXXz7m++pYguFrY6NppI0ihVP9etjSjxEmINEli95SahjmrU6FEVs8SHLHu1Nj2vL5+z&#10;5YSX+7x1CZ/aE/cSKqOoWSKhxOHzxtH+s2/AIXPrD241hjSM82RWAIcXVtWmRSN0EkI84aavPDHh&#10;4trA5OFTP6HdEMYbp7vww6Y/TLhkqPGFY13WsXuSrDWYVQdDkXrAYu/ejEKRML7d+Bte2NdnfNHb&#10;Z1jpELeeqImYW0i4SDe6zRnHwFZnvcZ02tOdSpx8aYZLNNswkRhfPKFLi76q91ukyTotP9bIXEve&#10;sl6ud32/8Xe0mtTVLE6pTeTk7mibag0sxznAhMYFK0qacFHiQ08veRX9jq5MOvh004SuJryo69cv&#10;moQpsSucq9FijvXdykRr833/WbKpa7DRY98sLgmn9aRuuIvWYVt+1t4jZOMtcpySJlzcelL90bO7&#10;3ulDFRVCGzOEXXc9zp3fHsLIq3EgcR2X9Jvr3sOYn2bggNnXm98aIxVpDmmyODrNHkhrNLjZyN0T&#10;s8fVpitOW0z4Wldxvcmp4jaTelHDhHDH28nHfNpM6W7iqGRFPmJuW/NdpAQ3m3MjygOVZhJxsmcn&#10;vfMBXmpekXTUTtTohMuaazep4eCtuDdmPrGeOEy+gkjFHachP07C5e89wkiBT/6sG4pvyIMWvYKR&#10;SyYnTfRdU/ttlmjRZgkXJQZsGFFjOJ74D4u/MZ9frluVNFF1bE3lbng9vppsuxMu/tm2npEkk/zW&#10;uS1h82Hxtya+rSc6Occzn5iWRNpmwuMPtN7G4rJk3H3eM/UmbjeaWZf44s3SkEhJEy5KfCjx4Slf&#10;zqcO72lmX0jztGVxJur4xrHC9zYG3c2sR4qrw5uDsXzND+YdW3p3Im1XwrfGosaUyoMzLcchWRxb&#10;44a0yxIuFiVLbJxvZl1J9lxjuCFtMeGiZBFsjUd9MC1pguNsDKUdiDcZmZHlbSVc05rC5MTItsTW&#10;g8Bvjg1Y8ssX+GjNN7CVW4sezK0G4RNZbuDm15KPSyRNuO3ya+C44Ap4TjkPjvMvReXa9XAeeyJK&#10;jzwJntkLTBj3SWcY39Ld6haUdLoPzqNOoE95DMOcAMdBhzFENRx3doDruZfgfKI37J0eQKCsCu7+&#10;T6F8+NjahMk89zudqPr6a9iuuNbE7fvqa3jmLYJ/xUqULX0fvqIShErqd2MkTbjj/P+g5MrrYT9d&#10;Cb8IjlPOQOkpZ8Jz9ClwHX2iCeM+9Rz4NxTBc3cn2G+9A66x4+A+5kR4jj3FZFBU8uDjsN1+D1xP&#10;9oFtwGCESktR+ccfKBvFhLMEQ1p5yXA+pwvlP6xC8fmXwFtsh5cJL505Gz5NXl67Dv41a5nw+ou3&#10;rYRPk7Pc8E8lXvcXqfQm/Prr/gLf/5zwq+7PJFz//S/y/+y0j/9lNkLfklb8b5GqWSjgR+XyL1A5&#10;ejR8N9+CipNOg/dfB8Fb2BT+nAL4swvgLWiC8n3/gcDhR8N9xeUo7doTVfMXwGezGaX1dyLNzPqv&#10;Ct1oc34GAj54uvWEL0szWVKAVE3P0RhEOvy5OfAdmw//jU0ReqjA7KESGZBj5lzUDGKYQRmoHsjP&#10;gdmI9stBqFsugnezMC4ohH+/XDPspbGMqDrRGbeGfMuOPxlVyz8z7/6rqZ7QzVDWbha6hKxWvOyN&#10;8fBTCFoapjlQgYxM+C8pMMPZ1WY9G4XYKxWhnpkIPJMH/7JchDbkIxJkoSCbnGXYTJgxHehijQNR&#10;8MhBsDIfwV/zEHg3z0ysUf95dW++r28aCykTvvsKEDiQBajRXxawZvuUnnIaApWVjIdNOtO5u0hC&#10;l6yNvHeP0Jl4ZiBU5TXVXxnU6IfvSAq4X67ZzknCCBKlgR+aUGASqEZGyNEM+KI5mBnMxzXBAuwV&#10;ykZKWINr6eRUM8xS+8nwtdcj6cgO5eDYUBa68bmfyDXVWSbOKOOOIoMmCGvOy6wFLFiTBtYU/91N&#10;EE5nrSEYtPFD6VPWpGeTh11Iu0/oEjQ/Svfb39qzSWqiTVPU9KMw+6TA9xTR6CqwBCxBhHPQ11+I&#10;TApKI5baNysLqSgoOxB7vPAoCs5YgeyMgFnqYQbkyNJCGirS94ascNp/q+CKRWg6tw3yIgVmnCDV&#10;FFQamgdz8FWwEIhoHhwFrbluC5ogwhqhVaOR/rnw7cVaxchMAYyfuMtEv8uFrj2pyufMNbMDDKKP&#10;L0B0QIYRtP8FLarUHLpUVEdycbU/NoeOgshhppv0GYSsNJ8lOI0CpUdwUE4QV+YGcG9m1Kyr0ewu&#10;7VOgkViLqxO+i6376uHXlgO35ARwKp/Pz/Kb/cvSYoWU1/wPFK46iwrJKuC8YAZWhvMJFqKeIAis&#10;o+rpoXQT9d3zEUijKqMaLNtnXzNmuDPaZxcJ3XJrSvv0MTNkwkR14DFtI5dGncyGLZBnBK15e0cH&#10;cs2q1izibo+n+1lT6tI08BPGGXlBdOH3jrym4TfNSngkO4jBFNxYXtcqLLGGSzQ/agQ/NVNiuPms&#10;4fVqM5tB98VaPTWahdWbz9/HArBW2arganBHTgj/YNx6twoh/+A1KPDtjTSCQFNI5gVZK1njtBLM&#10;NyvfqMDowDR4mxE4rLkBtkVByisSG4LcHtppoavRKZ07nw0RqyQthFAvCpjo8A/NYoPJxo569K1A&#10;oanSmdWZaPrm3UbQ6WkR/CPHh44UijZL04hEDwphTLrWoWqNngbRAnjrBjeKvijhm5Q508SZ/wU0&#10;dXOrwTO+rJnYYP22YGiGzBDyhvDl6DKM2bOKhRNm3NqpL4ohOWF0yQiZgu3Ewro2lwXAmqWVmXn7&#10;liA32tQs8fwnG26BRfMkA78XsnGX6kmH72A26mnpKNtjL2MYbA/tsNCVL+ls6TuZdb5bmSBaHMGB&#10;Wcwuhc1G8D6qjzQKWn/5+61FRnoYWURc+8ywQbOmqWi9t5ZGj0qJ4vXDyxCo0LhZ1AhSg9SR6igc&#10;U6abjBUfd7Kp2o577jOiL509F5UrvoTzimvgeulVeP9cC/cDTyCwfgPK3n8PG089zxRVOGjt5KZn&#10;VDiMFSuf8bAQAlaNINqfyNbC4xp05PczWACa25nONO311q1mimQqG+cQVWKE4AmsboJq7RAwMBPB&#10;rGyE0tPg7t3bTL9sDO2Q0E0vy7PPmR0oAzm0NtjyV/ekKqksYGmk4bVAU6Ors6gb85o6KGxLN3em&#10;cDswI720dp0ZHEHkvd1Kg/AWiuNU3OVBVP6sSSYnGCEX3/cgbNe2QvmMd1Hy4GNwXN/GhPZ//Akc&#10;A4bAefl1cJ53qYnF3fYO2C+7BiW3d0TFWzMUHUrfmgnfH3/C/cYEVP74E4puu6f2bSrciqIqDEmp&#10;tGpBBtUb06t24c7sCNUPbR3WhD2n34l0Cryppjdr2hvz5nuR5q10fnsCjhaPdqra0hyRRNpuoQsz&#10;pUcdw9LlS69oaibkBsbl8mVKjGXSZVCl7Hnpe8ikCmma7UMXVlmNuWu5oXTykBQ//OVVjElorkEw&#10;EoGzzR0mwdpARsIrubMDSiZPQ8l/rkTZ/IX0LO0opuCLBj6NqvUbESgvMxsKRPmsQCBlEii2IRKO&#10;wLVoKYr/c7WJTw277c67UPHxZ3COHAP7OReasEUXXAbPsg/Nu1ivKHx9C2PuXW7WvKhpQ+4zNbIG&#10;ran2NG9Ay+Kb+P5B4WfgqQAbWn4GKgsJuHREWMODmnvImu8tKjI9YVui7RK6oqnIpn5Lpe5+mKXc&#10;NwP+lbStKeTloQJjJ+f79jET1DQHRVtbSVfHkT0sNcgqGDTr/m3zFqBixVewX3QZyonYsjcmwnHs&#10;qWbqYPG1N5p3lX30ifmkTA1vD8WDG/3Ph7WpXfFDj8B+xQ1wT51BdfQaSk48FcFQCJV2u9lkwf0+&#10;C4FpUxEufMhl2hbtytqe4FED3CzHj0zWAi0AELAytN8aBW/sfqmbAQRgAWs+UV+x7L2YKtucGi10&#10;oaNS84ipv4Pd8i39XUxzkIK+j/Z1Bl++x5RORpU0zfabDRMkcDWMsjB+XVDG0g8TXR+h4rMV8Lmd&#10;cPXsD9eAQXDccQ+q/vwTJaeea96zPQJODKuvZiHwFkgiqPj+Jysvn34OW+tbUfr2bLjvZ2EcdTwq&#10;Vv1iCZ1sRRPB6PxyI/w+RLusntuoJmVpZWZ4ZWwilW1XNR24SA0950EUOC023765BGYqqj54n67+&#10;5ulplNCV2PIWLWh3U389mG9c9MA66jEKuqW/gK18BvZ88gWiIIqj8oOmSt6fGcJYolsWiNXksko/&#10;NRSl8xai6IqrUPbpp7BdchWcl14Jx/BRptFsDAm18aBSHa6DhlP3j62dm+Q6cFjjrQkKRHNbPe/O&#10;Y1xRuIX+W243amlTV5q/sXetfK3SmKIjsizEd2E+U2gUZPCaHLhUAi9KC0czloP9aUTQugnm8pOq&#10;xu9ymFcl0jaFrkyWjhmLGtqmvn8T2f1S4V+YjzAFPYCmYCbNqj1e6E6EV+OoPO2XUoPHiArZ0c/8&#10;S5u8WJaD89Dj4HzkCdiHDIN3YxGKTzqVQr+SqOPdRgo8SiE7/smG88gxqFqxEfabppnt5eKz2Gr5&#10;4JFGcEVnPY9woHFFUPElVV3nh+EvqzDrKYqvuR7OZ18w8ag2OX+vMn6BZiapfepMtaM98rQTtdYc&#10;pUaymED1+5B7ZNK4kH5XJ9vmM/vrCd3Mh2ogdD1gln5l0CMbkIpQP3UqpcMRyTNLZfKdB5qVJ00z&#10;ifA0IVy74zBxOZqMKf0IeI44Du4+T1k1Zsn7sJ37b/j8yacCbosUX9gfshpQfg96g7Cf+6LZscF2&#10;zUQz991rr4TtWKJ/yAdmnw3PK18Stcn1ax1pYQQL6pTTzdiYLCTHA4+h8quvYR9szaHc+GWVMQS0&#10;34xm8t2RFaaHW03vdjUlkoqjQtlUoUR5CW34vjQxOxKkBGvpjS3rqUEJXbI28q4vdKtqlV17nek3&#10;Cd4vrywT4bI8pi8b+SH5lCnIotmnefSdWd3as9RHEfHDeE2WQBzCeqFlI1NIGzbSHFxlrieSRBIo&#10;Lodz+MfwjFuOSCjK8HUp1Tex4tDW166DtIEJGz8K26iVGGuiqtDvacHfsZnirtdWGIF6nv8c7gNH&#10;mqmS2rXFfuGrcL+yPJZKi6Tmii6+Cp4JU0yaLKvGIun7BfeXGutGOl4m8PHS8VQzhbNuNhO0vw1T&#10;0CyC0HCpmVR487XoLLWeytuK0C2Um9VDbI3VMocGWF2pq+kkpEfT0XRmO2TQSjmHL5ZaGWgWmQGr&#10;52sJ1LaQVUfyGksliAQBug8fi5JD66ZqahOVkqPGmkUOzj6L2UpYa8K0dqBWrZBth480GSz/aI3Z&#10;Ptxz0DAjeNtRdWES2byv+UiaoKp5ieLfAtVEzYQwrbfpyLxrgV0KdXwGC0IN6x40mTWTOeRk29eb&#10;Ov7eAtOHX9blvlgE20C6b/kXfEDLaRlB31QEP81la5yBC2gqGZQ3LUUKS7tTujXHWtM5tfnW9ghc&#10;pA1lNRdWKE0UiKZIV35XAt+mUhNjkIIpOf1F2A8ZAeejC2oLqB4fORrOoR8a+alWuPZnQ3v4aLh6&#10;LKZ9XwrHJeNNgSqsWSuhRR+qMY/MtRLTCPphgiyaGvShepHRcDRNSXVtFP54uunuiFTn8vVUw90z&#10;ADqOWmGjvpp4kW5R6FIu7tZtzYhL5EEKW3aoT6qF5Wk6rFLMi3KpTjpR2A9lhE3pz7jKa57fEfL7&#10;w2Z5w2ZCPGSYtcCkGVXD2M9MDSw5qm5tRkPW0ojEYq/6w2FUzWZhj3oWbqqzhg3dtqiGaB9KYWtH&#10;H/VytqOOp0yxZ6tZ5sCEWaE8hqGwR9NhpIoJFlBDJDSoW1UvZs8lIj3ah1Wmh/SSnAGKm6ol23OA&#10;EfohakD52Zulrl3ePh8qi6XxJD1Z8c0mS89SDdjPfr4BgkfDftKzm+tXsq3rQhNGq4BM2MNGovKb&#10;jcxMnRhlfXn/cKL00PpxuluMhLPbIjipWtQ22B5tPNIZqVExUqVqUDvKhKQlk3PwGmqAVDysQZOa&#10;DITfoT7vl4Lgwbmm8z8UtIyHrSAd8B5xFIWebjxPs+qC+Ja+Mp7n+qOM0I+J6fM+mWxE+fs3o88b&#10;R4FyH9UKUcxM248eW4sER5eZCQKyhOqgfk9Eb5x0Taz1YI7mI0y6pVb06X5lhdHXiW2FiY+FW/5d&#10;MUNYbYVqkU5xCJY1dpK6thGkXmd+1UvZmbpdQs/a10aRp+Aq6nUtqvAvywfoLAUPVl88hR/bWXKr&#10;QhfS2UrUCl16yiCdVSevpJk5nuLI7IDRa31ziHT+/ua5xgld8RffNAWOi1+hg+IzgopT+afr4D6s&#10;oTog4i+fkFzwrAG6bkWheVzV8P7igKP9TNgTlojV40NHw7feWvGihtfshpCQhq0S36e1G2OYX3nd&#10;ndSYSuj/3GiEfmdAmxNQ6POpjvsK6dQQMkgC20R6DeZ8OAfPz34Jry57Bavm9eK79rGEHk1DVg1N&#10;Rr50TyK8M6vYk5k6mwVY1LHMPL+zFKKKsGpBnaCMIzTu43oFtDWyakDd3niGaf3I6vFM+Y66fxz8&#10;Gxq3QVoiSWUNpW8ymsJWr+md1OmUKXLPWU71koFnQmwDCcyyeZfi/ffHYNSCVzBkHh2tmNrbqk5X&#10;0Y98fwoS9/JqO6kHhr3/OsszhU6RSrgG95nSjpoWfUyhGtLtbZo2J8m16GQ2dDGLxjFwmbnWaDQa&#10;qkHZ+38Y1aE4LPOQlg+tGfeYj2Nhtp8cq3xmkOXprJBpzy7ICZhlV3tOvQcXBy7G7ROts0fi3HpC&#10;93p9MFsXOkmlOm3l4nqCF2ta8Jgpn7CEo2itAQAmYjjRrmEzv7F5d54kYPXabDrrWZQePBoheqKb&#10;EcOsKS8x6dwSyRuVKnH0s45c2hlSD+TzB1Ww/dJOHWHW8hpkMd//3LsKd8/os9nE9ZYTu1nPJaSv&#10;UUKXNzl42RubLb4Qd3m3P7IzqsygcecMa3+IUfmVfHLn0b5NYtrafdYXLea3wr+X3G/pk91MtlXa&#10;RYQ6PdPqRb2RbVqvET+h3cTNZaPlcCLJcItCN9Okkwg9/sCdU+oW3tXjaT1w5b7lpqr1yQlhLD8X&#10;dCnlc7tT8DX43vMHms+z1i01n98S13/ETCZkbldTTU0QQ4hsOYHtqU67sJYPnvYxbk2yCaA0wQYP&#10;ayDVSjKhS9ZG3lsTevyhlhOf3OwFWoxy7zt9cHN6Fe4lCl5fsBhtJvZkzYipJCZAiwNuntQLoz+a&#10;Cl9w26bZmsoS7D/rWuw/+1ocOrc1en/7qjUVLaEP+IL3HqhdeyXWWqyGpP4b8bCfpqLdx31jV7dM&#10;UkUf/Po1HnxrGJGqNHc38//j+Wgzozue2Ef9LhT4cyuoTpIIfEpvvPbF7Hqyi8tPtE2hi+IPKfEb&#10;PDbz8mSLbh6eNwy3pHgx8nI7bn6zW9Iw9bk3Wk7ohteWz4y9x3zUkvq49597Xa1Qm5MPntsSz/86&#10;0yBoxKppRLi1Kk98wVKqmFgk/b+fgAPm3GBUT/zZr1y/8b65XUufrfnBqAGtzaxLV/K1OW0p4OeX&#10;zCSwonjiwT9x8+Rke3P2xh3TrMJNJnDRdgk9zi999u5WBNobD80bjCf/WYneeV4MW/oGC0nreJKF&#10;rc9aEqlVgV9vpHAS6LA5dYduWNymFtX7z77e3FONkEBf/HUWa0ZdWN2T6nlh9SzWFCE5ikdmjTYL&#10;mBqXJgp7anfMvH8T7qCwJz/z9RZXP4p1torIOlGwjhOpUUIXNYyg84zBfMmWF0RpsdTNU7rjjW5/&#10;suEJY9YDReZ3ssY4Gd/GcKrePxX9yXcqAcANH3XHwbNvMsKUIC9939q86Z8zrzGfw4n8Q2M6XsI+&#10;hN/PWdrJ3HvonREsfGtBVrL31eee1Mm9zfrYMTQH+2T6MGrZVKOnk4e3+GZycbmrnqzi8kqkHRJ6&#10;PKJbmYGGpmRDNkhhJgYtfRHPNQ3glWZes142Wdgt8tReePCdYeadosR8TF2zBHvPugJFVW4cObsd&#10;9XZv/FRmLdv+w7HRFFzSOJOwAcqknpg9/DczJjDrwfVoO12o3nZ6pZ5+LFlj0pZMVonUaKGLkkX2&#10;yLujTGKTJWRzZkOkxnX6DqxnNNzTHNInYgrM50fFK43utn5a1xas+nyr2wpvmZkPIrzNdjwrI6IN&#10;dXuZt2Iz+cRl1JC2S+iiZBHby1xmw+dkidodrEIe9eFUkx6tptX+zSKPt3yLG0/vDtZ7HnnXGmih&#10;GDaTy5ZolwjdYsBe6dmu6rwzrAzfxHd9UPw1DmIjOmjRa2wvkq+v3tXcljVhyNLxlkAaNJiJvCXa&#10;bqGLkr0gkU0tJ7/2xRy0Gt8dbc1q/LgKaqwqahy3ock56av55vuuFLgpwFij34a+SYe3nsKPxVZb&#10;kSzPDXlrtFuEviXejHipOlKNQDAEh7cMP7EhmrZyCe57ZzhNr11bY7ROWIecqdCfXjIei39ejp9L&#10;1qGE1kYp9bE3qNlnDdKYJA+N5a3RDgldlOxFu54106qadvGONIoWC/0vf/7uX5jmrQtcVE/oZjHp&#10;30roNaZxVHdyMoE2lrWFf7K4dwc3hiT02sW72yN0UbKX7lLmO5b98jUGLn6FrnU/tBnfw2xfJHNQ&#10;tn9D4cpWNucg0mNsTc9Qx2H0nPc8pn+9+K9JL7kxtN1C15ii94+18G7SDqA1qCouQqCcOrGkBAFP&#10;mZlfaH/+JWx4erjp3PVvKoK3rBzBSi+qioqtNpb/+Yq022i5UR9h/V67Dt51G80zZmF9iR3hSASV&#10;fF5x+l0ueH/+FcFIFNUMpHmGPrsDfsYZ4GeIv/02O3wuDyr+WAfXmzNQNOpZRCJhprXY9OP4im0I&#10;lJUlsTiqzRCffyPzFA4wzZsQ9AdM9S/uMwABb8D0Oyls0OdH1cZNVpqZtgB/+0rdcL/+BmzTZkBT&#10;vas2Fpkp21ui7Ra6/fxLUTFsJGzX3gT7kz3gPOPfqJwwGfYLL0fp4GGw9xoA56BhcB1+LAVB2/no&#10;U+C8/zGUdO8H+xnnx2Lh9VPPhmvyVFMI9jbt4O7yIDwd74ftFk3qvxq2jg+i5JEn4TnyOJQv/wKu&#10;E0+Do1c/OB7tGuupr4HjhjZwnHkuXMedwkJywHlVSzi79oXzvP+Y3RdKjj0Z4UAAnmNOgv2CS80m&#10;v2UjrR2cdBJU2cuvwfX2TJMGdcW7jz4B9uNPR9lJZ6Dyu+/5zCUo/+hTuJgGMwbL53wrv4Hr5DPh&#10;OP1cuE87E74vv4bniOPh91DwR50A/++/m6PAQ0zPliiJ0FvHbiWjGoSjTOzUqXAYodYYJLnfmITy&#10;eQuNMCrenY1AZTnKP3gf5e9/gPLZc1kDPKj8eDk8DBOnsrnzUDVnLspmzjIZKp3+Fsqmv22+ly9Z&#10;gsoff0TlmrWomDnHjGmWTnoTFcxgxbuzzHv4apS99xHjmI2KRUutWV1L30fZV1+jbMEiE3cV4w76&#10;fKjkp8acKt6di4qffjbCa0iaGVk5cyYCVZUonzUTXta8spmzzbvK5s5FuZ7jd+3RUTnLul6u8CWs&#10;aU43bMPGoIrg0PWqd99B2Lvl+T/3NhR6+ox2SJnaktwq9tmQdT2R49cS7k+7KXYtkRuGi/9uGKYh&#10;NwzTkLcUprHxbC1c/HfD+w3DxZhaov69huGsONLfvLlO6PH16v/Hfx3/n9D/C2yEfuzcx+udSFOf&#10;46fVJPKOhEkWLnmYew2/hA7LX4Q5GVn85cvo8NVrtScnt/+a3/X7y1fQXicqm1OUrWfi8dR9JnLi&#10;u+LcMExjwzUmzIvotPwVpLx5S32h37v8hZi6/3uQGtbA+k3wvvMuyh9+BK6LLoH/0MNRvvc+8OU1&#10;MXu9+HMKUdV0L/gOPAhlp54F7223w/viS9BJQhE2/Irj70I0PKnXWzcU+oux2389aaqHrJCqlbRA&#10;rr4W3vRMs8eA5gFqIqs+tQODlsJr/ZPYOrrJ+q259FZYhbNY331kz7HHoPz55xCkCSkrZHP75a+h&#10;v4XQZb5J0BWffo7yE0+pFbIlSM3tzoD3X7nw/bsJAnc3RahbHqJ9sxEdkIWa2CY7+ow8lYnowByE&#10;e2cj8HABAi0L4D02H8EcLbiyCsfsm864qzKz4O7R0+yY9FcL/78mdJnJQnWIXlvZnXeZnYYkZK06&#10;1h4DOqfLd1s+hVtgloJrurH2G9ARWNU9WRjaMKdHCqI9KcTefEbnfZnrjKeHwhDl2lBHB3f3Jw/M&#10;NofRe88tQDArK1YAKtQUVO77L1R8vtzY1/KOdzdtJnSt9tqdQheqJewgHZBSenNaQKaFUNo1w39A&#10;PkJdChAeICFTYL0l2DRzIot/Wi783xUgVJpLd107G+WwdmQxxgyyZhMzPH9rSaE+w5E8+G0U8Gf8&#10;fDEf4V6ZZhl9VPu4DGSc/XLhvYzxpbPGCP2pqfDzs/zV140jlnhixa6muNBrV9ftLqEbHcqMqA/F&#10;c975popXU9ih9Az4rm5iTuCq1nHuvVMR7JMJ36w8hD0FRrBa46QZsGb3fwpXZ0HURPMQiGbDE8mH&#10;I5wNZzgflREWSFSLFjJNGO1RUFNtFUgUmYhU58D/QyGCI7S1FK+zAKq1juoJFsxBhUaVRdJSqf9T&#10;Ub5oGQvPSveupr9E6MK2ce2HDDf6WieA6IQ8/12FRnVoQwMh2j+ZSPcVMKyELKFpO6lsrA7noUew&#10;EMcFcsyycE3TtraP0g5F6Wbjh3rfKeiUcAb2CWfhqmAepgeboEKFoTihJShEO6j3V7Am9GXt6MP3&#10;9aN6Ivp9R+YbvR8h8j377oNARYUR/K4U/l8idL+3CpUFTcwGaeYMxmv2SBB2OgILtQSQSJeQhU4K&#10;ehKFfCiFrM1uUo1QU8xke3EOw+ZV7Icmq09B3hcXI3fZVchbdiXyv7wQ+WuOR55vH9aPXIrWnCtY&#10;WygZLIRrAvlYFWrC2sDawmsq4JCdJufQHLYX1PFa+9mLwm+aZwSvGunu1cs09LtK9LtV6EK3Z/IU&#10;q5Ekur175yLSn5nry8x1T4NvrtRHNpMgdZCJ70P5OMGfS0Gnm+2lJDRtMbXHiovQ5O5JyPlHMbJS&#10;ImYhQlpKDbQbEaM2n5SP9RljhclKDZoto5r2GI6m645lTKwJ/NOS8rRwJh72s6Gm7te+NDp+LOSm&#10;dWQO5GRhaJl5K6o9qhw17qX7/QvBXQT33SZ0I/ArrkKUOlIJ911BndlPVZlq5HmrMdQ2TVoEPDlQ&#10;gCwKQWikOJAbbYI9nnsEefsWmX1WJFhWEHOCUnpGGE0zw2iWE8QxWSGck+fDOZnVOCs7jFPz/Dgi&#10;J4R9MylshklPj1qFESuQLBZU/hnL0fTrf/PNKljWgGgqLqPwA2wTtM+BGmLfapqlvdiGaK3QADbg&#10;eWwD0tjQMyFVG9ZZGdwJ2uVCV2Op+bgeIkPqJJhCBD1BPakVZlIl6wpiwk7HR1QhWSFr0zIt8W66&#10;6izkH/mjQSnVKjlK4YVwGgV8W1bYbIJgbZoGswAhzlqnn/hbrHDaY6YDC+bK3CAOyg6YQ+1S06wa&#10;kp3Cwus+Crk12ebAmJTqFNwSsE5qpUiMugu8pMW31PcDCJRTrE105D+UzbLmRO4o7VKh1zAl8vW8&#10;dDyUQK/0otkRNBWBEVqDQ8eFVTlKK+PIYDYyqEaEuKafXYXc/FIjjFQKNodoPj/fhy4ZUbOATELU&#10;p5bAd0kP41EWRI+sIAayIJ7KiGBYNpnfnybKBxDxPSjghzID6JCm3Ym0zhNmyxDtXndHdgjNc3SO&#10;qbVrnRaqNbnnDeRRvWREpdrSMJMNb41RORkI/NSEvgBVDPPgvbMJVSXbHQrePWIkwjWWpt9e2mVC&#10;1+knweqoqYKyu32H5BMhVmPpm8VMUG1UR9MxT8fqsnHMjGSjsPwA5O5jN8LWhmV7EpV3UihaTmK2&#10;/UutpuDD6KPdkKgutDBYSybNTnS8Z+1IZ22wZnanqP0Ns57V2purBkOzg3iUhdKBglacKsTO6dX4&#10;t/bpkvDTqk3t2uOFhyl6tiRUc8fS6qmJ5JjGPcjGV3Z+VIfXPkTVw9orfed59DGawNuv6HeJ0DV2&#10;qFEZH4UdTaUpSNe7WofHMqE6SNYcxEbkXOMvMLtmqDnbq89gs1mlMl1IYd+eEyEahWwtGIugH4U/&#10;mkjX5jajKaThvDc0xY/nD6rCwvaV+H58BUq+qUDFhiAqbV5UFgXg+sWL3xdX4qP+bkw+rxwjM3x8&#10;Rofdavc7FpgpgBAeIGtzNK3y1pKdc9gWaL/GTP7ObuJEIS2jdNr0Qv0fYe1pQ/CwGTb7uGhjoZ40&#10;bSl4qRr32LHMvyWHxtIuEboqWTlNQjU2vmNo/kng2h/3Nwpcjgp15t6hLGTSVs4hlnL332Q2cUij&#10;cK/JDVibqUkARLXUxBjqYu0yoaPRntnbi5XPu4g2FasUqXbG0HpPa4GCBpSVibpr+q1wdVzybRXe&#10;vKIUQ1K0B432bYxgNIXcnTVI+xlI9XRiAe+XTeGzMASGPV65H9my91k7ZwabImLUTRZ8g2kE0IkL&#10;di00XrRMyrKFCyVJixtBOy10Cbz0xJMpcDY2+2ljYgmc1bCIiaLAgzTJ0mkfZ0Yy0WT9UUaHajMe&#10;nU5sdDYzrbU7Q2J7fI2mULQodvHDHlRH1CTTg317Jlwff87UWoty/Z5yhKJhMyvBPnE6nJNnIFBR&#10;isqff0HprHkm7/7KKha4CkGPKZtmVBXFLIAXDyozKwBHsWBHUfhSPTp1WcK/Oi9AwbOpJzf5zxJC&#10;JJW1MwMDWEsjVIsyLf3D2VYJ8Q8TaDHBVxVtMulrDO2U0LX0x9W3N1VKCvxZ2Ww06WrT1Ar+0pQC&#10;ZyNEnaijdzOiWdhrTksjcJlxpzFjQve9zGR3WiZjJGz+FhK/ftHaLtBCMN9BIZf/vg7e3/9E+efL&#10;iaqlcLS8NbY5FVBy9PGomPymWRTruu0u2M65gE8DzlPOhb/IBvf0t03hhENWn7pVABH4PF68fLiE&#10;b7UJw6hypPM7si3owBqXw8Y6Q5/70jcwtn0aHtBRvvR0tedkQNuIa6+uO2jLU6VW0VJTn01jaKeE&#10;rn0O5dZLv4X7s9qx9H3vsyqy8QkbgdM2oWm416T2ZpGv1MmNFLLQfQ+rsRo47YulLVtn3OhkjBFL&#10;KBSSVIdnwWIE6c363WUoOf9iaEMTTXFwn34efH+uNWlwH3UySp57Ab4SO8rGPWesCl/AD0fzo+F6&#10;8VUKO2Rqhuu0c1GkrQZ/WW0K01JDUTh/82JYepVJhzbEfFRL7in4Tvz+Ty3IzQghK7eCYqZnTMEP&#10;DRDdBJQ2pgiqce2XDu9p1Pus6Z5DDjY1X/FvjXZY6IrcyxZcm+8E7+VLqee0MaR29JGLLZc7tSYL&#10;Tee2IsLppBDhd8mCYJXuQktFjaT09rAUHzzrdb64kmolV5N87BRyxfIv4Xy0h7EQ7I8+iZDfZzZa&#10;sz/xJNwvv25Cu/59OZzHnYzKX/+Aa9AI1rwBCLjdcFxzE4ovudKEEdtOOtOkueSk02DreD8CXp30&#10;qgLW3WrMvMVBfa8jwoFeNDvvlbph+g6i4LUlYG5+BS13dSekYkGwgKorDeEq5rdnqtl8yJ9L05ho&#10;L332eSsrW6EdErq2NnW2bm06hvyH09mh4xPupd5ANprUfyfRlU+nx9nkx7PYKGkHT+2HovP+q3Ef&#10;q6wQJXXy0qHaooSVkqjTTDFb154IBtVQMv7He8J56jmwn3WBEZbjmJPguOUu2M+1ftuvtyZEFZ9y&#10;JuxdHkKV3Qb7ESeg6MrrUDphKkrfex92flf+fes2wD1+EkpnzzPzYWwsKMVROnkaIqwJVrFUY+37&#10;5QRBlGkDnqbgtQWsHKx/5viNY5V/4O/MYYrppiii6asez8A3TU0ND/XJM4MtErz2NNgabbfQ9YDX&#10;YTdqRbttavQmwmqm7V4jNAefZfVLo5VSUPkvsyGmTgdvSTUiU7ALHZqR/D2SGZt1u47mpagpYU0G&#10;0vQ51/BR8JVXmr7sSKQarvsfRemKL+F+dSJsF1wG2423oKjLAwjRJ/B88rlRQeFgyBSSGs1ghfWs&#10;e8ES+B0uOJ55wVx33XmvEbLtxDPgZA2o2rABZR98AvsJp5rmVfeMvmdYbSk1REsyqd8HsnEXULS/&#10;ZFOaten6vGY+MmqoamhOwtjxGfA9o01B6QxezgKgBVfa4oit6vftFLplA5TtuadxgPx3a6tuemqz&#10;C83Ly8L06Ih0bTSVnS6vrxqX52qbqahZvj7KCLwaH/Z1MSYdBRmFtpGyt7rFzKqyH30S/Kz2jm7W&#10;foj2a1obgRS3ug2Vv/3BZyyy9L71K35NVHdfjbyyZgnTPnwcG+EvUUorqPiE0+H95Xc4eg1E2bTp&#10;cE+YAnvLNii66kYTVu59TXXQqD05Y4NyrB1Utb24GladM7vH1A40DrJxLGs0CLQI/dlwDwGQRkRm&#10;thmNqvh6Zf3EJdB2CV1xlH/4gWWtFNJj60+d3lM7SFt6XBv/prMCNr10sXF6DqPHp7PwpcdH0kyU&#10;fbzoPjdt7iqEAgGEA0EUXXwpyhYvQfGpZ6F8xQo4Hu9q1IXf6YZvYxGCVdYg8s4Mo5lC4mflmnVm&#10;6pu93d1w0Oqp/P5H2B7pZoDkY2EXHXWisYo0hBaNBtjA6zz/GvSW4GkIaNN8baSvGpwf+AfSqNff&#10;oucqr9X/NYFHAPofpr6nGemV8PXyJLRdQlfivOksUerywJPqDOLnn3wZBf5MoNBs2d3023NNw6lT&#10;5O8jOuR8jKQ+V6P5xhkuJiSKoMsF54DBsN18uzE7bcediqLLr2EjeQ3K3iEaz7b0tgQl3lVkec41&#10;KF+3nm1GVxQfd5J5j/bgdbAx1gadRf+53ISVyeov85v91mXZPEj1IhV5OZ052fH5/9xoPOtU2u7q&#10;KTV77fa3rBn/3jQnCczyBfNNXA2p0UIXWko/+IClaO0jqzFM9T3rZdBoDhsX7dKYnRpia1+NW41p&#10;WBPb2JiCj22MqSN1g2XlKL7qejoUzOSRJ8BLR8bRqh2cTw2GZ+58g5Ct7cjckBJDSrBbI01klTWk&#10;d9iOOwXOZR/Crs/LroPtIu2Gaglc+a2mA7b2g0qjEqUa72U+1C+0B81KbYC558zbkUGTuJU/3/TJ&#10;B+z0xvukIdSV6KdlV5Et42JzarTQlcjKwr0MyoOPs+XunYpAsdz8NNzMl6bT1W9KoUmtNCMazL5W&#10;RLv6O4YQLcGA1wjc++ca2K69ERXffQ/Hw0+Y6lx05rkoXfYBvJuKTGYbT5baKLlvJuwHj4Cz2XA4&#10;+i42ad0WKS1C+cZb74LP7YHtzPOtwiZr5nDxQw+bAlDNfOtG7S4dxWBZNBR6B9Zcax9G9UMS7VEC&#10;kDpeAAw8lU21S6tuD52tRLT/8CNjqU+NEzpTUuVyWo5Qbq4ZVQn0s1Cuw0Q0ZplNXZ5FXZdK06pL&#10;pnU++QhWSfX8ff2qzjU0xiFKaDFUfP0dSs69GGW0TOxHHA/nyWcbASTu/LM1UihLT7OxfWhu7c5H&#10;Fo+Gc1TjdizS8xLspg73m/eHqOucR52Eqm++N9ZR2Mv2RAkn8tXZpo63Byhw9ecfx/YqNS2EPQY+&#10;bTZ3vk5oV4/kxgJo2kfgQZrSRHvpoToqsT41SujaisN13fXUUzSLbqXF0ofm4nf8rE7Fvf48ojwV&#10;TfsNMSg/3jSeNXiEidNObqMKZYszcunI9RuMPW4/5lRUrWWjRj3qczqtgzwaI2+GkZCKb5gAxyBr&#10;ayn7wUn2WjzIWgFiCsawHt4y6bZYXQhef5CC0HtoPrqdKH3/Q6y9uws2rvQbNTOSjan69rtkWmi3&#10;NjeWbpePogGQLMu4GEAzWnvMJ+keaJzQyQGi3BxDNogR9tCUhmxjp6aE042nJpTrGAMdJi/bdgwT&#10;N4yfnnWVJkeeWfNhv+1u2I49yagU550d4SLay7/+kQjXGxpHxVeNp2DHwTXiI5QvXA1Xi9H1tv4T&#10;e3Tt1RVwT16Jsrm/mMZ6W2SETq/V+c0PKF20FEU3tqUdfwqdtbCpBQrxzD5lFDzwKGuw1MyxuX5j&#10;zezxyoMEXgbG0GGSuvUtKzA71HkvamKGwEpHj469waLNhK7tjeoJnTDxr/7V9KR5D6KZqE6eF1l1&#10;2HYvCBUat7jpBzeYQYCD6TLLRHw4plae/YfVeaWStr/2OjzvzGJjdTm9yothv7Ylymkva7Sp8UTr&#10;gzXGeeBQOId9AM+rX8HRcxE8h2sLQEvFaDc797RvYL/3Hbiaj4LjsfnGF9gW2kUq+qKTKfh770fx&#10;BZeYdLtnzIBj1Fi2ARE4fqtivmj+ZkStXkmhnZ9Z2ZUa+kBeKItJpN2uwe6e9FL70uBQg9qEwk+g&#10;uNBrt5NqKHSp2dKbWSrqY7mHJUh9Jb2lE7iah/L4sjTkNf/VuPoa9RHKR8lEJBKKv5ZqoUf4zPNm&#10;fY739z8QptAcV1wL53MvxBC0fWTpctrVRWWmDTAbWY75GK4jx8J53DiUTv/GLMBydFsExxnPwUZV&#10;5C8ug2v25rtYNyTFV7X6d5TcdAtKly6jScn2Z+V3sN9xjykQ5WVUtjZMAx6gwNUVvEeWThiLoNB+&#10;pJl346BMNK8mIE99AGWWyUKgikmE1raFTvbRtTVnGA3MMpOCdCKX9JfMxFwqF6E8M8Pam7FTmjWs&#10;NsKcDmC9Si5+iO66a9zzsJ96Np2eYvg9ZURPQ/jpdzULWj2AQmfD+xbpnoQgpLsPHAGPdg8VwrXp&#10;pb4fNAK2Lu+aXklnByKe6sZxxXiTGrGQX62NL/U7VogWyZSkzd69Jzwz58P1ZG+UXHkdQl6vKRD9&#10;fT+1jEKnRUaAyVi4xjSo1Wh6yzSk0St/Iu4sLZa3ngLfmfkELNG+ZAmjt96keLYqdGVOpo85Voem&#10;kG+oPNAMfBVTLXvOa22mR5wg1cKq15v2uTqzFnWRxWIJPd6YSchCd0n/p2PFUUcKo2tls36Cs/8y&#10;VKxYz6RJSHUi0X39ivjCsN8+w2xSH9fn9bZ0JZcePhaOQ7XdK9XOUaPNMkj159hPYI04hI0v2XHY&#10;CNhvfROhiqB5v0gfOrO45MJLEKA/kfh+UU1NxPT7j6Yul+OnHlOpGPknUjGFIc0kS0O4gs5jL1p7&#10;jxSYboHyq66qjWmbQq9c/qUZC/SfzEg0D2RBHp9Kx22+fL4iBQXnfsRWnM4QHQYlwnTZEvHBSiG9&#10;foLjpIzF8lhLWl7oPGBk7VEL0tMlZz1vCj1O7knfwNFsGDzNR9IUG21OAnBcP7H2mTg7Wk+Bg3a7&#10;2Z770FEobTGGfkEx4x9Wv3D4nJ51sLbIXIwnVwMnW1tG8OrR5fRSQS/VGhtowjZMtb3Aty9tdnWJ&#10;EJg15O4U/gDpdSI+I7PxQvc8/Ch0SmHgDlab3tYUNHVp7hM/JSBVbrF1kJ+OpdEokJBg4bLxVEKr&#10;RALx1BPKaJQv+z0Wgrr72U8pdKqOk55F5a8Oy/zs+z6fS9hLl0Is+3QtIuEw3C9/Ac9o6nsKf2Pr&#10;NzcrnDjrvSVUPxJGY2j1HMuKGSigUcWcnUuhy4qZeo+ZR/mLdpSmdIKy9AZkmAO4pNcbLfSyI481&#10;/eaRnmqRqc9rVH3SGTADedV5ZvaVOQuDL38kM2IciOmXlpmIt4fsRycXiL0/dWGMpH+NExX77lvr&#10;huO0F+uh10W9Xv5jsUGt0uAazEKhqin7cA0cQz+E48wX68Vfy/RmG5fiGrZR6pNho6oDCPl5G/W7&#10;mRh10fvU62kYFBAwU+GfYm1uHGiWT8eS9jrbMSuGbQjdn66uSk2qZytMoZu53zq1iyVauPoUI/Rj&#10;YvpcIy4jaDKueodWS0P9sRVSSFvHd+sLj6yGsXKVDVWL/6gVtnvge3AcQX1MFDsPbLBxcYztB1l7&#10;falBtvdazNpDNXTpGyh7+yc24rRkDq07zsGoIH1S6I2um0zwMBoKZkNM8n30TcyO0oVujS3hQs0U&#10;42dwhbbxpmq+iHqdSK9autTIZatClzA0+TNEp0hn04X7Si+l4c8w9Xk1G42XHzDzBK/MCZtqNtiY&#10;ioDXvv0nBUiotpOfow5OcHaOorC097nUAtVKyekvGfXj1tEM1O/mejxsIlMt+X/WHgT6o+q66BVL&#10;sOJmVEVH07nid8VlazUFJec8h5LTnjVpaCw9+0+pGNrq6WEzyK6RpUyqVvU8/iNIx1GNaTGF3zsV&#10;Iapm2evuAf0o820IXY2YnKJgHo3+/qwuo3V4axoWhKlWatiI3j7VWC4ailOJj8rQyV16avv0eZz0&#10;pHP8V1QR9YUo3e46eLg5cKT4rBfgLfWh8ptieBqEq+XDR8G3Wuvyrdqm1BRdY7UZieHUFjgvHg9v&#10;UXm9Brsx9M4NpQZgD9JeV5dvLlVNKoWeT3M6NWytEAn7cin0FEQesZyk8jY3b1vo4RBNKSF9Hz6s&#10;Q0hez2EG0jAqYFku+Wd8Zcyl9llR3COnKE1HFggvVma3hyQYB62RZI2d7WQLhYlFGaj0w7V/fWtE&#10;7KaZ6DzAOpMoTspkGWtGw7hr0d98NMomf5PEb0hOEtwnA71G6I+bLoFq7JdN4fF3nn8fWjCa+p3O&#10;+Ij4npRfT0voWoGiN2xV6MHKKjNZMnSQhE7d9DbNRkb2iA4G5F9Oi7UUuvpb1KBYU9e0kfv2Cl3C&#10;LDndOnzEQZRKZ8fdeiMc7ej/uwZA6sSuhMtNN4eTxMKJi899Ef6Y42Olw7L/7SdaKiWRHddOgO1o&#10;HfND2/0gayP7xtJPEyyk91QtZ95b0JLRnMwmxcdQ6FZ3QA3NxhotPutLDUE5lp90cixFWxO6zm+Q&#10;ejmYkchGXyShp+GWQBMj9IL91rMBoScaGyHS9AXrUKlETG6djMAvV9WnCjlkJAIeH+yPzKVQEoRO&#10;No7Qyyush2KkZ91jPkXxha/Ccfwz5hkn4yj/Waf0WmRU1kPziPIEs1Jx0TnS8Wq67zj5ed4fh4p5&#10;v5hnGkM/z6StTiH3psXWkWA7LtcSeuG6E838GE0Fj9QQ6VoB2Mea91hxzLHm2a0KXefnW0Lnw1Iv&#10;i3XodTqu1bIU/uXuYzOmkmx0jaqoT0L9zo0lCc1x2wwjVA8tlbKlv7FQNWxQA3eDLluZfaVv/WA9&#10;mEBx5JSO+sSEK18YP2WRRkA4AvuxEnZif7vFJceOMQLXALbr/jkmTPFFLzUaLhs/1xgq0I+qVQPX&#10;x9KCk9AL4kKvoX1OpFtCzzZCrzzyqNr0bhPpoUMkdAp/sdXR1crPhrRW6CEjdA0+q//cEnrjkh7x&#10;BWuP2XF0X1j7lBJmjx3+VI/3H2o6s5JRSbsZcNDj1FHJ6n0oX7bamIFxvd0wrtJDx6Lqd4dl7//p&#10;gvugUXC+9AVqGtmirv/AawndDNhU4wSNnUroa0+g0PmF4BTSa7rHhZ4K71FHmzxuXegxnR5uJvVC&#10;oeskEzakd8ca0tz91xmd3kmNKUtbk3SGpMQn72ydFCLsD9NdHw4nUWqd42iRvtlOeobCqi94d/NR&#10;CJQn716Q8OKFJjde/eCe11ei5MwXkjbOKgjHqc+ZZ4T2ENPS2IZUtGqG09TsvrGe1aPooxihbzjW&#10;DN8J6caR1GLiONKPPcY8uw2k094W0v/F1lgN6ZvU6TT/uwZjSD/8D2O9dMqIHaHGd1kN6c6SJUDX&#10;wfUbSen14stfsYJskywB6n+HOrgS4lFfjEf+wKEsxJJyo4pM2PiXRtB3L1QYnd5d1gvz3pwNKUWF&#10;QvchRHoGI9OyTEunR3rxkzc9p5xint2q0KujETz/7vN4Yc7LmPfBMyiffzmrbhpeDhYaoRde8KGx&#10;0+/li01DygbVEnoccztOSpjtMTWAdcIyztCBwxvtxAi4pS8uN+1BotDtQ95Hlb3C9FQWnWKhfXvp&#10;gyeshvSxLJ3GG8XetNel0/NCe1rTMqiGa6L7Yu3Mh/HG+y9j8IIX8PbHc2u7iLcodGW9x9xna7fe&#10;azWpOwYteQmfhU8ww1MFDz9rhH6z6VuOYgQdBPVJVFdvj2+3ZRLubGe/bAmcqkb95I7B1thoY0jC&#10;tG12JBtrDBFup1rzr3c3Oq6GNPncUtOvrtNfNNE0m3nX8ZjZBGNmKBUVlQ+i7aQB5kQF7YR988Tu&#10;8IepelmbtiF0Jpwl02rik/X2sG09gVzZFgUzbzFe2IU5QdMNMEhTn6nfXL/t+IGBcZIwgrZKlNJx&#10;MeYkVc322NEWWWqq5ORxrDEW2nW+keOwUabLIRLe8Ro5Iq/SCF1nO3VJjcSWz1CvU+gjVkyut2Oq&#10;dsAeuiy2GTJp20JnyYxfMc96OHGH/wm9ccWGO0yVOoQttxqTrmxMNLHoi1F1Axg7S64XPofj369a&#10;aOX3ZLQ1tEpNq96VHBcT+p3vmPA7inBDzJu6r8dQ0Frx15G2ukznjP3+xKhvX6NWqL9Jp/YMTqRt&#10;Cj3euLSaoL3R63aDFvLvmd4f/9injFUrZMYLNQ1apf/KETq7blc0qMpfDarWeIxJV3zp67GriVSD&#10;P8uLYt+Tk/IgCHiGfISgU/PSd46qXFVGjQ5VW8bPVuraTYlg7LTPzNkf9XfN7o1JX82rlaOoUUKX&#10;s/HGF3OJ9PpbcEvwg5Y8xxdqYW3cbBQKpAh2jdBFph/dF0KoSubi5nTmonvR/ZuXmZWtEOPYKXQn&#10;0CeDrUGMPrRY1J9+dG4IrVoVUaXotJv6Mmo9fvPTvBoldMPS7SbSuggNT+6BfuO+R0szXGeVvtZ0&#10;lvxkzXfZ3aQZtgfNuQHN5twEu780dnX30siCcmOj38fGswuFrtPM7p/Vj/LYfF/4Ue9PMnLYqtC1&#10;t2yi0EXxB+5/d/jmQiffMb07jtyr3Oj1J7ICpuNr0lkaJdm9Ule6xqyajuaxc4xOWXhn7M7uohoE&#10;Aj6qFh1eHjJLZO7J9GPw+M/qt3cx1l7tVdquKgbcOMWFXruV95aELl7rLomZQA1f0AfD31lKvU6b&#10;neplDO11Lba1jvrbvXTYvLYUuHW41IFEvJY67i6SsOZ3snoX+8Ymk168dxlun25thN9QLndO62M9&#10;t+NCt6yRNmxQG6Jdeuy26T3RqinRTqE/TdNxTE4I332wET8U/YZfnBsQiGiw2qLEBGyJpMeDEQ09&#10;x6jBI1aagAPmXG8Ebs49In9m+y4WYnOSs2TmTW4P8RmPrxw/lvyJH21/YNoNdgqdFku6Bi+iGDrp&#10;w3qyiLPOaPrkz29j6dxhoVv8+uezWJWSnPnDRnbg6G/MtLpuh1Ti9ne64ZZJPdF2ag9z7pvOf5MF&#10;pD3Qf9wUG+FvIMiGdOqC9kao+8++Af9e9gC+df2ekPgaVIR9RpfHhS6et2l57L5FKjzRn+XFOHH+&#10;7eb7tqi4zI3RH0wx53jU7dVu5VMneb0xezGtFqBtpg93v903qcqVbyNKlF2ctlvogVAodoTY5tXp&#10;wXmD0TYlgGfvLGKCt3T8jg736GnO6Ow6exwc5clPvVUSveEAVYZ1OpdUiE7nOm9JZ3NTeQhGQ7xf&#10;J3Sd1rjc+at5Pi7sOes+wWGzdbLXTThgtnXqVyIZYfBfgLXqmY9n4CYCQ6d2bfkUmd7oueA5s/C4&#10;T9+fTdjNw/RC17nPxNK5C4Quumtq/6QJajOlB3r1+A330HF4fsl0o/+TJ9xi3buZmbuH8RWVa/Hu&#10;5nTnJ0/Vnlkn9SHhN5t9Y+yuzq27tlboB829CWVBTYEDKkI+HDHnZrSY27r2+RZz2saeskj50RTu&#10;J2ePjZ2NtDmQGnK7aT0w/PwytE0N4on5Q5OHoWpZ5y6uJ7e47ET8tX1CF7+3emXS1tr0MUzujtee&#10;XI+7aKtPmfqZsV2T1Yo6Fqp0blBP3DtjIIrKnAKI4fj//zKCrTuJsQURffS8W829Exbcaa6pQA6Y&#10;da255glU8hmd7KhnYmeV8nv/b15TZuLR4rmP30LrCds6a0NItlB//9zB6H14Je6nB97rvTHmerJn&#10;1O6JGsotTvy1baGLGj4s9ZDshVbnTjdMem0l7mCDM+uh9WjzZlfc2sCxSs7M4KTe6Db3WaMe4slc&#10;tGkFmiecuhgX/LQ1yzDxj4VEcmtzPGbP714wzxzANqAW3eTDiPaDZt9kRUb6fM0PaDlBZ6o2Jk06&#10;9LAHRi6ZgF5Zfjy6TxWeWDCc15OrFbHUlFlS2UBmcVLOtl/o5G7zn0v6QovVcPbC63OW0nkI4PWj&#10;q9B57lO83phMWmpH/RXL//zeejfNjkHfT8DB9dBO9M6xVk03o5APEsqZtM5fjOK9+uH2n3sDSrxu&#10;o0o6zRjCdzQuHeLWrKkz3vwUg6kyB53iwd0z+2xRZRp1ObEH/Gz3EuVlZJZAvLL9Qhe7KsvRbouN&#10;pcW3ErVPL3sZA5pUYXRGEEOXvW46g5KrpuT84DvWuXCy9D61/YQDZ9eZiM3m3oiqsB+zN3yK6euW&#10;mXCydOL3hfYDWRif2X/A6pINBt0NuzK2xjdPfRKzH19H7zOC5+7ahLbTNnfzG/K90weYdDSUVyLx&#10;yo4JXXQnG8BkL07kW6mr288agMlnltNhCmPinGXGFNsSWpKx1JW9Iubi89VzNn6KsxZ1osq5Ec//&#10;PguT1i7Bd+7fsbp8vbFgpN91Wm/rj3szrcCI9yebNkOnKSaLvyErbe1n9sek0ypNmt989Vu0nrxt&#10;gauz61fb2s1kFZdXnHilcUIXNYxotW2DEWrSBCSwMtF6SjfM7vOHGUOdPvWLbdaShix7+VfH+nhC&#10;rE/SY189j6GrJmE+7fN/L+6ES95/GGN/nl7rBD00a8R2FbD40XnDMS4vSGYNXTrFWFjbUkk6Mfg2&#10;qlRRQzk1JF7dcaGL7trS6epJ+Gbqx7GL38Zz+5TjqUWvJQ2zJRZKW7OGfLYucV2mlYb9Z11PJ+om&#10;lPi0yQOJl5Wxu6YM2DY6G7DOFX3rYjfe6f8bbntb723cqY86e/oP58bNZBSXUyIpbTssdHG5t5LC&#10;7Jo0IclYGdCRx+qdTHZ/W9yS1XyN2+o/V+JFB9Nuv/2zQUbYIl1vN3Hb6NwiT7McpKT3GnC8QB6d&#10;Ocp6dwP5JCOlr9FCFzWMVDx+hXUsZeO5cehJxnquDS2Eda7iWIqAQ2a1wr1fDI79Am6flNw1bxwr&#10;bY0TuFiGQfwg72SySUa8s/NCFz3y7uhYRncQXdvBeo8yGolaA+DNZ7WuFfrjs8YlfWZ3cWvW8pKy&#10;+EHem8snGfHOzgs93gN53/RhSRO2u/gOIlrUnEhvT6HP/uFjXm88SneWW9Oq+tm2Lok86jgZ8c72&#10;CV2ULHKx6KnFbCC3ww7fGVbP3yufz6ZOb41Hv34BrYi67fEBdpTNdBQK3FFZmlQOcd4S8e6uE3qc&#10;f3NsomNk6btkid5VLMuk7YQeaL98GB6ZFVdvu5fVngxdNrFRctgS8e6uF7pYtMZlx70znjI9eEqw&#10;jhu2dP6u1fsvfzGHVX3nDondGqvvRZ1Yz376FqKy/5PkNxlviXh39wg9zozf8MqNqzFw0SvGi23N&#10;DFjczSBHE3PkpcZrxvba1o017+IcrxH61Dv1vA6O1ZimnLBWrD23Tu6DR2eNwatfzIK7SsvttzPf&#10;WyGG2H6hi5K9aFvM/2JPx0iXCJxwOIJKvw/ryuz4+I9vMWTZeNw6kcJgQTQU2M5w3Op54J3hZgLV&#10;F+t/xjq3DS7q5gq+X/PZG1KyfDSGt0YM8dcJvbHM/8w7XJVl6Dh9iGm4kglxe1jH3C/5uW4oL9l7&#10;dyVvjRji7yf0RBZN+nJ7na86ljUjlZEs7t3JWyOG2DGhi5K9bHfw8jU/JRVoY/neNwf9pendFjFU&#10;faHrJNi/k9BFnd/SwENygTaGW018wsSTLP7dwdsihjJCrz159+8mdGVh2+OY22BaJa6qrTsyu4ob&#10;Qwz59xZ6lT9As20Ourw7HLfQotHcmdaTttwLKBOwzWSZfjRH2Xh2emswxnw4HZUBX9L4dzU3hhhy&#10;x4UuSvZibfGk/Vu092Gy+9vPsZfFSDO/NpU58R1t/w9+X4nFtEreW/0Vvlr7Mx2yIpp/XjM1Ws+K&#10;9LF5nNtmTeXwB0ImP8nux1mHsOhMvqAWDcf6obZGfGr7hK6XBCq98K9ajXAkhHAwYLaHioRD8G8s&#10;MoO/xa9NgnPqVIQYTssivRs2maPuvZs2IhLUxsbaDToMb9Emk2CthtPeu1U/reIn4wzx3qZNJhPe&#10;EhsCpeXQFlDeX3+Dr7iE77AmE4WjUb6zGIFNNrO7tLat8vE5zYTd8NQw2J99AV67A36bDVUlDl4P&#10;o2rjJr4/iRAZf6CsjPEXIVRRybQVmRnBld//hJLpb5tdSyVQ/g8/3+fzeBDy+eErKjYFvKH/0ygZ&#10;8JSZveljen0ldV3PDUlxbJfQQ2UVcB92DCqWfwFXi8PhW7MeniOONVsveQ4/zlqBfOa/Yb/oSlR8&#10;/Cm8cxfAc8LpqPzme7i0xevqP8ykwuCqX1B2+PF8vTW/sKz50ahY+TVKWxxj9vcqP/Y0eAYOheuC&#10;S+F46TU4jj0F7nHPm70cdUaGBBDxelHKOMo/+giu5keZgi897Fj4KWDPUcehfOEClH36pdnStfSI&#10;ExAsLYWHaRdtJnTG5x7zPBxnX4Dyt2fDedJpRpguxu866UyEfXVbTrmOPx3OY09G2cpv4D6O6Zo2&#10;Ha5Tz4f7qSFwnH4eXCNGw3HuRSZsMtpuoQeUIQpPZ1CUHnkcvH+sRelRJ1pC53Ul1NPiKLgnT0PJ&#10;zbehasFCuM6+ELazmagTT4Fv9Z91Qj/yRCP0KNHtoVBUYKVHnAi/3QkPhes4/xIK7Bq4XhkP13Gn&#10;wvPO23A+0ROln35OAUQpdB9Ked3G+Etu74hQlQ9upslvc6LshNNgO/kMeBYsguOK61HS6QGUPPQ4&#10;4z9O2TBrRsvemQ3Pq28gEtKxENXwjHsRHj7jOuEMOE85y2zU6dSe67fdjtLXJxrki1wnngnbg4/D&#10;1nsg75+Gspdegf38/6Bq+lsU/tlwjxoH+7//Y8Imo+0WetDhMglXFXITVd4NG5lRInj9BngOPYYq&#10;4heUnnguHOdcBPcxJ8G79H04Tz0TrjEvwHPSGfBqH3QiRkIvPeok+B0O+Mqr4D78GPi8fiKVBUmh&#10;C5lVVCdlJ54O90uvG2SVLqIAiaSK6TNMHBK6Csvno7CJSG147znieIP00iNPMrXS73QZobtHjoHz&#10;tLPhOfpEkw+jnvx+sxOd9oY0SKfQHedeaApDQncNHwn3aefCeeb5cF5whdHtItcJZ5ra5WRcLgrd&#10;88rrsJ9zAcpemwDXyXzOCP0SK3AS2oLQt3yaujJb9e33sHd5GI6+Txt0VnzFKvziKwhQWNo/t2zx&#10;Mvj9PpTPnI2qNX+ibM58JrgGFbNmURDWYtmQpxQVc+ejcvYceIuLWRi/w/HcS/D++SeFEUDlu7Ot&#10;uCmAChaQby3V2GvjUfHBx+YQEiVcJ7pUzZkL77vvoPLPdQgHwqiYOQcBb5W5XjV7Jire/wAVy95D&#10;xferULVuvUlD0qZO6fvpZ5QvWIAqxlUxb6E5aaZq1a+o8rhQOXOmaUtEFbPmGV1e+fW3KJs9z6RT&#10;eXUx/Truoer7H1C2aLEVOAklFXqnz7V+pzF/VgQN/6K+AEI//Jxw5f/9vzAb1uCq3xOubPlPtWwz&#10;oadOv4UXW5JbNYK3EG5a/Lo+E8Mk+x4Pk3gvkRve29L3RN5WXInc8H7Dz4ZhkvA08pQG12qf3Zwz&#10;ZrSrL/T/47+WzRH2/8f/x/+vcy3QM6a3Q9qb7ah+2vwfN4pbJ3Ds2pQY1wuXjG+OfSY8K57C3+J6&#10;ccc5Idz/cQOOyYiyS3+zLdJm3LploKvt7fD5S5ZZ+X+04xShT0CXL+osRWhTMaL0MKpX0z38+Tfg&#10;x1+Bn35FzS+/oZouY5SeSLjYhhpPOeAP0mmOuQX/RztEMs47fP6aAXwiyA2+a7/Q4Nye/t3/l6jW&#10;g6EctHBI7qs4UlONoN2Oqg8/hmfUSJTeegfKTz0dvn3+gUB6ltkfVxvNa8tWbZgu1sZdca77ncow&#10;qdYGxvWu17GuKZ5EVtx6RyA7B1UHHIjyf1+E0gceQPnrr8P33bdmwzVNZlD10IZo1pZ96hYVi/7/&#10;VXFUhu0/I9Cp3eO4rsV37Zf/HwFdYIiv5FMfSoga2Kv+oz59UHrqGfBn59aCWFydmobqtAzrUxs/&#10;p2SSdeRxJu9nIpSWjlBuDoJ75iLwL34eys9jcuE/PR/+s/IQ/nceIpcUIHxZITkf4Ut47YIc+M7K&#10;h+/0AgSP4TOHZfHZLMbBezlZCJvjMazKoYqiTx2zHDEHqaeRrcoRrwy+nDyUn34ayvr1hfeLz1kJ&#10;vKYSqMJa3dj6Qv5/mP4P6CQVuLbK8K9Zg7Lhw+A+8xxUZGfXAtpoWx3YQgDVEFACcjg1A/5CAvbQ&#10;fAQuyEOgLSvAgwRtz2xzGED1QGu38+oBfL4/gdiPz/dNMyeHVvfjZ580s8uiNnLVATrQb3INv+tw&#10;Rx0CpjA1fdNjrOcYT38CWfEa5jv6Z/OduQg/yErRtoBpKURAaWqSawFfFcBUAlZEsj6VpyDZm5WF&#10;0nPORtnYcfBv2FjbWv2/qPH//wN0lRtLUR/SZkGfF2XvvA3Xfy6FNzPLFL6OPpRGrCZAdPakOQox&#10;JxuBQ/Lgu5Rat1MhIr1zzBnxOt5VoKvpQw3eN4vAJOh6EZA9CMYerAg9+Wy/TASHZMI/jhr59VwE&#10;ZxCA8wnIDwjGz/j9myYIrmqK0M/U1L+wooj5PbiqEKHv90TwS4b7hJp/MSvSTD43ma3BS9kIjmAl&#10;HEjN3ivDnKVWQ9a7o0xDjdLBiqS0VQ9QpWDF68VWoQvjuKwp/M353hzmwbQ+Vj6t1ijFnERYlZ0F&#10;1yX/QdmMGQhWVZhWzbRw1ZLc/y74twr0aDR2kNr/MNBVSAJ2yO9H+dQpKD35VPiooS1NrYLWCbYE&#10;Dc0Mf9NcmgsE2l00I/rmIDqIYCBYpIkj1K7h3vwUiHWA9uBs+F9hJVhIAK0iUF1kc3QXQQ8dscsK&#10;oC1HwefBd4ir+b4agpGszdS1D6w24DXfeV9blJrf2iM2zjXWJr3V/NSzikvxRsyn4tUhUzqnjeAt&#10;ZUVYXQD/ElaQ15iPITR3dKZ+D4btrYrA5/rye3+1BqzcfVgB7y6A90yGZ95DlIFaAAj8lJF1aHgK&#10;Sk86xZx4HvT7DPCjdIzjI/L/K5QI9Diua/Fd++V/BeiUvWqo2RGaP30//4rSdregSmfFscB0dJkx&#10;OwjuYEY2fEcWwt+uCYHLZp5mgI4ljtJMkGaM9MykVs5AaDTBPK8Aod+p0f0CskBMsApgBG40SmBX&#10;Z1LjESD8FNdEc1BOXh0pwNJwPiaGCvCUvwD3B/JwI/nCYA7OCGbjuFAOjgxlo0UoC4cEyLzWgnxE&#10;OBsn8t5Z/P6fQA7aBPLxcDAfI335mBrMxUfBPPzBuCt0cjvfg2gu35tF1m8CmRVCx5/UmIpA8DLN&#10;4SqrpQi8xXywAqjCRlkJTEskc4mtgEyhMFuswK0F8B3BCmNaOm2uz7gM+FNQmZUN1223wvvLKmPu&#10;WYr+7w/6/yeAbmZOMCPS3OWfLYf7nHONfW3Z1rJPde5qJnzN2GzfSmD3p7am6SG7VyxNFyawg09T&#10;w83LR6iYYKjR+SoEtXbfFqANgAlkck11Nkoi+ZhN8D3qz8eZBN9eBGxaJINCS6PNJ04l8zefT6U2&#10;TmccGbzOb2brXR19lBr7Ff+tk3nEm/9ONeF0dLVOkNZZ6SZu/q59F9/dhBXmJFaiDqyQ0wIFWBvK&#10;Z7qzKSC1DqyQ8ZbBgN9qBYJrCep3aNs/RVvfaH5WElZ2Y/5QRpF+bLnaFcJ3UB5lyMqt1i89DYG0&#10;FPgpY89pp6Piww+N7DUbRXj5O9L/LNBlM0pzS8Den1ah9OJLTDNrwJ1GTUaAB9Mz4T2JWuwRFjjt&#10;ap31Xi1QU4tJWweo2QILCWp3IQtfpzURAARPtdGOloYujeRiLgFzO4FzILVsSkQgS0WqAV0GMqnR&#10;MwRkAlLHeWfxW55/L+RtOAr5n12MJm90QmH30chvMxP55y1H7tG/IHv/ImQ3LUNWrh+ZGUGkp0aQ&#10;nkKDhJyWQiMnLYLMrCCy8iqRtZcHWc02Ie+En5B72TIU3jUVTQb3ReGsm5D/w+nIdzdDdnUeU65q&#10;E6sUTI/SlWYqA68yzXuGc3AVW4JJbF1KTAugCkCNznCmZTKtFFs2DzX5MppjQ6gMpPWl8Wm6ReVA&#10;U4aBh/LhPYEtHGWrniXjpFPukr3noovNzFNp+ghb1r+TefO/BXSZJjFwB71V8Dz6OLwZllkSSeMn&#10;NXdQmvs4au5HCmljsyAMuFlQ5pxhAnsGm3Bq7AiBTXghoqbeaDza6JE8LAg1RUuaCnuECGgCJJX3&#10;pUUzqA2NVhWYa7KQv/ZI7EEQN719EnKPWkVgVhGoNBZSaGmTMwjajNQoQRxFWloYqQSvDgrRYXbm&#10;03yPcTqvpdXEmCZy7NA7cy9V4XmdrFNl0xhPOsPpnHydz6b3ad90c+Juahg5/yhG4aXvo3DwEBR8&#10;9R/kBPZguq1KYCok86o8pUTT0SSYiZuY13lBKgPm3Wh93o8Q+DotRSZPsITa/K18+iysEGz1ovJX&#10;ZOfTydWhqt4TCilzKg715sS6PasyMuB48CEEYs7s3wHuf3ugK4ECt+a3q+ur8quvUHr0scZRMud5&#10;GuGmw7dfHvz3EtzUOtJA1Wp+Ce7gAIJ7Gc0V2simuTaFKY2dhVB1Lt6k+XE6bWEdNZ8iUEezqREJ&#10;BgJDWrrAcwD2mnY3Cq+fj6y9ncgUoAyoqIEJxHQCL9UAlCBMjyA/I4x/URsfm+3HublBXJUTRpus&#10;KO4k35sRRQeyTpbXwVtdCPb7GM99tZ/imtrfXRhGYTvymXsyo7iDcbTJiuDKnBDOz/HjqJwg9ssK&#10;IZfvVFqsykHrnBUnKz2MTKWPaVVlyM6tQOGFn2CPVx9Evv1QSsJqhTJpamWavGciM5yJSwj8xUEq&#10;AgP8eAsnW59gZovg+4DanApEikP2fTQO+o5sCQ7QUZ80E1kmUSoclVH5EUfA+9lnBvBU8ixLU6h/&#10;Of2tga6mTyCXY1n6+muoyJcg5VRSuFR9IWoO3yWFCPejk9ifwu1LkPci8Gme+BbmEdw0WWhMRFhQ&#10;RmsTwDaaIg+zMPPo8KVEaGiwCU+THS1NTfAXfnERmtw63ZgWGdTQ0tKZRpNGzTEfOh0uj8A6IjuA&#10;i3ICaJcdRIfMCO4TKAlOAbgTPzumwpyipgMDLLbOmop/137PHRmn9VlDQAvUOv9cz4qte9p63oSP&#10;xaNdwvVdu6NrH2WddaL3dSGrUnRiWm5hmi5m2g5nRShgWlPVQvC5NHJGhk7qZEUQ+Jt6UHjPBDT9&#10;7hwC3zowOV1+BGVlzB36Hb0DufBQZpKdjieULCMMG6YM/Ysoe50ER5lLsUT7szL0y4X3qiYIZMue&#10;p8KhaaMyq2jSFOXT37I0vGmZrc+/iv6WQBfApcFDNVF4+veDL52amdo7xE/1/3r3p/busgfCOvOX&#10;GkU9JWHak/7X8hF0ySyhE0ltZLrxWDDrwrm4kxo9U6dfU2tnUHtl1KSyuFJQ+PMpKLxzCrLzLWBn&#10;yTSgZo5r6QJqzJOpmVsROB2ywgSyBS4BuQPBop3hDfAETmrRBzJCeCw7bM4aHshnh5BH6kQQxjma&#10;8ems9TF8XodV6JSQkQSfDoIew3jGmM8Y874O/Bdrq/8xeo5xjGT8wzLDeIrx9skO4QnyA5khdCKY&#10;VRF0AqoqQQc+o4qmM9WU5o5Me2vm4ZQ8L5rymVReI/5MK5RN00rAz93Thj0eeRkFm46lbGju1NDc&#10;ocZPI+cQ9B0ow030V2TfS74CfZiyDjiawPcqfZ2YMxtheUTYkvrvo9nzj1zTZanxiQiB7+Wn5/HH&#10;zQbu1l6sfw3g/1ZAV34NwPnN3a8fvCwJ09dNrSAhVR1ZiNCTTUxXoAZpor3o/ffLgP/TphQ6nScK&#10;vpoaSdqnklqoh78QBTJLDLgtcySH/+/xwXUoPONLZLNwMwm6dILK2MEE4h7U1Ofk+XEnwaADoqVt&#10;zQF8BJHAI0B3IXC70jTpQxNiGAE0hr91BILAO5LhzSfBpmMDdAiITg8UD+O1oSkhfg9idJYfYwp8&#10;eGYvP577hw/P7VeFZ8n6/sxePowu8GJEpp/PBM3puUPNszUmnni8OnxDrNMYVRlGEbyjqbGHsZL1&#10;Z/ofY146MW06sVGbuqtCqoJ2Jndh63EPK8sFzOvebAHkD6hyp5GzGD6b7yy88EPs+fllNFrofBtt&#10;n4E0toK54Sz09BWgSk4ttbyOcovUZFIx5cL/8R70hVgOGjxTtyW1fKBrHrxH5rMs2SpodJnsJ+BL&#10;e/dGkAbp9hwMuKP0twC6arQm9slbL3v9VTqYtKMJ8hoKQwM53hNpsvSWecLrbCqjveh0DqKj9GMT&#10;Y5pEY8LWwMtnoQIcqzNRI+m0Py2A0wJFk1VnoPDi91iANEdiWlvmSBab+mPyAriFoBWwZX4Yk0Og&#10;Jrg6ZQTxODXh0zQDRtFWHk0gSAsLWCMJGAFOZ/IJwKMKqvDGSWVY2LEM348vR8k3PlS4vHR4dSSo&#10;6Ysgy9MwFmsCxynxngpfrO96Ts+rPAKotPuxaUUlVr5Yjrl3ufHqMR6MzKkyaRjGtKgi6FRMk0aK&#10;Ra3BKLYCg5iHJ5iXLmwVVGEtE4gan+F1LNKtvHdsrt+YNzJzjONL0Kula3Lep2j67YWUNh1zanN1&#10;daZEcnAUTZiPA4VMJv0eVgcNZtE7QECjuwMtZSQ7PtI/DcGeBPwxvB4DvCanVeRmo/zNGSbXu7OX&#10;5r8KdGXM2OH8Xq7FaP86kJrbcjINwJtTKN0J5v6WgxntmQr/iBwENtDpNI6lxdUU+NhAAfJpmqTU&#10;yMZU70gqCrz/wB7dhiE7u8oUljFHWIA6ZOzk3ADuoiaTbW1sYha2zr/SSZ7djKYOYTSBL5NCWnOk&#10;0dIRsx3wiOxKTP2PBytfKoVnnY8wDCHg9WBTt67w/vqLyY8lWit/pibzu0XWp2YTqvXS7Ft1xakZ&#10;p7Sp3SL8HmUc+m3BXGHjZGIycVq/68iqEDXVQbjXeFkJSjH9Ug9G01SxWhGaPQStTtY3phAr+jBq&#10;/a6UgU7at0wemT4ydapxNyvFqdT2uTpgknLLYIWRDLPTfdijwwTklx1onFnZ9HLi1Yf/DFvQmojM&#10;Gmp4ta4C/Hra6yNyEaHzGlEZ0pcKPboHfAfS1CHgNf1AgC//1/7wffOtyYXJo7K0C0ll8V8AupUN&#10;ZcoX8MNzw43WBCoCXKaKv0kO/J0LaaLIwSSzGQwOjgNczmU2C5QmC82Th6hRpFmswZk0ijYNey2/&#10;DPlH/0S7k9qIYE1nwaWxqT6StvadObSz+V1aWwXbnoX/QFYQg1jo0tg6flzHGo5K1UGeArYPr55I&#10;UL/gQYVNJ9vJNTb6h4BTXzGvRKtR1KM/ivo9jcoSm+CGsh9WwTF1Op22oNHFzt59UXT/Q5Ze1hiA&#10;ro19Fs6Lr0YwHIbrmefhvPAahBheS5Y33dgazjMvhO2YE1Cx5AOGBvwlxShufTvKvvmO4XzwfPUN&#10;w3osafK/OP7jXPctatK+YnQ5XjqqlFpfJ2Cz4jLv8hNMZWbe+1I+OmHQcn4tZ1qa/g5W/MNy/Kbb&#10;Uy1henqQoI8i/8ifsddHV7NEqFxiXZeZoUw8ScAH5cCqm1LMEMF1TREaQg0fm4oQpfnp60TbvjDf&#10;+F0q+0BKKlzXXY+A32ewEc/FrqD/CtC154gK3DPzHZRn0wRRFyEzGqQWr7qcnvxA2tu076J9mPm+&#10;mfB93ZRFlU0TgKYLOUBgdwrkISWcbgZupMGzCfE9p9+NAjqV2akhAlwOVzXyqJkvpfbuzIKU5pad&#10;Lc19Px24AWyqpbXl8BlzxNjBtJ/3qcD7g0rhdQvYcZFbf+oFMn35BGf5hiIEQyFjWGi59cYTz4Bj&#10;0BAD4lB5ORz/uQ7261qh4vff4bjgMtivvAHhyrpjIEsXLoLjsKNhHzgEZdPfhv3yaxD0+mG7617Y&#10;e/c3MrI//DgcV99gtvwo/+hjFB91IiremYfyL76A7fRz4V+zzqRQ73S/NhH2m2+H542JqFj9G0LB&#10;sLlu5UBthAV6aX6vqxKfDHTjmX3KmGdqewLemDz8lEz6U9N3plmn03sF+I6UpX5fmeejMxugWRMm&#10;4MMG8DkFZWg6oQvhzLKgGSkHNjWcgScCTVAdyqG8ZNJQy9ND8n/dBCFNPRDgZdIMyoLv6ibEACtB&#10;mvrjac5kZZul65KrtkDZFfSXAt2AhJ/a39BzfUszmqYRzDC1eNUB+XQ06bCYGYEUAD1479sEPR2e&#10;KLWFNZckC4P8TYwQNfytYfUsAlz93Hm55dTgEQI8YhyrZtROt1JT69Rb0ywT3OrO60bNPSIrYppv&#10;ae4R5GEpYbzYohQ/TK1gsyuNrV0vpJfrNEo4EELprLmo+OZ7AxXP7AUoPvZkVH6x0gK2L4Ci2+5G&#10;yVkXovTFVwxI3U8Phf2UM2E/mXzJ5Sg58zxUvP+xiVXse/9DOHjNftm12NDubjiuuh7e39bAfv4l&#10;KH/hJROmbOQY2C+91gyQOTvfD9ehx8I+gPF2egDubr1jKawxe9lo/wPbeRfD2a0n7AS79r7ZeN5F&#10;KBn1DMrWrofP5aayiNaaPvoQ8KPVYayaUYYXWpQZWYySiUO5GQWQGTXmjenuNC2g+vmrcXt2BAfT&#10;vEkl2NWHrwGsnLwy7Pnq/SyTFAN49dbkhjLwBs1KRDWdgqaKuiip7f1vUZOrL75vKu13ttjd82nO&#10;5FG7Ew/S7qmpcN50oznUS/tGmDTvBP1lQFdCjeajDVv5j/2NXSYtrhlzVZc3Yc22ugmr1ZMymE1d&#10;kQZ4sglya0bfZ6F87B3MNiaK+nkzqT32+vga5O2ziQ6mTJQQ7e8o9mMTe2d22PQrS4NLe3dmczyA&#10;Jovp3jMAr6ETycJsUo4Vz7qYR50dG2Yh0DZmOqX7VCFNX69BhKUVK3/5HfZTz4TjimvgnjARLu0+&#10;ctr5qPj1N5M32+Nd4ejZz+wq4nlnDvw//ITis/8Nz5JlcH32ORwPPArn491MxVCxeb9YAee5F6KS&#10;4NeOJs4Lr2ArsRH2G26C6+bb2PxXw3bPfXAPHQnv9z/AxjDuMWPhPv0c2FlBfD+vNvEojbLxXfd2&#10;gaPdPQjzYqCyCiVXXg93j96U+WrYTjwTHmr8eL4U3hzcrggUh/EDKINoEF8/5zGOtXqJrC5OflLL&#10;D6QJ04U2e7z7sjNtd8n6X9TyOkLbmDXS8HvasdfCVmYUOV3andwsmINvgnRaNeUgSo3Ou4Fi2u9D&#10;1A9Pjc8WXNOfvcSCnNVoGlt02e7/+Ce8P1t+TyypO0R/CdBNU8/P8mlvoYoaXH2qWiIWyM+C//4m&#10;CMcmWEW7U4u/W0C7Lo/PaICHtTuch1v9BTRTNK+EzSL/mmw6HoWnfEUNXoN0Oo+pLIg9qXVuoSnS&#10;mQXQgXb2Pfy8j/eeYuGYgiKrl0SO2ZSLXHCtrWSKgnyPtWOYlU4LANobyX7NTbCPIKiosa0m1AJ/&#10;5RdfwXbq2bDddheKLrkaJU8PRwm1ps/BOF97Aw5+dwwbDdspZ6Bs9nwUt2oL14hR5lnPm9OxgZWj&#10;ct06U2jlK75C8U1tUfHjKqPp7Xd2gG/TBviKSmBvfStsp50H1+sTTOtgu7sDHO3vh/f3tXCecCps&#10;Dz5pvIV4K1k6+U0Us/XwrlmPEJt7+x33wnP48UzPxbDTpHKPfclUMOWljCaT/bjTYbv9TmpXXakj&#10;Y+CwNRPo3X96MflCt5GZuktHUKbq3x9KcN9HwEuJqOtSI7xtKee9qWTS+D09w0+TBsg/4TuW1TFU&#10;SnJaaWZGMtDOn0efRt2S9MdYxuHqXKvMe1i9M9X96cDeXwhfPlsA2uzqefNRu5dOGG+BPV4zt5P+&#10;AqBrZiELuUePmMPJzGngoDmbrl4EtFbN0FQJ9KUW/6WAmcli5qnFI5n4ik3ePwPZbALVnZWJXBSi&#10;6SPPWk5mmmWi5NM8uTbfh/v422hw3utMzaKutNG8ZgZlKPQhKX4sfcRD21raO0Ihq7feAons6013&#10;dTA7vZm0PtIV9rbUqLTDBSY/m/wqm42hlRsCdOFiguosVPz0k7nvHjkOJZdcBTtNlk2nnoOK776F&#10;64OPCagl5tlIOErwRcx2fAKbmc4QKzDzP7/XFmDsu35ZYa1KZiobv8v0qNpkZ3oc5r7SX/H9jyg6&#10;9iSzV5XC2Ts9DNtNbcw2fA6aRR62MspXxRdfYiMr8Ka7qfnb3Apf0G+uV/F5e99BKHngMVSs+NJq&#10;cUyPkMy3CM0iP5Y94aKG95vuVDPIxdZxCE3A+zNkx6t/vtr03txAuaunRh0AGXRas2gCNX1yFK3z&#10;XOOwqkUuCGVjMe13DeZpNqUm0wV/LUSoN30w2e790hAmNnyHyFHlb7b8foLd9dgTUOlpKvb20u4D&#10;ugpIBcOvpW1uoUedgrAZ2UyH9/R8Opw0S2Sf9U61VsyU0T6nttagj6bC9jW9KTRQCHB1YzX9/lzk&#10;/bMYaRSqRvVkF56V66dZEjEjldIu7dVzQEGP5T1pbwF8aGoAH/RSzwRtPf5VG21lAcRBbWl/8HH4&#10;CQhfcTGKLr4cjseeRLCiAvaWt9CRvBF+fne/Np4a8DRUfP65yY+AUDp+MopOJqhpPshRDFb5zT3x&#10;9hdD48lUAf6LkyqFuh/jfUGlny3HpvseQdk336DksuvgevRJlP+5BkU0txzHnALXmefCceV1Jl+l&#10;U2ag5Ijj4OzVH4FgEKXfEfCvjjdmj2fOfDqzsd4PUzHp2FI5vN/dY5SGtLt6qNRHP5D+kEZma/vl&#10;WSYn0pxROak/PpOtQf4Ba7HHqrMJ6UxksVw1iHcXFVl1mGA2pgxb7/JCBEblINpb2p0KcAAd1dMK&#10;iRlZAMQKwe5p2Yrt8PbT7gM6SUP47quvjjmdqcb28l5MT5yettZLmklXrxVQY+QzNKVGU8UbycFF&#10;6lGpSSGnGk9+zyF9aYcHaQcGzADGHnQoNcAjO9w4SGQNhY9R96DRONTgqUG8e4PDdNcFqcU3DRgM&#10;2zPPIRAKo/iFF+Fe9p4BZeU338F+xjlw0LF0du0BW7/BKDrtXJR/uhyeiVNhO/w4uO7oCOcj3VB8&#10;+rlmi0nhLK51Ze4k4O5vQVGmSK2GtHXZV9/A1rELymmne559GbazL0DlGjq8d7WH/aIraHJZLYM2&#10;bw0zT57nXkTJkSfAycpdRr/CTjNMyw4tk0b/U2GwJZhzq8f0UKnF1MjsyMwIHmeZGHNGYCe3yw2x&#10;rOiwsjzEms2556juxllNZdlq7v6xgVzYaJ5apgzBTkc1MIFKT8sDpQifyoSfmBF2wrTbQ9LsV1yJ&#10;QFg7Bjde8rsF6Hp/kP95rrrGMlfSrQEg3xWsvRot05zwXunwz6DDWZNDIdMhYa1eQ4ezBTOezhqf&#10;yWt5kb3R5NrZxt7LoEOpkcxj8vzoxCYz3k0oR3MIBWx6UShc9Ro826wM9lUVTAm1ULUGXywtW/Xx&#10;57SdzzL2r+vM81Fywulwvfiq2QrZ89QQlJxzIWzjnoXjxlvgPPQYuG69C4HSUvhLy+C32c0WFxIu&#10;8fDX0g6+UE95i4qxhqD2lZSg8sefUPnDDyh9azbsx5xo5o4HCZgAZeSZMg2OI4+Hi46u5x3eb3kz&#10;HBdfAe/q1UYhWKrdIsUrk8aztgovHa7uybAxZzT9YZDsd2p3MwhH07ETzZhjcqmg+D1DPTSpIRS2&#10;fge5NQU0ZWi9E9x7hHKwXI6qBv/4O1JD3+3dQoR78HcfAp5Oqu9K+nK0BjSiKs3uogINszziqdkW&#10;7XKgW3UecLVuay2EiHUf+i9jMzWIZonmP/RIhY8ZUa8KDRGmIg1fMqNNaLsp45pLWOg8FIVHrzbz&#10;rM1QPZvDSygwdW3FtfijtM/V/WX1g9NmZJP60UAX3y4n0xKCtJR9+BjYRowzhVrS5g7YH3scwUDI&#10;NPelk99CCbW5m1peoCi58HLY7nsYvrJy2u6baF+rmBsnzB0hxSpLOBSuIQiL4Z7yDVwvLEfZOz/A&#10;+6eThc7quotebd7FVlbbbJctXQb7C6/C+cYE2Fjh7X36o9LphPPGm2E7/yKU04yxAC4/xvJlBCyx&#10;UaQmTfyPJs1XIz1UMD6aM2pRoxhB7a6y0fn96qG5j+X3H5kyBHoay0nTnAtO+xL5Ff9kSVujq7mh&#10;TCwJym63pgZHa3Lhm2d1QZodFIidgLYEocKUnxck2D0332zKUApoW7RLgS4HSy/2dOtqbHL1kZvZ&#10;hudplJO1U6OcTLjvbQvkWp4G2mof0VYrCGkueJbpVWm69mTkHfiHse0yKKTMrBBu0KAPv2uI+l4K&#10;tKdscWoOq6uwBs/uXwbnavWkWJkSwP20u92LlsEzeTpsp/4b9lvugHdDETxLP0SxCvf61ij/4COz&#10;36/t0W5wjxhrKqmvosr4FzJPdh9Zjql/Qylsl74O94HD4DlsNDxHjIH7iLFw6fOwUbAfNAy2296k&#10;3Rxgge669Kis9H6ZLqU//gjHnR3Z2p2Jsk8+r2fKlC15j+m7FiXHnwpXx/vgat8Fm/5zFSuF24SL&#10;d0u6/6jCcweUsSws7T6K2r1XdsAAPW7KXM8yzMsMIZ3lJl8rt8WvKLQdTsVmTdvICmdhUVCzI6XZ&#10;5ajSRp9FBdlDE8Rot2s09XzZ7LQA4jZ7125WhdwG7TKga5drZbl0yiQz69BspEOQ+44vQKR/tukn&#10;jfbk7wm5BHguw1KTM0Of0PvON5rcWgVTuPZ45O5XZBYMaI5FHpu+NnJ2jCYnswnUzDyrP1wjmRFM&#10;v8bJdAaYFTmbcs4keoKIGtrxZC/YjjwJrpFjULl2LRxdHkTJcdTg1GTapN/x7ItwtrsLzgceRlVs&#10;bxMJZedIzzMWfshe1mBT2E9XmAkz/RiUlUL4fnHAdswYOA8fA8/hFrg3Z14/dBRs573MSmqd0ryr&#10;8K58Wr4G0+jzmVN94j08bjqqdvonjq69zIEPBs685/71dwR8crwZjs9Wfvsdivv2R9mnn8GzZBFm&#10;XOmOzauppqNaY0ZY21NBCezyqVrlEezU9lpxJZM07+A/UFh0qOlwkKLTbNPlZipwBmWXQVnlwTeJ&#10;YO+Zhkg//u5PTU9MWVuT0DIgl0+eYiqdyn1LpDzuEqDrRbLnKpvuiWolguz7Zx5CPa0uRA0KBEdl&#10;I1Sl+eLqWcnAr8yQ1X1oLVMrdLRAXgtLk2sAQiBvRc2tGYVmfjWbvv78bUBOwWkK65JHnXyzDkSw&#10;BnuC0Qjs/QfDcfpZcFATOcePR4g2aAU1le2CS+C8+HKUfvElgf8MHIccjU13dYQvto3DLkNQjCJs&#10;FuyTV9Kx+xLO45+H658j4Bj1kQGSCsX5Ou8dNIIaXFo8Gcgtdh7J+81Hwn71G3QMrWF97yb6DZvK&#10;WXyMiyiMd1fuHFlxlM2aA/sRx9Eh/9woDIFf74xQtpU/roJzyEg4L70GthZH0/SZiKqNxahYswEh&#10;Oq10trCoi4tmpKXZVVYD6EN1INg7SbOzLNtQUals1VrT5EbukT+jwNWcGMhEKgF+ABXfunBMs/Nq&#10;xJ+DwNh8oyhBLEV65MC3X2yeO5Wql5ir+uUXqwy3QFsFugYTxNsCugpNB194LrqEzYrmkGcimElu&#10;n4+a/myCtCdKX4J8g7oQWQkI7DJ62iea3pU0pFOb5wf2Rf65n8dsctpxGSE2dQJ5bPIVhdKPAhvD&#10;3xLg4JQQPuhVxrdTtwjkscIo/+4Ho7Vtp50DZ79BcI4ay+/nwv30SHh//hWBigqUvzsbrg4d4Zxg&#10;aQKDkV0McpHO1nG/9AXcLafBeZTATFPkkBEoJrht+w+G/TCC/PDR5C1pc/FYuKnRHee8BDu1uu2Q&#10;oXD1WALHfczDgcNRzBahdNlvRuPuCjLanbIo/egTFPUfYkBdcvn1cBx+POw33QLH4BEouuBSeKa/&#10;Y8xUVbCqTcXwulymmpgKVxPCsic00ET/iWVngT1snFNjxvC3yjaLZkxcsxf++1PkhJvIiKGGzcTZ&#10;xIbW8GpVk2aqBosKEeqfZXy86AAq0U6FxFiWMWE0pbvs4osRImi3RIlAj+O6Ft+1X7YCdKvpI8Be&#10;f9X0sFiLJGiHX6D1mxm0rVgju9MZfV92OWskM6Jmqb36yZkhmSwZ0uadXzFOivpdU9Ij+E/cJlcf&#10;OYXRlyC35oKDII9g8QMexkXDIPb+gMMJx4WXoeiya1CuM5R4zbtxozFd7CeeiqJWt5rjeNzPjEPJ&#10;Ez3gXbe+rmB2CzFdjNrvC8L11ndwPD4P9kteh+3pZUaj6636DFQEYL/3bbgOIOgJ6DrtzgrQgpqz&#10;2Qg4ey4yffVVLi8cPZcYDe9U5TiEFefgkSjutsBoXsWpfKvS7wxJpqo4PqcLZat/R+V338F52dVw&#10;XH4dqlb9TMc5hLJ3Z8F2TSva7mfA+fDjcC14D77SCmPeaDAONREs6lRqZn9aA0w16JvrRweWbXsq&#10;Ms1B+k9uCGma+55Ovc0whZ1eoeeWZdYRaD7TY37NkcliS6IJYVkIfNaEzikVpVYwDcqE/z+WCaOt&#10;AuWclr+45R2fdwroKkgjELcTFYc0N82IdoYN7J1NcOegph+R2ysFgefYzIRYO9kMqYdldrAA6WFr&#10;tFMg3+Ot25CVEkAmzRUNBB2b60MXfjdrJimU7jRXZO9JYLL/3rzKzfdKn1gFSrjDMXIUiq9vA/eL&#10;L8Nx/uXGsXINGAjv2j8NoHylHti79UFx54cQ0NTZ3QbwrZPeqh4h9aRUfc2K2HUB7A/MgfOReShq&#10;MxWuE541Wt524WtwdV8M9/CP4HpwAZzdF9ExXI0gW4nKn+0oeWoJgqVeBL1BuMevhOPMZ+Hcfxjs&#10;5zyPUHlgpzW8wG5WewUCKBr7jJmu4Hq8G0qOPQX2zg/S/FuJsq+/h/PRJ+jznE7Q30S7/k3ToxOL&#10;gfa1H9Mvd9PEZNkRCgK7ytKaOqDFHlEcT/BrHa6AnpEaQtM37yYmUsys1IxwOhaq25GOqbATDeXC&#10;/1KembZd05dY65EF/340jekLypIoa9YcfrvdVPYYNGpp54DOP0VaPmgwrFX51qCQ/wY6D1rupv1T&#10;emci8LP2TWFiq7NQQdvrFNpc2htFDkiB82DkNltn1i9qUcReWWHcnRWiPafhfOBhOi5aHaPeleEU&#10;2CvNy830WfPmGFiVDikxAVrTOlXI+u4vtsE15lnYzrwQJadQ88ywpn42htSbIG2vuMTKpwEpWSQg&#10;bA+ZNPJTvSe2x+bC1Ww43IeNrGefW580VWK/xU5z3brmodPqPGg4StrPQNncX1FywUtwU+PrGbUA&#10;zmbD4Br9icmj0qeuSd+vdpQO/wT2ttPguWYi7Le8CVe/ZSh/j05lqY/NvZWu5LlhqnlDrYWdpp/j&#10;9LPhuL0jbCefjRK2nGWTpxtTMPnzuhpGlcOL55uXsezUDRzB6IwwHmGZqmxlwtyVFcU+LG8tPJfZ&#10;mt9sDQpKDjPdjlrQcWYwD95oNtNBcBND/t+oxXvTMiDQawamwd9GXY68L0uCXNpvQCz/JhG1tINA&#10;t2LR/wGXAxUHtzCTtLRtmZ9OQrgXXxxbMBF4NY9NTzazLZMlE8/7C2MmC71sZqbpkyOozS27PJXN&#10;2pU0WTRJqAMF0zE9hKezwxSQhvOrMSy1Cn8s1fnwJitKwlbJZDYWTBVATtXWWnWF16SuYChCM2c5&#10;Ss56kQ4rTQqCy32QZUbYjhgJ2x3TaO+XmFQkm3chTaheCf8GD8qmfw/HY/NRfOUEOI6SuTHSANhz&#10;GAHcjGA+lCZKDMSJAE9kXXc3F49OCEdg04QxYdgCOA4fBdfrK0w7F/CxMvVaaNJb2kLxj2WFYWWh&#10;uWNVGn3nO1uMgpP5cxw0FCV3vg0/gR/Xx4mkCq8eFtfCJfCt35A0zNboz/eqMCLVyzJUJwLwNJVZ&#10;R82RoWbvwnK9MseP9AztfyOtXoMmDz4PqkKzXC81koWXaQFoEYcZOY3SMX0jF9U9tcsaTZreufA1&#10;o7Vg8JdCLDYnJjWWUp92EOgWKcOlr71utLnsJA0M+a6kwzlI84yZCG3z9j21O2uihvgrItk4yU8H&#10;lIBXZ2LBHychd+8SOiOszczoYdlBdKIA1FeulT/dsv0YTftNzZ4WCC98UHa5gLU5uHaWTFPNT8+b&#10;X8NBbVsqIMZBRlA0BJ6nGQF/4wQEvJpmVJ9CZQFsPO85Vo4RpttQXNqCYOMzJSc+Q79hAe3eIgNK&#10;1xMLCPiRBsCJ70hkp9Iz+Rv43X7YHpwJG51Y1wHDYT/pOdiunwKX+t9ls9Om39h5DuwnPGf65JPF&#10;lYzVaujTdigr9fxfTLq0kWhDMle2oii2RDU1YeNTadqvZcLQHFUfu0wYlnWnjGocQhPGzI1hmKzC&#10;UjT96XS6oNTqBPjxoRxaArlmVZm0evDnJmZk3epbz0LoemJMGCQbW/3l12JvrqOd0ujSWuWXXmVe&#10;IKdA026Dj7B2aSRL2yaPzkLYR+CbnWMzsCScZ7acSCXQtfyqac+RpnvJzHTLjODa7JBZqKtuqC7U&#10;7lphbxZHEOQv/KMS5SVevnXXgzxO3t9dsB07rhYkluZMzuYeNb1jxEexp+tIrYL6zCt/pOn0+ldw&#10;vvgFKldbc0okOfXGKIxmM5YO/oDxWF2Myd4jENtPfha+DS7r+RjQ9CF2j/iEFYFO7OHj4CBQHS8v&#10;h+3qiXD9azg8jFfPJ403CSsNjkNYqWb/FCvhXUOUBjzrvRi3FzU7y1e+lsr2fpax1QsDXEvb3Uzz&#10;YHmrQ6LwkWfpmFrzneTPzYpNEVBnRjRILf4MbfNeBH5/msxP5MDXVFthW5smeS68eDOU7BDQ9ZDI&#10;v2YtqvbcJwb0VPiPotM5QCOgGhwi8OdaGwipydEKk/aaV84aqiH+pu4DkXP47zHbvBoHUJt3yAwx&#10;47LNa9CVJotZvc57Q2jGfNCzlG8MGc27u8i3qRy2056H59C6gm8IhkR2UBO7X/7SCFUgVMW3ZvpF&#10;rb5nAjrMm4GSClR9W4SqlcUIBmm3/umG7YJX4D6AGp+miytugmyJm4+koz2eTbLm71ikMpAoHH0W&#10;096n2UKN7jiM4H7/D2NSKT1i91MfwXngcMYjOz5J3AnsVk+PWo+H5u1SdaIyk8+z9BF1ObJcWaZq&#10;qVXGxlZneavs98sKGCxo1DSvxe/IczUjrLXPZSru9Flb5pmdBqg0gwupQLsTV7LVB9BkPklTeuWU&#10;psJXUAjfLz+ZPMTxssNA1+PeGW/WzmcxGv0qzUwU0DWfWPPL1dNCs4Xg9lCbH6kVQqqhss2XtESm&#10;9iQU0KnRz2HTpa3YVMM78PdAzUaUQNTcZVfB9p36zHcfyBW1Yq/6bhNsJ8oMUFef5QTWB0Ps+6Gj&#10;UHLfTNi7LYJNIKOtazvjebgHvccKUwbfajvsrScbO9lj7GQC+mCaLr2WwH7+KwbgimtblSnO6mq0&#10;nf8SgqV+FqAFHCu9RSg5/2XT1WjMH77LdEnyXfaTaCZ1nImS7gvhOIlpSzCPPEyPzB230qYKy8pt&#10;gH4AfZFRH5vKsqupaEUVhmeWGzt9NMtaC9LbG61uzYc5NydAP01djdpvJ4Cmc1sT6JZWPzqQA3eU&#10;YOcVDSIFVxcgQo1uTgsZSCV7Y4HpCFH3tjFfXn/VVPR49/EOA121xfvgo6ZLUVsWBDKzEeqQCwyg&#10;k9CbCXmaZksp7SomSv3mK0KFZuObWie0x3DjZaunJZOZa8Pa3YXfNRFITdpwmjJaFaR5LONPLUU0&#10;JMtxV+qZzUm1P97T4v3ZAefjC2G/4GW4j5HzZoE+EZhyKE1/d+y3AYq+H8ZKYoA8zjiD6mFxXPoG&#10;yj5di8oVG1kxGHYrNnlyJoD5WbmyvjOo9Op35W8OOP7zuqlMBsCx+BOd3MS0OzWP5rxXUf59sQG1&#10;Wp2KBb+h6heHaZl21aLkRAqFwniDZRnvbtTkL60CE9A7sdW+KSuETPWrU9Gpu7Hpo2ON+aKlk7k0&#10;eZcTQ6DiFNBDZXkIDc4ymyShP8HduQDBzByDRU0NKLuvi5HLTmt06ZPKCy80QNdQbKBpFqJPEOj9&#10;2JT0TIf/xWxEIzkMrb7zTLwRUG+L6TRCdk02ml6+1MxnYUuDPZi5O2mzdWZm72Wm1f2kpk01X/3m&#10;c+/czdq8AalnpuKjP1B8wyTYBdrD1Oxvpek/nGA+5VnYH54Lx2ML4Hh0Huw9FsE18Wv4N5aZihNl&#10;+iV4/7oyatdnWRmSxLMVVqtgu/hVhCrUtcoYYwUYJ22jLcBWfLYODqUnSRyJLNCrMniaq8tyBIrP&#10;psanba6uRNHukLZGsJc+oK5GC+ijWMaP0lxprwXsVGp3Evh7kYUJtfQFF3yEgtBeZqG1NoF9Nah5&#10;6+nMfRpxmYPAi8RbLwakTxjumovQHjlmpFQRlF12hTWItnNAZ+30euE7+hjTpaO1fcF/qcsn2wAd&#10;PVIRmEpnQTMUmShp9F6hfNrnpiFCdtXeyD1qtWW2sOYeyCasI20009tCoPeUE5pWgxFMsyZtfdxP&#10;9vnuEH2crLgFlLLP18B28nPGVJCDJzBIOycDi9jqsWAlIFjs3RcYMEvLWnZp/TTrl+553vwe9sdY&#10;Ga6esPW4ea/k2vFwPTgHG68ej4qVG62IkpAKUoNgJXe/BTe1up5P1OCbMU0v18F0VgV2/jaa/zCa&#10;O0ePQvkX603l3JVkZEFza+WzFaZMTe8Ly74Hy950JbPcO6RHcTC1ehzoeUf8gqaeA4kgLbDOQI8Y&#10;0GUlaGZj5E0CvScDavCoF4F/gIAuUNEhPfUMhMN1a5F2COiiYFUVfEcebSJVLQo109I4esV0RHV4&#10;VHCOgM6mpUZAz0L7AB3RqIyWFOSVHIy8A9ZbGp222eHS5gS2sc+ZaS2H0wBRvFvxq3FywnYH0OsA&#10;XrnaRVuXtvMhI1HKpt91JIEgk+PB2Sj/Kma3U1MmMzlkspjuvYOHU5MvMKOXFuCTwcWqALpf0ncR&#10;nP8cYpxN2cpOthzuBE1v+r41zH/uS6gsKjXdfnViiKVdTq8+Gadr0DILvAlpa8gCtIPvK5/7s9F4&#10;ArXj5ummP9+AnekoPu8lBJzWlOddSkzjj9OdLFMttrb2kFFZW92MMDsJH5EZNpgQ0LP+uQkFG06I&#10;AT0d9xqga/PYTOaXPuB8Wgw9iD8CPaI1xwfXAb3i+OMRDmgrQIt2COgSsQH6UXGgpyF0CO2jvhnW&#10;an4tkVtcwFDqDmL1rM5ESyYyrtHzNx6GvH+UGO9aw7/H5cVW7/P3vcx0by2mYHoljCEpAfw0cdcL&#10;PRrVoA5NCUc5Sm6aRFDTto05n57mLOyzXjB2uvIqrvyGYD+K9wjGRLs3kY3DqXsagNFQvFvdoZuT&#10;pd0keoqGrAXPwbIA/G4f3IM/MmlRfE7NWHxoHrxrPCxYa+JanGQKaeSz4vN1KLnsNdNbYlW4zdMV&#10;Z1VSmWKls3827zbxMB0BXwjOqybC3ZyVWzKQM/v4fJO2uDO3S4gVf81SbZyqXdCk0WHKWjsJqOy7&#10;EODH5WlKQLUF9H3tKFx7EhGkKQFpuClEi0EanayDCgJLCqhUGZCYq9bBYwdnG6CLK2lthL11m0Xt&#10;MNADFZWoOuLIGNAJ7IPlGFjdPVrvF1wc63GJOaPXaONPJtBo9A1HIGff4pgzGsXR2XVA10BRX9rs&#10;1lRc2egBrFm26zW6YvOM/AjOAzQML+fNArCtxQh4Xv7SVALL9LDeq/8r3l8Lh0yNLYApDn4nTYCS&#10;x2Yb4FoLOEwU2ySBzv3wHKOVPWw9Sg4dgTLa3PG0CHT67isqg/3+2dCELvWTm8q5FYAnsoPPOLst&#10;Mq2AaVnE/O5+djllMcRUFjffu+nil+Fj5TPhyLuGqrFxeRWGp2ovSGAMgd6PQJd9Lq2uSXzHsnWP&#10;Az1zHxsK1h1HfS6gp+JK2unWPu200Ql0/9J8oLsF9GifbARpVVg2egqqDj+C/kxVbdp3TqPHTBcQ&#10;6CECXecDmdpFoIcWsbZRo5ulctEstDUjopquQ6BTo+fuay2uSEkL4vg8Xz2g9yTQtcLc0uhB/PCG&#10;hv13nbhF4WAEjrvehvPgUUaDu/YfjuI7psFfFawFQSJJu1Uu+I3aVqaB7OotO6fqunMfPBqOW2Yg&#10;GANTY0jv9f3hhKvvErgHfgD/plKTazmaer93QymK2k2hs0nNfAjToQoRm/EoOztZWhqyWcF0ECvI&#10;gPeM6WI2MdI7yOWfrIPtytfNRLOg33JLrdbHfN15Yly/zy0nyLWoWqYLfUmWtXVAgk74UOtOjU4M&#10;WBq9BIXrTrQ0ejQNrYPaDyau0anBFxPoxnQh0Gm6CINx06Xq6KPpR8pxj72afzsG9Eo6o0cdYyKt&#10;Vh96M5ourFWWRk9F1UytIrJGsmS6dAnKGbWAnutshrxm62JAr0bzDGuD/fiOrn1zLI0uQWiAYflI&#10;razZVdIW0YbWtNfvS+BdsQnh2Gw/szZyC6BUv7WAWLFiPezHW2aAAJbMhBHrukNAnLDSxN2Y1AtU&#10;Cmf+Nw/UPVWHNytMPL0BRyU8U76F80i1SsnTYrGl+Wu7QOk8O4Z8VJu2eIthfvOzsZVzu4gy/GmS&#10;ZjPGbHQqM9nomvOijoiO6dU4zDijGjQCsg/YhCZFR8U0ejo6GxtdS+zSmT7a5DOJN2O60Bntk0Or&#10;wjJdhMnyE09AMOiPyUx53AGgi3RAbeUFFyK49z8Q2O9AVJ1wGCJDD0XN04Wo6ZaC4GuZJjFmVLQ6&#10;G0OC1qiogJ5FxzT3pO9quxf/RQdEZ/sI6LLRuzGz6nWRMDR5/6NumuOyGwS/A6RUlH6yBvZDadPX&#10;Oo7JtbuA5yTYS+essp7dhVlQVGL5ASUX0olWf32SNBim1nde8hoc981C8enPmQElN9PlPJCfIz9O&#10;2oI1/L1LiEBfPkTbWEfNVAApsyc1aGQUHMs+M4J/JfS65JzwPQqq9qXxm256XfqHYt2LBHukJgeh&#10;8VlAVwYckIPw0BaoPPcE+I45Fr4Wh8J54w0IRUJGGZhX82/7NXpMCAt+XYEbJzyBVlN6o/XkHmg9&#10;qSc/++GOGcPQd/Hz+OwPOmThGxgyC3PCNF3U61KTSj2fivw275iFFspUXnoUdxDsZl1oagSPZLDG&#10;85qaN00EevcmOXUqjv8+GW1Hofk9PthaTYLzEMt0SARWfFahBouKWwyFZ9kftZoyJvedJkXjt1XB&#10;dvbztTMgE9OQyHJqHU8sQBmd0FLNaad5Fq6O0kzywPPalyj9bI1J3+4mtYpz22lyV+ywArbmj2Ro&#10;yq41YNSOGCg0vS7CRQ0Kr12I3JpCmJM2Qll4iwrSzHWpPhef/jkOA5e8jHvfGYGbJ/dHK2Lv5knd&#10;0YafN47vhvm/fh57504A3SJLNF+u/wm3TOyBW6b02ozbTemJNhN6oP204Zj43QS0rGxpBo1kwDQd&#10;070W6BoJ04QuncimeS5mQhdrt4Cu6bkvtahAoMx0rv1tSOJzvfoFHMePq9clqIEg+8WvwznmMzNJ&#10;TN1+u3L1fpxkWqgEShf8Attx46jRrQqWCPh632Vqkc3U3AOG0rH+PVbndn3atkR+TxDPHVJqRrvN&#10;PpiZIbMvj1pyrSW9Jjts1gpru8EsYqHpsN7U5ZZ9fr7/bMz88wU8+s44tCKm2k3ujVsnN8RcT9wy&#10;qReWr/0p9sY62gmg19Efjk24Y1o/tJ3MF9V7scXtxErUhJ4Y/vF4XBO+EjnfnYqsvCrTRKn2npgb&#10;JMCtJkw2W18CP97zMlI9L0ur+Cbtl/hX6J4tk2Ahoan/2v74HDgOGGamx2pVkOtIMs0E27kvwltS&#10;acLuXmLrUm2ttSpb8iuKTxhn5ujEwe2ieWW/+FV4Fv6Mqo/W0B/ZCN+6Ujqhssf1OP/7q3DO9/w2&#10;q4La3GtmL2qcZADNFC2aNquN+HmCWW0Utea65JYid8W5uDB6BkZ8OQntJvbBLZO7E9y9iafem2FM&#10;2Ltjal/8altX+75E2mmgx5sGe4UHHWYMRls2HVtKjADflrWuHcOM/XYqTrl4Lf0GHRIVxV6ZftyV&#10;pdotrQ48SiGMpN2uQQWNpM1qo2kAmr343wV6nJRtOW8yqAQ016D3zWJlaVEPzRnb1RMQCcYH1LdB&#10;ccDtMPCYjkiNNQBE06TkrOdMWuz/GgLX2E+t7kkTbIci32miWuCrI3jrWmtXL81I1TbUj1Oja8pH&#10;R4JeZd+UZa7NqlJSQzj1gnUYt3IybpvS12hvYachnuJ8M83m9jMGwlYW3w5k83zuEqDXgr3cwxc+&#10;TTCzaUmSoFqe2ov2fF88NP8p9Br6MzJSA6zJYVxAD1xTNnWkYSc2X0/LKaUQZM+NyPBh05fS6n8P&#10;oCdSvC+6fPlaFN04CTZNmBq4rNEplfS6fvM8rnu/G0qDdVNxt59YFlTV5kx+/tL7/zvQrk+SzobP&#10;KzEiLWg5oSzjIVksa5axzo7SirKL2IKbzWOJhW6DfsWj8wfT5pZJTE2eDEMxbkuQd5j+FErKte1J&#10;fTwm0i4Dejzytc5i04RIcyshWwN8W2r9dlO6YeyC+Tj8UDf2TPPH1otaI6SPCeg0ZzTnZQRr/pR/&#10;e1AdNb2/5l1/V5IkJFjzZSsUL48pfy7FAbNvwCHzW6L5nBsxd8Nn5vrfpfXaWQpHgpj6b3UrWiuM&#10;rMlcQWObx7X5nhl+NG9egXHz5+OWad22rihjLIzdTpN5PTEnaojFRFJ57DKgx1/w4e/fovVEJnZy&#10;H8s2T5LIOu5N7d4Ng5a+hMuvseGkNO11btnpst/6mzWj1t4g2svl06c1wYtgT5KZ/yWK99f/WPon&#10;jpjfBs3ntUKLGO8/61oMWTXF3P9fJQFLC1DUpfjF0HKC3E/bXAukrfORLNu8GvelR3BqegAXXeLA&#10;kKXj0WZS90aA3FKibWizf7k+3nW7OQ4TSenZItC1RZl4W85ospdMWbmY3nHjaqbArq6hHotH4o67&#10;1+M6Alq7AMhe75wRwtCYY2qaPZowGz7T3Bc1zv/bYPdHg7j6w8fRjFr80Hmta4HeYl5Lgv06PPvr&#10;u1bAJAX3v0ERrP+IDmi63xoJJciHspW+L13Hw2gJXRQ3sBVv3boEfZY9g7YT60zereOmt8HWm18t&#10;Mm9Rw5cMg4nEq7VAj+O6Ft+1X7YL6NVk6+WqodLsyRNbn5WxNrTJnlw4Bvfdvh630gGVva4NRR+h&#10;cLT/tgQlE2bcvhUoX6uZaX89APRG89b4q5VX/dXe2DbFg724ehZNlusJbIE8EeitcfC8m3D8/Nux&#10;tnJTLHTjqS4ZJmWx77uBGPXWYi9dU4lxe1eaeS3m5BGWodYaSJNrfsvtLM97W21Cz8XjjHbevLsw&#10;Obea2BXDlk20Xq401MOfxQ1JctjFQK97UZm/Cl3eHUavmM1RI0wY9dS0mfQk+i55EZ2vtNEjtwaR&#10;NP/l8bQAJp5SjrffWImnF7+CTu8MNIK5eZLFt9Azv+fNAXhs7hiM+fBNzPnxc/xQ9AeKy1zQHum7&#10;kp7/ZQ4uX/Yw2nzSG52/HIlBP4zHm2uW4Gv376gM+qwCqKXNha5LQfoa177/JA6iNm9B27w+0C1u&#10;Rrt94cYVsYcaT3rjr+Wb8MrP8xI2FNo1pKKt9Hnxc/EazPnhY4x9fwq6zhmLjm89hdvVQzKRCivG&#10;d0zvja4LR2HizKX0r9ymDFWW2n3tLpbrgyzjfkufR1uarsl66TZn4oPO54PvDEN5wJoZmgx74obE&#10;q7sH6GLRquK1po9TXUTJE9+Q2SxNfRJD5k9Hu+M8aE+w30Mt/vy9m/DgAssTl/a3mjbFybhjz8av&#10;190nszK0ntCdwuyFR2aOwSufz8a3G39DILRjA1BxB/H13+ZSG19HQLapBeYhNDkOmnsj9ptzHY6Y&#10;0xZPrHwGm6qs3oA6suRSEfbjomUPMfxNtc835Gazb8KS4pUm/NYoGAnhM/v3eOirsWwF7sB+TNc/&#10;Z1+Lh74cY+7HimK7yVFZiqW/fInBS97A3XT6JMeWNDHVnSdHsE4DqxyoqBooMw0Yqhw0Yt5z/jgM&#10;u9DDsgRN0gjuOd2GwYunoNUUtfiNw4bpmiaWVpWsNemzrIctYy+ReHXngS5K9rK4wzXzu/fRkjaV&#10;EmvV3K1lTI5Gb7Sd2h0jZs/F9QeWUbOH0P1AL16eN8/yyLfZOiSyFZ/VTRV/b09jJsnO6zh9EF7/&#10;Yi42ljqYZpPcRtO8TZ/j4Dkt6zmScbauteT9m3AYtfUbvy+s6+8j66Pz8hGmt6Xhs+JDaLocR9Cu&#10;qSjRq2rJPM6ErrD9jJYf9cZBfP6gOTR/5ta1CM3ntzLxqjfHPLOVjMUH4LyhAD747Rv0mvcclUJ3&#10;Y3LeHJNzrdLYARY4207vhvEzluHRPawdum46qALD587BLVPjmEj+bENuNaEr3v72PZNejXgpW4l4&#10;S+SGxKu7D+gW6141hi4Zj1aN8qjjbM1dGEhtMrbTRgooiLtSvBjOJvCVBQtw51usDNQU6pPfmYKo&#10;ZcbVenxXmj/98caK+bBVWIMP26IV9p9x+Fxq9QSgJeODCfpDqKGnxsAnWli0AgfzmjFbCM54WANU&#10;gvfuz4aayqG950W2Sjdafdwb/5p9lYlvc9ve4mZsVS5Y+hDKNzOj6kh9/9KMQ5ZOoJy7mTkiksP2&#10;KZEts2zuu9/ujdfmLcKQC8pwZ0oA92UGMa7zepqeExhGNnnfzZ5LylOpmOioPrX4NaM81agmx5rF&#10;yYh3djfQrRe7qipoxw22zJhkmdkKt5nUFd0WjcHkEavwQJNKCi2IJ/9ZhZnP/IgetAFbT5Zm6GPi&#10;VXOpkdlk8TSeWegseGn8O6f2w9SVC6nxYusPY/lJpBKvBxcsvp9mSFw7bwn0bbA/bfLrP+xu4qum&#10;79D6s35GKzdPeEYgPmX+3VhXaTPxh6IR3LdiBP41S6ZSwzgtPjTGevb4ebfh17L15lkBnaVgvpb7&#10;fZj2zRLcM3UgKzXNuW2MODaGLZnHmPG1nvwkeix+Dm+P+A2P7l1F5RTF/bn0r57+A48vHo6bJ8pf&#10;277yuZncYcZTNKU0i3XrWBMnI97ZNUAXJXtpnEU/Ff+JdnIcBaQGmdk2y9zohvZz+mHS9OXodVgF&#10;TZoABqZW4e2rXHht/nzcTg0i+7Fxjs32sfr6VUnHffRmnbaPydRM2qKWGfvLWziQ9rEZ+KFWFvAa&#10;AlLXD2SFuP7DrtYhYf5yat/OlgnEe835ecKCO/BHRZGJe1XpWpw473YcTC3dMK44x9+zPytM5xXD&#10;LAc0ljZbuQdjP5xulIVAFs/PzgLcMgNjcqbjeef0fnhtwTy8dU0pBqQGWDZB9GxRiclTVqDznAHb&#10;2ZrXcVsx5f7NhtUmP8mwlchbIt79a4AuFi1Y9bnRJjsqaD2nYd92b/bEs4vfxri2djxJb15n5zy3&#10;pw8zh/+C7oufZcHqHWo9di3o9X7FfQtt/Fc+nwlPVWw9q2ZJ8Z/O5B/7y3QcSnPmwDnS1AJh61qN&#10;3dxUgpbGhu737evWo9TsD64cTY19LS5/7zGUBjTVAfje8zsOn3fzZj6AfsfBrU+1JCcsuBOfO63B&#10;E03FGPfxmzRJZP5ZmnbngV2f28qcMN3BI/DumJ/x0r40K6l4Hk31Y/gVLry0cDZufUutxo4oNUvO&#10;t7L8WrNVnfntByZfyTCVyFsjhth1QBclS0AtmylzwGtfzEar8Za5kSyT22Kr0CwAt6Kwn1g4HJNf&#10;/gbPNPMS8OprD2H6DQ68sHgW2k2nM7QD5tKWOB6P+Zyq7tDuNG/6Y/HPnyOibkzhnXkV+cNBTF27&#10;BJe99wg1/Q3G7j5krmxrgp2fh9OU+c6zxoR9d8NHOGjWDfgh9jsQCVHrP2m0fz2QG1u+NeO6kdr/&#10;Jjz01SgU+Zx8J7D41xU0SwbQnrXMg12VZ7HiErehbd1uRm+8vPBdzLjJYWStvTEH71mJ8f1XY8DS&#10;F2i+1LUcO8rS5DIdn//kLSOPzbCUhLdGDPEXAj3GIpkArehgqItKXUbJMtsYlsZWAbQl4G+b3gMv&#10;Ucu/1caGEWlhapgI3jiyCtOnf46736XjQw23Kwu/Id80oSuemD0O6z1WT4mV3/gaFxLNG5evDN+5&#10;/8Cnzp8wfNUUXP9RD2ifRo2C7jfzGnxs+8EEfWv9hzhg1vU4cB4ryFx+zroRR9P2vuPzgViy6UsE&#10;WC6ikvJS9Fv4Mlry3epKlQKQQ7krnEpLVpbMBN4H5w3HOy9+h5cOlPYOY1hqGJMvcmHK7KVoP7Of&#10;CbPzLajVCmtQaPh7k4RQypAZNb0sW+ZtEUPtWqCLkiUkkY3nzLSN+2Cq6Ztt11jvexscrzCyRx+e&#10;PwzTJ32BSadWmAJ5qXkVJr3zHm6dlvzZXcEChApJPQQdpg/Bt5t+j0mkjmrlYEoQ+JMOZ6uP6Ph+&#10;ot6Ua9Dz25fZAjyKqz54At+yQvgjAWPaxMnIjn8/bPwNnaY/ZbR3/N0N07Oz3HYqP9ky3PF2f8x4&#10;eSXG5gbNCv7Jp1Vi+vgv0XXBKLSmhjdhCVDruZ03FQXyke9NMRixOCazLXBjiCF3PdBFyRLUkEUT&#10;VsxlE/Vk0gzvLEurtZncDQ/OGYoX58zGtNe/QO/ZL5qur2Thd5YN0I02VWGTCcI7aUqsKrLMkc0o&#10;JoOlxStp2tyIZvNvxMnz78SPHmtAJL6PS1xWlBqWrFpBh15zgyzNtzsAHmfFrW7HfvNfwYy3PsXI&#10;BVPQYXZ/I9NbjFLRKh/rc1cAXO/TeMuELxeY/DK7RkYNcdOQG0MMuXuALkqWqESODyh9uf4X42De&#10;MjlxUGfXcR0gLHAkC7Pb2My97477Zgw3o8SGYvmO04fFX5v+9INmX4/2XwyOXU2QH/+Wrf4K7SZQ&#10;cxrzIA6uJO/bxWzJLV4u1jt3VV+7WPHLfDUtAj+/Wv+zybvV6m+bG0sM/d8DepxF/lAQAxa9apqt&#10;2yftHsD/V5mAb0UN33XOaJT6Yidcx/L+YfG3aD6rtemavDcB6KI/7UXoMI0mimmF/h+TCVmVttXE&#10;bui/6GWDAeJxM3xsjRtLDL37gC5Klrgtseh350Z0njHUaEF1L/2/VLjGrOFnazqOM7+zusxEyYCu&#10;c1tHvD/NOJm3/r8IcMqiFU2gTm8PxhqHNWaQDBNb4+0hPvH3AXqcRb+7NuHRmSNNP+qtWsCRRFj/&#10;qywnr/WkHnj03VGo9PvwkY1An90S+8+5Du2/HIrVjo24a2o/s7bW9EolieN/lU1FZ8v26Kyx+LMW&#10;4LsX5CI+tXuBLkqW0G2z9WwwFMb0b5fgzil0gkwPTbzg//e1nPJyOyvxK9/MwnELbseZSzpi1Bcz&#10;6GhqdJf+BO8ne+5/hePlpD7xNuO74643B+Dd7z40I8Ki5OXeON5e4lO7H+iiZIltLMedVh11+GPR&#10;Hxj9wRSj8UzfsRkBtQTaUPP9/YGiysp0T+qFsSun4plvpuP2qb1xs7r1eP/vmv76crbMy3rXWFHN&#10;6rLJPTF48ev4dsNvtT1I+khWxtvDO0J88u8PdHHcC7c+rdl8opIyF975/iMMe28S7n97iBk4kubX&#10;3BRrFbkKIbEg6rcEur5ZBdnG713Nmg7b+Z0heGDWcDMj8+8D8Dq5GTmZrkSNNGuxi6bydqem7mqW&#10;wHWc8RSGLHsDS1d/BadXW5NYxOKqLcNdwTtKfPp/A+jJWGOO5nts2qayE6fqaA0qfT5scNvw7cbV&#10;pgDe+eEDTPhqPp7/7G2M/nAaBi8bj/6LX0Gv+S+g65xnaTeOwf3vDEOHGYNw57R+1ExsclmI0k5t&#10;yNJUlgZrCIi/K8edeWtKczwv8ntu5nf19982rS/ufrM/OkwfRLA+jS7M/0MzR+HJOePQZ+GLGPb+&#10;JLz0xSy8+/0H+OT3b/CLbQ3sFWXwhYOUeUzYhoToqJnmkVhGu5p3lPj0XwN0UbKE/7WsNMTTEf9e&#10;xwn1ZDPS/XK/H99v/A2vfPYuOk0fYkZ1pd2Sg+y/xxrQUasmwE7+aiF+Ll6H8oDfKIStUkMZGMHE&#10;joqXMokplP8m7yjx6b8O6KJkif9f5DjJdBpFn0Ez+bZ3nvWuZJkVGsV88ZN3UeaLnbQhnMbTu5s1&#10;7V/BO0OM4a8Fuuj/a+9K3KOqrvj39S9R2kISyL6QkBDCEkCC7JtLpQJC+UARa0Ao4mdFZBE+Qyur&#10;KCBLpVQhWNe6sAQRRAVZZakmmXnrTJJZMhlC++vv3PfeZJIvYFGwSjnfd+bdd++5555z7u8u783M&#10;e5058XNmoYumD/dtfTLpNx8/Dsv1h7Q5cetT+MZO/jHZrcU/lKjl6kCPx+MQvg3072D69OK+neqL&#10;oM7AeLPZ+XPCH3DSd+GWjO+NIGpKAN3DdQLficQNBrpQZw79HFlo3/kv1Nf7He/o/Bjs3RUZt3ku&#10;Fr69JvFLx85s/bnyjSBqug3078tCgUgTpux4BiM3VaqfzDq3B+er7YTz39UbC37ZqnhPK1a3IbfI&#10;b8Xlbsoc1fattn25UURt/xugC3XmWGcsV/zy5wT50kGeBy5fHAl3Jvtjsndv3yM5D8eiqA3oOFJ7&#10;GtUn9mF9zRtY9N7LqNzzAqbvfA6/3f60+knD+M3zMXbzPHXnRn7UpNi99Se3MsexXEAsj02evOOP&#10;mLlrCeZWV2HJB1vw6tF38NGFL/C1UacG2pWkhxR1tPFmsfriR/XJv5w+6UTmeljVV3qu8NzVpy6g&#10;Xcd+IFHTzQW6NKCcUWmHnLTkOw7JXS+Vx3OV555LSl5KK+eh4ydRP2su/NMfhfGXnbhMAae+8w8e&#10;0ad0KR2S4z6dUdruyEreAWZCB9NqMCWVKxl+qg5NtOPq7ZAntdQb3oQTeVKfzA/Rn8j8XuToDb77&#10;PnwPV6J+xmwEa464PjoR89SLHe1tExmWfyc7cXAARvbqekB2z1kMea1kLHYZdes2oW7iNIRPnHRl&#10;3bqeLrJXV8VCybTX58nLgLF37UbdrEr4Zj6Oxi+/dOq4skJenesl0XDTgC4GiaHB9z+CNmIC/AWl&#10;MHKLoffqC23mLER9GkIXLsHXbxB8BSUIbtuJ5oYG1A8dBS2vFOaKVeoh9vHLrezc2agv7Qd/2UBo&#10;Y+9H3LKV/sa336HevvD1KoX/kbmQh1LYu9+ivlLUDhiEyNfub8Cld0jNp89B60Md+b05YF5TQPGe&#10;bx7+/Di0+yfB6Nmb5UXQCsugPzAFTSeOI9bYiNoR42l7GerKKxA+dwGxYCPqh42CP68Y/vUbnbbX&#10;bICvfAh8eb3oQxH8vftC//0TiFryUlzpVInJv3E5EkH9fZNULPTScvhLBkDvw+ODUxE6fxHxSDO0&#10;cQ/ATztqFz6NqG6gbnAF9H53wSgbBL13P2i0s/7RuYiHQvCPuU/p8vUfjPDZs45tw+9Rtpl/Wqti&#10;5QHv6uwAUGKur34ZOn2oG3g3wj4Lgd174Zf2+gxA6IsTSiZ0/CvU9iuH0b8CRlE/GEtWqJciOAPb&#10;aU8odOwYfCX0rbgMfsY31tKMxk8/Y5/RXuaFDn2KWKgB+pz50Gi/VsS4l7CvR4xFcDsnNerQXlil&#10;fKkdMhIxv6H0Xg/Ru5sDdBVYcqxeU50S6JaBxmUr1Xs3fcPpQNce0CsJgPOXYOWXIpCSgdCmrYg1&#10;NMLoM0jJBxYvVTqCr1fD7poJY+IUaHMWINClB8ylK9QgilS/hUBaLoLZhbC758CsnMdZoRpWWqYC&#10;QoSAVOQCveXkadi5vRBMyYS9ZZvSLyC/HGuBNfpeBGhXcPpsFVxz2izY3TKhj/8NogyuNnAoApn5&#10;sHMKVUcEDx2ByTy7W3eYG15B04EamD3yYKYXoHH/AcTirdC3bIe5lmVfnXJmM4JJoN4aicIYMY5+&#10;pkOfOgNNX35FwAyGkVWAwJ43Ie+xtypGMU7pMOYsZOeasIr7027G7cmnEfH5ELl4CdFwM5qDTdAH&#10;D0cgI4e2FcGgXNOho7RtGPV3R8PzVWzTAZ7H/GjHTr4kCXbKBqrWwE5h2z1LYdEeY/Fy2D2yYeYU&#10;ELifq8nBmjaDvtOexctgcfBb2UWIcOVNbksoevQYzMxCBLN60sZcmBzg9of7YGXmwc7IQ/MnxxBY&#10;vY59nA6tNyenYAOadu6ClZoOO6sI0TNnYK2oYt8wVqX9Ef9JAd11MuYzCPQBDFoGmgjOVg53/7DR&#10;Csh65XyECXSTs6uUhzcT6KEw9LLBaOiagSCDK+3rQ0U+E+ZTz8CsWk1A50LPL0b00reIvP0uAqk5&#10;COT1RtMHH0IfxICzs4NZ+dC4SkTPnVd2tAH9DAIEegPbt7duV0AXbm1pgTH2HgYzA9b0RxT4rd/N&#10;INAyoE0g0DX6MbCC9WjHylWwFy2FwY4P5JbClg5Z9wpCNYdhdSfQ2YGBN/bAzxnK6JEFu0saGra9&#10;lgR0zpqc0QXo4rf+0Aw0nj4Pc+gYNdC0JxaghTO6WTFOTQjWnCfRzPYNGVwp2bBmPYbmw0cQ+Xg/&#10;oqapZnT9LoJaZJevgvXsMg44tssY2akZ7YDeyvbjHNR1Ux+Gr6wcdX3LUTtpGuItMVfGAbpdtZYx&#10;54RS2AcN730EW3xOy4bBQR45cQrhfQfoaxbMgmIE/7oLJmfqQEoarCkz1XNu1DYuAfTPFNADnARk&#10;ZTDufRBGdj4acnrCzMpF9NOjaFy9HsFf0/fSARy4NkLcnlqpnIxyihE7dw7WyirVFz85oAuJ8isM&#10;nLniReicCfXcQvgrRqiRbXB5D3HWiTMY+sJFMNLzuAXhUs+tiZGWx44bziX8PKw162B2SeHSWIIQ&#10;Z8Wmi9+wLmf8O7vBePRxhPb+nUDqwfo5aD51FtFva1Ff1FcByJfdk1sMB+iJgce9pEFbBDAGy/X8&#10;EtTn9IJdcwgNb8jyXAIjg3YMuZtyBfAXlsB+/U1uqZoIjP6w76AtS55XS7ROwFm/Sof1y1To3B5E&#10;bBvaXUNhdctSoKwfOZZbtSJYXVLRuG2HApB6OD5J3lOvcxm2ZWUjIH0DBsMiEHSuQnb1XoIxBrN8&#10;GEy2p83myufXaJsMqgza1ZNbqxJoXMV8905EM8Eu8bTu6EqQP6dsM7ilsQgcsS2wdKVqk0Fwjp2S&#10;UyZAl22JtfLPMCXG3C5EOFkFt/+NfnSDzlUjeOAgjFFjYd3ZFfrDjyHMVdje8RqMrt2hc9a1uQI4&#10;XjoUOXwURipXA1kt3/8HB3EUPm7DZLXSZYLbfxBh9quPK5jFVdk/6G6Y3L4IJsx5CxRGzGeX078U&#10;9m0JWvzu8yiv5U4H+u+Avm0MJh1a7Va5Xmq7GBHnm5siCLz1LoIf1yAelWecO/ZKcBUQXJY86ReZ&#10;iKVe9OI/UTua+3zuieXC1JGXWcPpGGEBsyypUtfTk0xSrvSSvXLRLexcRDllwkof2dPRri4/Wnk1&#10;lnyRJfvvOBPq3f+eHFl0y1HqJH6qKm0x05Pz2JMXO2Sf68VEMuTiUtIiJ+TVUfpZIGUOc9amfrHD&#10;803ZKUq9ytciEaMiT1x0ylu25UJRzlUeMz3d0o5qX9pwy6Wud2EvpGZ4HoVFt9in0h67cvIZ2Lcf&#10;344eh7rJ03ldY7l1HPulXOmRBq+TpPbkgxuuDfRf7BiPtOrHMbXmZUyp2Uh+yeGDbvpqR5HlKHLS&#10;7Xmyl1aynryce3lyvlHJTa7ZgMmfMO/YZoeZbl9fZNw6qr2kcmWDV5Z8dNPJcsnHZBlJt9PbUTap&#10;/cSxjdvVSY6Hq1P0t/nj5Sede2l17sg75+2PYoPS4+pItKt0uLKeL8k6vLRX5smqo6MzYV+irK28&#10;TZ+bTsh4Rylvf56w0ztnWvXz4Y146DP28dFN3EVsYJlwm5ySlaOy1WXvvOPRTYveaYdeQtreSmJ5&#10;wtWBfptv863Mt4F+m/8POI7/AOEe+xYTcpKpAAAAAElFTkSuQmCC"/>
  <p:tag name="ISPRING_COMPANY_LOGO" val="ISPRING_PRESENTER_PHOTO_4"/>
  <p:tag name="ISPRING_COMPANY_WEBSITE" val="http://mamnonthachcau.longbien.edu.vn"/>
  <p:tag name="FLASHSPRING_ZOOM_TAG" val="60"/>
  <p:tag name="ISPRING_RESOURCE_FOLDER" val="D:\Năm học 2021-2022\eleảning nọp hànhg tháng\DEMDEN3NHANBIETCHUSO3\so 3\"/>
  <p:tag name="ISPRING_PRESENTATION_PATH" val="D:\Năm học 2021-2022\eleảning nọp hànhg tháng\DEMDEN3NHANBIETCHUSO3\so 3.pptx"/>
  <p:tag name="ISPRING_PRESENTATION_INFO_2" val="&lt;?xml version=&quot;1.0&quot; encoding=&quot;UTF-8&quot; standalone=&quot;no&quot; ?&gt;&#10;&lt;presentation2&gt;&#10;&#10;  &lt;slides&gt;&#10;    &lt;slide id=&quot;{EF387A2E-EC43-4D86-8949-E4712CE25949}&quot; pptId=&quot;256&quot;/&gt;&#10;    &lt;slide id=&quot;{3C7B805D-0C14-49B9-95D9-AA6B089F841B}&quot; pptId=&quot;257&quot;/&gt;&#10;    &lt;slide id=&quot;{833E9CA0-63EC-405D-AED7-5FFDF99A460C}&quot; pptId=&quot;258&quot;/&gt;&#10;    &lt;slide id=&quot;{2393F290-C800-4265-AD91-4F1241EE17BE}&quot; pptId=&quot;265&quot;/&gt;&#10;    &lt;slide id=&quot;{4322D678-3CCE-4644-9139-F4A40AE760FF}&quot; pptId=&quot;259&quot;/&gt;&#10;    &lt;slide id=&quot;{E84C069F-EB22-455F-A510-2AA3565B2FF1}&quot; pptId=&quot;266&quot;/&gt;&#10;    &lt;slide id=&quot;{F2791EB4-35DE-4C17-AF01-4A4D671DDB25}&quot; pptId=&quot;267&quot;/&gt;&#10;    &lt;slide id=&quot;{B473A159-6525-47D0-ACF8-CF25E2BD9407}&quot; pptId=&quot;268&quot;/&gt;&#10;    &lt;slide id=&quot;{9A90E4CA-F4B9-4B2C-82B6-B20B8EAECEA5}&quot; pptId=&quot;260&quot;/&gt;&#10;    &lt;slide id=&quot;{30C22505-6F82-42D1-898F-24C69766E0EB}&quot; pptId=&quot;261&quot;/&gt;&#10;    &lt;slide id=&quot;{22088065-7B11-41A5-9D33-8B43B5F25389}&quot; pptId=&quot;262&quot;/&gt;&#10;    &lt;slide id=&quot;{7093ECAF-EA78-493F-B40D-54CAACD8C54A}&quot; pptId=&quot;269&quot;/&gt;&#10;    &lt;slide id=&quot;{CD44A8F2-DC4B-4E6A-91E6-32E4FCF45C96}&quot; pptId=&quot;263&quot;/&gt;&#10;    &lt;slide id=&quot;{190EBDCC-A88F-4D34-A257-D06373FF005E}&quot; pptId=&quot;264&quot;/&gt;&#10;    &lt;slide id=&quot;{D29E4BA1-0C40-446E-BC30-2126971D38A0}&quot; pptId=&quot;272&quot;/&gt;&#10;    &lt;slide id=&quot;{92CD5B7B-7797-4A91-88CF-7B9C978C87FD}&quot; pptId=&quot;270&quot;/&gt;&#10;    &lt;slide id=&quot;{91B153E3-3964-4191-A3AD-194E4B6869A7}&quot; pptId=&quot;271&quot;/&gt;&#10;  &lt;/slides&gt;&#10;&#10;  &lt;narration&gt;&#10;    &lt;audioTracks&gt;&#10;      &lt;audioTrack muted=&quot;false&quot; name=&quot;1&quot; resource=&quot;bdc2874e&quot; slideId=&quot;{EF387A2E-EC43-4D86-8949-E4712CE25949}&quot; startTime=&quot;0&quot; stepIndex=&quot;0&quot; volume=&quot;1&quot;&gt;&#10;        &lt;audio channels=&quot;1&quot; format=&quot;s16p&quot; sampleRate=&quot;44100&quot;/&gt;&#10;      &lt;/audioTrack&gt;&#10;      &lt;audioTrack muted=&quot;false&quot; name=&quot;2&quot; resource=&quot;ddd7f721&quot; slideId=&quot;{3C7B805D-0C14-49B9-95D9-AA6B089F841B}&quot; startTime=&quot;0&quot; stepIndex=&quot;0&quot; volume=&quot;1&quot;&gt;&#10;        &lt;audio channels=&quot;1&quot; format=&quot;s16p&quot; sampleRate=&quot;44100&quot;/&gt;&#10;      &lt;/audioTrack&gt;&#10;      &lt;audioTrack muted=&quot;false&quot; name=&quot;5&quot; resource=&quot;8be5f1e3&quot; slideId=&quot;{4322D678-3CCE-4644-9139-F4A40AE760FF}&quot; startTime=&quot;0&quot; stepIndex=&quot;0&quot; volume=&quot;1&quot;&gt;&#10;        &lt;audio channels=&quot;1&quot; format=&quot;s16p&quot; sampleRate=&quot;44100&quot;/&gt;&#10;      &lt;/audioTrack&gt;&#10;      &lt;audioTrack muted=&quot;false&quot; name=&quot;7.1&quot; resource=&quot;800cb58d&quot; slideId=&quot;{F2791EB4-35DE-4C17-AF01-4A4D671DDB25}&quot; startTime=&quot;0&quot; stepIndex=&quot;0&quot; volume=&quot;1&quot;&gt;&#10;        &lt;audio channels=&quot;1&quot; format=&quot;s16p&quot; sampleRate=&quot;44100&quot;/&gt;&#10;      &lt;/audioTrack&gt;&#10;      &lt;audioTrack muted=&quot;false&quot; name=&quot;8&quot; resource=&quot;92eddbdb&quot; slideId=&quot;{B473A159-6525-47D0-ACF8-CF25E2BD9407}&quot; startTime=&quot;0&quot; stepIndex=&quot;0&quot; volume=&quot;1&quot;&gt;&#10;        &lt;audio channels=&quot;1&quot; format=&quot;s16p&quot; sampleRate=&quot;44100&quot;/&gt;&#10;      &lt;/audioTrack&gt;&#10;      &lt;audioTrack muted=&quot;false&quot; name=&quot;9&quot; resource=&quot;f8969d1e&quot; slideId=&quot;{9A90E4CA-F4B9-4B2C-82B6-B20B8EAECEA5}&quot; startTime=&quot;0&quot; stepIndex=&quot;0&quot; volume=&quot;1&quot;&gt;&#10;        &lt;audio channels=&quot;1&quot; format=&quot;s16p&quot; sampleRate=&quot;44100&quot;/&gt;&#10;      &lt;/audioTrack&gt;&#10;      &lt;audioTrack muted=&quot;false&quot; name=&quot;10&quot; resource=&quot;ae3bf098&quot; slideId=&quot;{30C22505-6F82-42D1-898F-24C69766E0EB}&quot; startTime=&quot;0&quot; stepIndex=&quot;0&quot; volume=&quot;1&quot;&gt;&#10;        &lt;audio channels=&quot;1&quot; format=&quot;s16p&quot; sampleRate=&quot;44100&quot;/&gt;&#10;      &lt;/audioTrack&gt;&#10;      &lt;audioTrack muted=&quot;false&quot; name=&quot;11&quot; resource=&quot;5e4b91f7&quot; slideId=&quot;{22088065-7B11-41A5-9D33-8B43B5F25389}&quot; startTime=&quot;0&quot; stepIndex=&quot;0&quot; volume=&quot;1&quot;&gt;&#10;        &lt;audio channels=&quot;1&quot; format=&quot;s16p&quot; sampleRate=&quot;44100&quot;/&gt;&#10;      &lt;/audioTrack&gt;&#10;      &lt;audioTrack muted=&quot;false&quot; name=&quot;12&quot; resource=&quot;edfdbf74&quot; slideId=&quot;{7093ECAF-EA78-493F-B40D-54CAACD8C54A}&quot; startTime=&quot;0&quot; stepIndex=&quot;0&quot; volume=&quot;1&quot;&gt;&#10;        &lt;audio channels=&quot;1&quot; format=&quot;s16p&quot; sampleRate=&quot;44100&quot;/&gt;&#10;      &lt;/audioTrack&gt;&#10;      &lt;audioTrack muted=&quot;false&quot; name=&quot;Âm thanh 1&quot; resource=&quot;f39e834a&quot; slideId=&quot;{190EBDCC-A88F-4D34-A257-D06373FF005E}&quot; startTime=&quot;0&quot; stepIndex=&quot;0&quot; volume=&quot;1&quot;&gt;&#10;        &lt;audio channels=&quot;1&quot; format=&quot;s16&quot; sampleRate=&quot;44100&quot;/&gt;&#10;      &lt;/audioTrack&gt;&#10;    &lt;/audioTracks&gt;&#10;    &lt;videoTracks&gt;&#10;      &lt;videoTrack muted=&quot;false&quot; name=&quot;Mầm Chồi Lá Tập 14 - Tập Đếm _ Nhạc Thiếu Nhi Hay Sôi Động Cho Bé&quot; resource=&quot;dd56198f&quot; slideId=&quot;{2393F290-C800-4265-AD91-4F1241EE17BE}&quot; startTime=&quot;0&quot; stepIndex=&quot;0&quot; volume=&quot;1&quot;&gt;&#10;        &lt;video format=&quot;yuv420p&quot; frameRate=&quot;25&quot; height=&quot;720&quot; pixelAspectRatio=&quot;1&quot; width=&quot;1280&quot;/&gt;&#10;        &lt;audio channels=&quot;2&quot; format=&quot;fltp&quot; sampleRate=&quot;44100&quot;/&gt;&#10;      &lt;/videoTrack&gt;&#10;      &lt;videoTrack muted=&quot;false&quot; name=&quot;yt1s.com - 123 TA CÙNG ĐẾM  SỐ 3  DẠY BÉ HỌC ĐẾM SỐ TIẾNG VIỆT&quot; resource=&quot;36bf952d&quot; slideId=&quot;{CD44A8F2-DC4B-4E6A-91E6-32E4FCF45C96}&quot; startTime=&quot;0&quot; stepIndex=&quot;0&quot; volume=&quot;1&quot;&gt;&#10;        &lt;video format=&quot;yuv420p&quot; frameRate=&quot;23.976023976024&quot; height=&quot;1080&quot; pixelAspectRatio=&quot;1&quot; width=&quot;1920&quot;/&gt;&#10;        &lt;audio channels=&quot;2&quot; format=&quot;fltp&quot; sampleRate=&quot;44100&quot;/&gt;&#10;      &lt;/videoTrack&gt;&#10;      &lt;videoTrack muted=&quot;false&quot; name=&quot;video giới thiệu&quot; resource=&quot;2c2c4f27&quot; slideId=&quot;{833E9CA0-63EC-405D-AED7-5FFDF99A460C}&quot; startTime=&quot;0&quot; stepIndex=&quot;0&quot; volume=&quot;1&quot;&gt;&#10;        &lt;video format=&quot;yuv420p&quot; frameRate=&quot;30&quot; height=&quot;480&quot; pixelAspectRatio=&quot;1&quot; width=&quot;852&quot;/&gt;&#10;        &lt;audio channels=&quot;2&quot; format=&quot;fltp&quot; sampleRate=&quot;44100&quot;/&gt;&#10;      &lt;/videoTrack&gt;&#10;      &lt;videoTrack muted=&quot;false&quot; name=&quot;video kết thúc&quot; resource=&quot;1dd16d67&quot; slideId=&quot;{92CD5B7B-7797-4A91-88CF-7B9C978C87FD}&quot; startTime=&quot;1&quot; stepIndex=&quot;0&quot; volume=&quot;1&quot;&gt;&#10;        &lt;video format=&quot;yuv420p&quot; frameRate=&quot;30&quot; height=&quot;480&quot; pixelAspectRatio=&quot;1&quot; width=&quot;852&quot;/&gt;&#10;        &lt;audio channels=&quot;2&quot; format=&quot;fltp&quot; sampleRate=&quot;44100&quot;/&gt;&#10;      &lt;/videoTrack&gt;&#10;    &lt;/videoTracks&gt;&#10;  &lt;/narration&gt;&#10;&#10;&lt;/presentation2&gt;&#10;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TITLE" val="Trang bìa"/>
  <p:tag name="ISPRING_SLIDE_INDENT_LEVEL" val="0"/>
  <p:tag name="ISPRING_PLAYER_PLAYLIST_ID" val="3ca4332a9bbdeecfbb5aa893193715cd16d6e8e7"/>
  <p:tag name="ISPRING_PRESENTER_ID" val="{351CA2C3-25DB-4EBD-B932-CCF5E6EB0646}"/>
  <p:tag name="ISPRING_PLAYER_LAYOUT_TYPE" val="Full"/>
  <p:tag name="ISPRING_SLIDE_ID_2" val="{EF387A2E-EC43-4D86-8949-E4712CE25949}"/>
  <p:tag name="GENSWF_ADVANCE_TIME" val="59.624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TITLE" val="Mục đích - yêu cầu"/>
  <p:tag name="ISPRING_SLIDE_INDENT_LEVEL" val="0"/>
  <p:tag name="ISPRING_PLAYER_PLAYLIST_ID" val="3ca4332a9bbdeecfbb5aa893193715cd16d6e8e7"/>
  <p:tag name="ISPRING_PRESENTER_ID" val="{351CA2C3-25DB-4EBD-B932-CCF5E6EB0646}"/>
  <p:tag name="TIMING" val="|2.475|0.768|1.004|6.863|10.405"/>
  <p:tag name="ISPRING_PLAYER_LAYOUT_TYPE" val="Full"/>
  <p:tag name="ISPRING_SLIDE_ID_2" val="{3C7B805D-0C14-49B9-95D9-AA6B089F841B}"/>
  <p:tag name="GENSWF_ADVANCE_TIME" val="25.399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TITLE" val="Video giới thiệu"/>
  <p:tag name="ISPRING_SLIDE_INDENT_LEVEL" val="0"/>
  <p:tag name="ISPRING_PLAYER_PLAYLIST_ID" val="3ca4332a9bbdeecfbb5aa893193715cd16d6e8e7"/>
  <p:tag name="ISPRING_PRESENTER_ID" val="{351CA2C3-25DB-4EBD-B932-CCF5E6EB0646}"/>
  <p:tag name="ISPRING_PLAYER_LAYOUT_TYPE" val="Video"/>
  <p:tag name="TIMING" val="|0.5"/>
  <p:tag name="GENSWF_ADVANCE_TIME" val="20.74"/>
  <p:tag name="ISPRING_SLIDE_ID_2" val="{833E9CA0-63EC-405D-AED7-5FFDF99A460C}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001"/>
  <p:tag name="ISPRING_CUSTOM_TIMING_USED" val="1"/>
  <p:tag name="ISPRING_SLIDE_INDENT_LEVEL" val="0"/>
  <p:tag name="ISPRING_PLAYER_LAYOUT_TYPE" val="Video"/>
  <p:tag name="GENSWF_SLIDE_TITLE" val="Bài hát &quot; Tập đếm&quot;"/>
  <p:tag name="ISPRING_PRESENTER_ID" val="{351CA2C3-25DB-4EBD-B932-CCF5E6EB0646}"/>
  <p:tag name="GENSWF_ADVANCE_TIME" val="312.878"/>
  <p:tag name="ISPRING_SLIDE_ID_2" val="{2393F290-C800-4265-AD91-4F1241EE17BE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TITLE" val="Hoạt động 1: Ôn nhóm số lượng trong phạm vi 2"/>
  <p:tag name="ISPRING_SLIDE_INDENT_LEVEL" val="0"/>
  <p:tag name="ISPRING_PLAYER_PLAYLIST_ID" val="3ca4332a9bbdeecfbb5aa893193715cd16d6e8e7"/>
  <p:tag name="ISPRING_PRESENTER_ID" val="{351CA2C3-25DB-4EBD-B932-CCF5E6EB0646}"/>
  <p:tag name="TIMING" val="|1.73"/>
  <p:tag name="ISPRING_PLAYER_LAYOUT_TYPE" val="Full"/>
  <p:tag name="ISPRING_SLIDE_ID_2" val="{4322D678-3CCE-4644-9139-F4A40AE760FF}"/>
  <p:tag name="GENSWF_ADVANCE_TIME" val="13.838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QUIZ_PROPERTIES" val="&lt;QuizProperties&gt;&lt;passAction&gt;&lt;action&gt;3&lt;/action&gt;&lt;/passAction&gt;&lt;failAction&gt;&lt;action&gt;3&lt;/action&gt;&lt;/failAction&gt;&lt;viewSlidesPolicy&gt;0&lt;/viewSlidesPolicy&gt;&lt;allowInterrupt&gt;1&lt;/allowInterrupt&gt;&lt;restartFailedQuiz&gt;0&lt;/restartFailedQuiz&gt;&lt;/QuizProperties&gt;&#10;"/>
  <p:tag name="ISPRING_QUIZ_SHAPES_ADDED" val="1"/>
  <p:tag name="ISPRING_RESOURCE_QUIZ" val="quiz1.quiz"/>
  <p:tag name="ISPRING_CUSTOM_TIMING_USED" val="1"/>
  <p:tag name="GENSWF_SLIDE_TITLE" val="Trò chơi &quot;Bé thông minh&quot;"/>
  <p:tag name="ISPRING_SLIDE_INDENT_LEVEL" val="0"/>
  <p:tag name="ISPRING_PLAYER_PLAYLIST_ID" val="2a773f5131eeed76166db18beca1210c3d73d3cf"/>
  <p:tag name="ISPRING_PRESENTER_ID" val="{351CA2C3-25DB-4EBD-B932-CCF5E6EB0646}"/>
  <p:tag name="ISPRING_PLAYER_LAYOUT_TYPE" val="Full"/>
  <p:tag name="ISPRING_QUIZ_FULL_PATH" val="D:\Năm học 2021-2022\eleảning nọp hànhg tháng\DEMDEN3NHANBIETCHUSO3\so 3\quiz\quiz1.quiz"/>
  <p:tag name="ISPRING_QUIZ_RELATIVE_PATH" val="so 3\quiz\quiz1.quiz"/>
  <p:tag name="ISPRING_SLIDE_ID_2" val="{E84C069F-EB22-455F-A510-2AA3565B2FF1}"/>
  <p:tag name="GENSWF_ADVANCE_TIME" val="1.238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TITLE" val="Hoạt động 2: Nhận biết số lượng trong phạm vi 3"/>
  <p:tag name="ISPRING_SLIDE_INDENT_LEVEL" val="0"/>
  <p:tag name="ISPRING_PLAYER_PLAYLIST_ID" val="3ca4332a9bbdeecfbb5aa893193715cd16d6e8e7"/>
  <p:tag name="ISPRING_PRESENTER_ID" val="{351CA2C3-25DB-4EBD-B932-CCF5E6EB0646}"/>
  <p:tag name="TIMING" val="|1.585"/>
  <p:tag name="ISPRING_PLAYER_LAYOUT_TYPE" val="Full"/>
  <p:tag name="ISPRING_SLIDE_ID_2" val="{F2791EB4-35DE-4C17-AF01-4A4D671DDB25}"/>
  <p:tag name="GENSWF_ADVANCE_TIME" val="12.972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TITLE" val="Giỏ hoa"/>
  <p:tag name="ISPRING_SLIDE_INDENT_LEVEL" val="0"/>
  <p:tag name="ISPRING_PLAYER_PLAYLIST_ID" val="3ca4332a9bbdeecfbb5aa893193715cd16d6e8e7"/>
  <p:tag name="ISPRING_PRESENTER_ID" val="{351CA2C3-25DB-4EBD-B932-CCF5E6EB0646}"/>
  <p:tag name="TIMING" val="|3.236"/>
  <p:tag name="ISPRING_PLAYER_LAYOUT_TYPE" val="Full"/>
  <p:tag name="ISPRING_SLIDE_ID_2" val="{B473A159-6525-47D0-ACF8-CF25E2BD9407}"/>
  <p:tag name="GENSWF_ADVANCE_TIME" val="8.303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TITLE" val="Đếm số lượng và gắn thẻ số"/>
  <p:tag name="ISPRING_SLIDE_INDENT_LEVEL" val="0"/>
  <p:tag name="ISPRING_PLAYER_PLAYLIST_ID" val="3ca4332a9bbdeecfbb5aa893193715cd16d6e8e7"/>
  <p:tag name="ISPRING_PRESENTER_ID" val="{351CA2C3-25DB-4EBD-B932-CCF5E6EB0646}"/>
  <p:tag name="TIMING" val="|2.084|1.311|1.715|7.034|1.753|7.017|1.597|7.558|35.537|20.389|1.448|0.854|15.703|4.499|1.319|1.198|9.02"/>
  <p:tag name="ISPRING_PLAYER_LAYOUT_TYPE" val="Full"/>
  <p:tag name="ISPRING_SLIDE_ID_2" val="{9A90E4CA-F4B9-4B2C-82B6-B20B8EAECEA5}"/>
  <p:tag name="GENSWF_ADVANCE_TIME" val="122.148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TITLE" val="Giới thiệu số 3"/>
  <p:tag name="ISPRING_SLIDE_INDENT_LEVEL" val="0"/>
  <p:tag name="ISPRING_PLAYER_PLAYLIST_ID" val="3ca4332a9bbdeecfbb5aa893193715cd16d6e8e7"/>
  <p:tag name="ISPRING_PRESENTER_ID" val="{351CA2C3-25DB-4EBD-B932-CCF5E6EB0646}"/>
  <p:tag name="TIMING" val="|0.946|2.445|3.889|1.281|0.998|3.619|1.31|1.122|4.67|0.706"/>
  <p:tag name="ISPRING_PLAYER_LAYOUT_TYPE" val="Full"/>
  <p:tag name="ISPRING_SLIDE_ID_2" val="{30C22505-6F82-42D1-898F-24C69766E0EB}"/>
  <p:tag name="GENSWF_ADVANCE_TIME" val="29.541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TITLE" val="Cất số hoa và chậu"/>
  <p:tag name="ISPRING_SLIDE_INDENT_LEVEL" val="0"/>
  <p:tag name="ISPRING_PLAYER_PLAYLIST_ID" val="3ca4332a9bbdeecfbb5aa893193715cd16d6e8e7"/>
  <p:tag name="ISPRING_PRESENTER_ID" val="{351CA2C3-25DB-4EBD-B932-CCF5E6EB0646}"/>
  <p:tag name="GENSWF_ADVANCE_TIME" val="54.72"/>
  <p:tag name="TIMING" val="|1.974|12.062|2.648|6.441|2.808|13.685|7.275|5.864"/>
  <p:tag name="ISPRING_PLAYER_LAYOUT_TYPE" val="Full"/>
  <p:tag name="ISPRING_SLIDE_ID_2" val="{22088065-7B11-41A5-9D33-8B43B5F25389}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TITLE" val="Hoạt động 3: Gặp gỡ kiến tím"/>
  <p:tag name="ISPRING_SLIDE_INDENT_LEVEL" val="0"/>
  <p:tag name="ISPRING_PLAYER_PLAYLIST_ID" val="3ca4332a9bbdeecfbb5aa893193715cd16d6e8e7"/>
  <p:tag name="ISPRING_PRESENTER_ID" val="{351CA2C3-25DB-4EBD-B932-CCF5E6EB0646}"/>
  <p:tag name="TIMING" val="|1.107"/>
  <p:tag name="ISPRING_PLAYER_LAYOUT_TYPE" val="Full"/>
  <p:tag name="ISPRING_SLIDE_ID_2" val="{7093ECAF-EA78-493F-B40D-54CAACD8C54A}"/>
  <p:tag name="GENSWF_ADVANCE_TIME" val="6.86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NDENT_LEVEL" val="0"/>
  <p:tag name="ISPRING_PLAYER_LAYOUT_TYPE" val="Video"/>
  <p:tag name="GENSWF_SLIDE_TITLE" val="Video kiến tím"/>
  <p:tag name="ISPRING_PRESENTER_ID" val="{351CA2C3-25DB-4EBD-B932-CCF5E6EB0646}"/>
  <p:tag name="TIMING" val="|0.5"/>
  <p:tag name="GENSWF_ADVANCE_TIME" val="343.746"/>
  <p:tag name="ISPRING_SLIDE_ID_2" val="{CD44A8F2-DC4B-4E6A-91E6-32E4FCF45C96}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TITLE" val="Trò chơi&quot; Bé tài giỏi&quot;"/>
  <p:tag name="ISPRING_SLIDE_INDENT_LEVEL" val="0"/>
  <p:tag name="ISPRING_PLAYER_PLAYLIST_ID" val="3ca4332a9bbdeecfbb5aa893193715cd16d6e8e7"/>
  <p:tag name="ISPRING_PRESENTER_ID" val="{351CA2C3-25DB-4EBD-B932-CCF5E6EB0646}"/>
  <p:tag name="TIMING" val="|8.172"/>
  <p:tag name="ISPRING_PLAYER_LAYOUT_TYPE" val="Full"/>
  <p:tag name="ISPRING_SLIDE_ID_2" val="{190EBDCC-A88F-4D34-A257-D06373FF005E}"/>
  <p:tag name="GENSWF_ADVANCE_TIME" val="11.619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QUIZ_PROPERTIES" val="&lt;QuizProperties&gt;&lt;passAction&gt;&lt;action&gt;3&lt;/action&gt;&lt;/passAction&gt;&lt;failAction&gt;&lt;action&gt;3&lt;/action&gt;&lt;/failAction&gt;&lt;viewSlidesPolicy&gt;0&lt;/viewSlidesPolicy&gt;&lt;allowInterrupt&gt;1&lt;/allowInterrupt&gt;&lt;restartFailedQuiz&gt;0&lt;/restartFailedQuiz&gt;&lt;/QuizProperties&gt;&#10;"/>
  <p:tag name="ISPRING_QUIZ_SHAPES_ADDED" val="1"/>
  <p:tag name="ISPRING_RESOURCE_QUIZ" val="quiz2.quiz"/>
  <p:tag name="ISPRING_SLIDE_INDENT_LEVEL" val="0"/>
  <p:tag name="ISPRING_PLAYER_PLAYLIST_ID" val="63ec5a12405c1bf2e63bbcf7b683204de6864f79"/>
  <p:tag name="ISPRING_PRESENTER_ID" val="{351CA2C3-25DB-4EBD-B932-CCF5E6EB0646}"/>
  <p:tag name="ISPRING_CUSTOM_TIMING_USED" val="1"/>
  <p:tag name="ISPRING_PLAYER_LAYOUT_TYPE" val="Full"/>
  <p:tag name="ISPRING_QUIZ_FULL_PATH" val="D:\Năm học 2021-2022\eleảning nọp hànhg tháng\DEMDEN3NHANBIETCHUSO3\so 3\quiz\quiz2.quiz"/>
  <p:tag name="ISPRING_QUIZ_RELATIVE_PATH" val="so 3\quiz\quiz2.quiz"/>
  <p:tag name="ISPRING_SLIDE_ID_2" val="{D29E4BA1-0C40-446E-BC30-2126971D38A0}"/>
  <p:tag name="GENSWF_ADVANCE_TIME" val="0.001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TITLE" val="Video kết thúc"/>
  <p:tag name="ISPRING_SLIDE_INDENT_LEVEL" val="0"/>
  <p:tag name="ISPRING_PLAYER_LAYOUT_TYPE" val="Video"/>
  <p:tag name="ISPRING_PLAYER_PLAYLIST_ID" val="3ca4332a9bbdeecfbb5aa893193715cd16d6e8e7"/>
  <p:tag name="ISPRING_PRESENTER_ID" val="{351CA2C3-25DB-4EBD-B932-CCF5E6EB0646}"/>
  <p:tag name="ISPRING_CUSTOM_TIMING_USED" val="1"/>
  <p:tag name="GENSWF_ADVANCE_TIME" val="24.623"/>
  <p:tag name="TIMING" val="|0.351"/>
  <p:tag name="ISPRING_SLIDE_ID_2" val="{92CD5B7B-7797-4A91-88CF-7B9C978C87FD}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TITLE" val="Tài liêu tham khảo"/>
  <p:tag name="ISPRING_SLIDE_INDENT_LEVEL" val="0"/>
  <p:tag name="ISPRING_PLAYER_PLAYLIST_ID" val="3ca4332a9bbdeecfbb5aa893193715cd16d6e8e7"/>
  <p:tag name="ISPRING_PRESENTER_ID" val="{351CA2C3-25DB-4EBD-B932-CCF5E6EB0646}"/>
  <p:tag name="ISPRING_CUSTOM_TIMING_USED" val="1"/>
  <p:tag name="ISPRING_PLAYER_LAYOUT_TYPE" val="Full"/>
  <p:tag name="ISPRING_SLIDE_ID_2" val="{91B153E3-3964-4191-A3AD-194E4B6869A7}"/>
  <p:tag name="GENSWF_ADVANCE_TIME" val="18.784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748</TotalTime>
  <Words>1213</Words>
  <Application>Microsoft Office PowerPoint</Application>
  <PresentationFormat>Widescreen</PresentationFormat>
  <Paragraphs>84</Paragraphs>
  <Slides>17</Slides>
  <Notes>17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7" baseType="lpstr">
      <vt:lpstr>宋体</vt:lpstr>
      <vt:lpstr>Arial</vt:lpstr>
      <vt:lpstr>Calibri</vt:lpstr>
      <vt:lpstr>Calibri Light</vt:lpstr>
      <vt:lpstr>Segoe UI</vt:lpstr>
      <vt:lpstr>方正少儿简体</vt:lpstr>
      <vt:lpstr>方正正中黑简体</vt:lpstr>
      <vt:lpstr>方正粗谭黑简体</vt:lpstr>
      <vt:lpstr>方正胖娃简体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nhanbietnhomluong3</dc:title>
  <dc:creator>AutoBVT</dc:creator>
  <cp:lastModifiedBy>AutoBVT</cp:lastModifiedBy>
  <cp:revision>85</cp:revision>
  <dcterms:created xsi:type="dcterms:W3CDTF">2021-11-08T09:11:13Z</dcterms:created>
  <dcterms:modified xsi:type="dcterms:W3CDTF">2021-11-13T11:38:43Z</dcterms:modified>
</cp:coreProperties>
</file>